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81" r:id="rId2"/>
    <p:sldId id="275" r:id="rId3"/>
    <p:sldId id="259" r:id="rId4"/>
    <p:sldId id="274" r:id="rId5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CC"/>
    <a:srgbClr val="FF99CC"/>
    <a:srgbClr val="FFCCFF"/>
    <a:srgbClr val="FF33CC"/>
    <a:srgbClr val="FF66FF"/>
    <a:srgbClr val="FF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278" autoAdjust="0"/>
    <p:restoredTop sz="94660"/>
  </p:normalViewPr>
  <p:slideViewPr>
    <p:cSldViewPr snapToGrid="0">
      <p:cViewPr>
        <p:scale>
          <a:sx n="100" d="100"/>
          <a:sy n="100" d="100"/>
        </p:scale>
        <p:origin x="144" y="34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90001" cy="90001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654FB59-B05B-4439-9FCF-90BE147C85A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7E66231-87C8-4174-9C2D-9E72AD08039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11" indent="0" algn="ctr">
              <a:buNone/>
              <a:defRPr sz="2000"/>
            </a:lvl2pPr>
            <a:lvl3pPr marL="914423" indent="0" algn="ctr">
              <a:buNone/>
              <a:defRPr sz="1801"/>
            </a:lvl3pPr>
            <a:lvl4pPr marL="1371634" indent="0" algn="ctr">
              <a:buNone/>
              <a:defRPr sz="1600"/>
            </a:lvl4pPr>
            <a:lvl5pPr marL="1828846" indent="0" algn="ctr">
              <a:buNone/>
              <a:defRPr sz="1600"/>
            </a:lvl5pPr>
            <a:lvl6pPr marL="2286057" indent="0" algn="ctr">
              <a:buNone/>
              <a:defRPr sz="1600"/>
            </a:lvl6pPr>
            <a:lvl7pPr marL="2743269" indent="0" algn="ctr">
              <a:buNone/>
              <a:defRPr sz="1600"/>
            </a:lvl7pPr>
            <a:lvl8pPr marL="3200480" indent="0" algn="ctr">
              <a:buNone/>
              <a:defRPr sz="1600"/>
            </a:lvl8pPr>
            <a:lvl9pPr marL="3657691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82A121D-48ED-4A69-B2B2-CA1E3B92DA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6B4AA0-1D79-4006-BE1F-3C25F290B5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59BBE5D-68D7-4692-A079-DC019F4E87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05674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1849BA7-004A-43E8-BC94-1640BD44A9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7165026-935B-4D01-915A-69A2699A730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68A9B7E-D967-4F24-845E-4927EA2DAD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12962BB-6CC1-4E21-97C5-F4AC0C7278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D570013-D15D-4A05-9DC1-A2EDFD3930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9066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E4B2FDC-FCB0-4B3B-8D17-2440E2E8450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8E8532E-15BC-4591-8CC7-B41D7B62D5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D6D70F8-E51F-45CA-BF47-46A5C41892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DB0C747-34B9-4C2D-B2EE-D13E8B03E3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ACA7A7B-6866-4F3A-BC24-80EFB376D9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47678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A78E0D-455C-4A15-B40E-6D246C0535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1DB85E0-7DF2-4C72-A09A-DB653F77924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91A12F4-1311-4CEB-B46B-4F29712E07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8BF2358-75B3-4449-92DC-652C2CDCBE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DA3F58C-D6E2-4A47-82E7-843C6A0A9E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015096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215BEE7-4E09-47C7-8D57-B9398D40B9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23C7BC0-53FD-4602-9793-2DC8DDC299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1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23" indent="0">
              <a:buNone/>
              <a:defRPr sz="1801">
                <a:solidFill>
                  <a:schemeClr val="tx1">
                    <a:tint val="75000"/>
                  </a:schemeClr>
                </a:solidFill>
              </a:defRPr>
            </a:lvl3pPr>
            <a:lvl4pPr marL="137163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5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6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8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9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3DC77F7-2934-4FE6-B8C8-FDD7B2BC80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8BE69BC-0E58-4B38-859E-BE8D84EC80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E2F8A05-F2E0-4227-BD8B-EA5286A749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37879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568BA1A-E540-4E66-A71F-D61EAEC5FE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4FBA28D-1083-4948-9658-C53FB2785C4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1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F231185-E45D-4343-83E5-EE3C72DDDD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1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1B50FDE-470A-4E9E-B6F6-49C12FE18F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A5A648E-3AF9-4DC8-BB3F-8038D812D8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96C7C09-2C15-468F-9AB1-5FA135BBAE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32810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214FE47-F812-4F0C-95A4-0E320B3EDA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9" y="365127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D3E8940-931A-4FE8-9E70-695AE89841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11" indent="0">
              <a:buNone/>
              <a:defRPr sz="2000" b="1"/>
            </a:lvl2pPr>
            <a:lvl3pPr marL="914423" indent="0">
              <a:buNone/>
              <a:defRPr sz="1801" b="1"/>
            </a:lvl3pPr>
            <a:lvl4pPr marL="1371634" indent="0">
              <a:buNone/>
              <a:defRPr sz="1600" b="1"/>
            </a:lvl4pPr>
            <a:lvl5pPr marL="1828846" indent="0">
              <a:buNone/>
              <a:defRPr sz="1600" b="1"/>
            </a:lvl5pPr>
            <a:lvl6pPr marL="2286057" indent="0">
              <a:buNone/>
              <a:defRPr sz="1600" b="1"/>
            </a:lvl6pPr>
            <a:lvl7pPr marL="2743269" indent="0">
              <a:buNone/>
              <a:defRPr sz="1600" b="1"/>
            </a:lvl7pPr>
            <a:lvl8pPr marL="3200480" indent="0">
              <a:buNone/>
              <a:defRPr sz="1600" b="1"/>
            </a:lvl8pPr>
            <a:lvl9pPr marL="3657691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CA952C31-77B9-482C-A6A8-17297D5651D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F5B422AA-AD0D-4BC8-BE02-6F1F9C45CD2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11" indent="0">
              <a:buNone/>
              <a:defRPr sz="2000" b="1"/>
            </a:lvl2pPr>
            <a:lvl3pPr marL="914423" indent="0">
              <a:buNone/>
              <a:defRPr sz="1801" b="1"/>
            </a:lvl3pPr>
            <a:lvl4pPr marL="1371634" indent="0">
              <a:buNone/>
              <a:defRPr sz="1600" b="1"/>
            </a:lvl4pPr>
            <a:lvl5pPr marL="1828846" indent="0">
              <a:buNone/>
              <a:defRPr sz="1600" b="1"/>
            </a:lvl5pPr>
            <a:lvl6pPr marL="2286057" indent="0">
              <a:buNone/>
              <a:defRPr sz="1600" b="1"/>
            </a:lvl6pPr>
            <a:lvl7pPr marL="2743269" indent="0">
              <a:buNone/>
              <a:defRPr sz="1600" b="1"/>
            </a:lvl7pPr>
            <a:lvl8pPr marL="3200480" indent="0">
              <a:buNone/>
              <a:defRPr sz="1600" b="1"/>
            </a:lvl8pPr>
            <a:lvl9pPr marL="3657691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E113145-8473-4E1E-BDC4-7A65402E82A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5614ACC1-DEAC-47DE-B1D3-85DE1BC92F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678EAF0-7C14-4308-8537-0381E17699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250AFFC7-E0A5-406F-96F0-3B39C1AA15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79346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5A7094-3EEC-48AC-84ED-726E240271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2EAF5051-FA2D-4EDE-B050-EAD0ED2B57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D1DFC64-E095-48FA-8A3E-10A40AA110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42F8DA8-6002-4323-8BD8-EC357D590A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68594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B76948B-FDFB-4EDE-83FF-362EA06377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165C7A62-4071-412D-B2D8-3D82EE1B91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1D0F4CF8-5B80-4EF1-9C8B-5E80A13D9F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93020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114787-AADC-4482-BBF9-6F30457293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4C5594F-ADDA-461C-AD35-6396C75D0F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7"/>
            <a:ext cx="6172201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A9B609B-B972-45BB-86AB-26374A25213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11" indent="0">
              <a:buNone/>
              <a:defRPr sz="1401"/>
            </a:lvl2pPr>
            <a:lvl3pPr marL="914423" indent="0">
              <a:buNone/>
              <a:defRPr sz="1200"/>
            </a:lvl3pPr>
            <a:lvl4pPr marL="1371634" indent="0">
              <a:buNone/>
              <a:defRPr sz="1001"/>
            </a:lvl4pPr>
            <a:lvl5pPr marL="1828846" indent="0">
              <a:buNone/>
              <a:defRPr sz="1001"/>
            </a:lvl5pPr>
            <a:lvl6pPr marL="2286057" indent="0">
              <a:buNone/>
              <a:defRPr sz="1001"/>
            </a:lvl6pPr>
            <a:lvl7pPr marL="2743269" indent="0">
              <a:buNone/>
              <a:defRPr sz="1001"/>
            </a:lvl7pPr>
            <a:lvl8pPr marL="3200480" indent="0">
              <a:buNone/>
              <a:defRPr sz="1001"/>
            </a:lvl8pPr>
            <a:lvl9pPr marL="3657691" indent="0">
              <a:buNone/>
              <a:defRPr sz="100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C48409D-2CC7-4D2E-B489-63D8D6D2EA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1348FD5-52BD-440C-BE22-ECB8AC1CFF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F8F3D58-274B-463F-B3E2-014A3A0838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06731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6100B3-685E-4E81-92AB-9567B86BA7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FF1A54C6-9E9B-4F91-B271-F4B6C39C4F7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7"/>
            <a:ext cx="6172201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11" indent="0">
              <a:buNone/>
              <a:defRPr sz="2800"/>
            </a:lvl2pPr>
            <a:lvl3pPr marL="914423" indent="0">
              <a:buNone/>
              <a:defRPr sz="2400"/>
            </a:lvl3pPr>
            <a:lvl4pPr marL="1371634" indent="0">
              <a:buNone/>
              <a:defRPr sz="2000"/>
            </a:lvl4pPr>
            <a:lvl5pPr marL="1828846" indent="0">
              <a:buNone/>
              <a:defRPr sz="2000"/>
            </a:lvl5pPr>
            <a:lvl6pPr marL="2286057" indent="0">
              <a:buNone/>
              <a:defRPr sz="2000"/>
            </a:lvl6pPr>
            <a:lvl7pPr marL="2743269" indent="0">
              <a:buNone/>
              <a:defRPr sz="2000"/>
            </a:lvl7pPr>
            <a:lvl8pPr marL="3200480" indent="0">
              <a:buNone/>
              <a:defRPr sz="2000"/>
            </a:lvl8pPr>
            <a:lvl9pPr marL="3657691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2282BD9-DC9B-4466-A1C8-67AB1DDE41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11" indent="0">
              <a:buNone/>
              <a:defRPr sz="1401"/>
            </a:lvl2pPr>
            <a:lvl3pPr marL="914423" indent="0">
              <a:buNone/>
              <a:defRPr sz="1200"/>
            </a:lvl3pPr>
            <a:lvl4pPr marL="1371634" indent="0">
              <a:buNone/>
              <a:defRPr sz="1001"/>
            </a:lvl4pPr>
            <a:lvl5pPr marL="1828846" indent="0">
              <a:buNone/>
              <a:defRPr sz="1001"/>
            </a:lvl5pPr>
            <a:lvl6pPr marL="2286057" indent="0">
              <a:buNone/>
              <a:defRPr sz="1001"/>
            </a:lvl6pPr>
            <a:lvl7pPr marL="2743269" indent="0">
              <a:buNone/>
              <a:defRPr sz="1001"/>
            </a:lvl7pPr>
            <a:lvl8pPr marL="3200480" indent="0">
              <a:buNone/>
              <a:defRPr sz="1001"/>
            </a:lvl8pPr>
            <a:lvl9pPr marL="3657691" indent="0">
              <a:buNone/>
              <a:defRPr sz="100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D62A2BE-F7B0-4D8B-B79B-8F1CEB50F2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99F1D10-7889-407A-9BB1-F1F35EDA9B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FA05A04-A86D-48AA-B8D9-E40ACD5FAB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88807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747B83C6-D64E-4208-AC98-D46C2DCBF0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1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D9C0BA7-C70B-48AB-AF43-A1ECCC13D97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1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81F8E22-C27C-4220-AE6C-CE8746CD25F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1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A440C7-9877-43FC-8FC5-078EDE65EC26}" type="datetimeFigureOut">
              <a:rPr kumimoji="1" lang="ja-JP" altLang="en-US" smtClean="0"/>
              <a:t>2020/5/25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241CB08-4BC5-4EF1-A80C-368A7E79B4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1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C2D51CA-BCA7-4263-88F6-C94CAB55B58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1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6A1F0F-40A6-487D-BCB3-BDAE112FC22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4706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23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6" indent="-228606" algn="l" defTabSz="914423" rtl="0" eaLnBrk="1" latinLnBrk="0" hangingPunct="1">
        <a:lnSpc>
          <a:spcPct val="90000"/>
        </a:lnSpc>
        <a:spcBef>
          <a:spcPts val="1001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18" indent="-228606" algn="l" defTabSz="914423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29" indent="-228606" algn="l" defTabSz="914423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41" indent="-228606" algn="l" defTabSz="914423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4pPr>
      <a:lvl5pPr marL="2057452" indent="-228606" algn="l" defTabSz="914423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5pPr>
      <a:lvl6pPr marL="2514663" indent="-228606" algn="l" defTabSz="914423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6pPr>
      <a:lvl7pPr marL="2971875" indent="-228606" algn="l" defTabSz="914423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7pPr>
      <a:lvl8pPr marL="3429086" indent="-228606" algn="l" defTabSz="914423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8pPr>
      <a:lvl9pPr marL="3886298" indent="-228606" algn="l" defTabSz="914423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23" rtl="0" eaLnBrk="1" latinLnBrk="0" hangingPunct="1"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1pPr>
      <a:lvl2pPr marL="457211" algn="l" defTabSz="914423" rtl="0" eaLnBrk="1" latinLnBrk="0" hangingPunct="1"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2pPr>
      <a:lvl3pPr marL="914423" algn="l" defTabSz="914423" rtl="0" eaLnBrk="1" latinLnBrk="0" hangingPunct="1"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3pPr>
      <a:lvl4pPr marL="1371634" algn="l" defTabSz="914423" rtl="0" eaLnBrk="1" latinLnBrk="0" hangingPunct="1"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4pPr>
      <a:lvl5pPr marL="1828846" algn="l" defTabSz="914423" rtl="0" eaLnBrk="1" latinLnBrk="0" hangingPunct="1"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5pPr>
      <a:lvl6pPr marL="2286057" algn="l" defTabSz="914423" rtl="0" eaLnBrk="1" latinLnBrk="0" hangingPunct="1"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6pPr>
      <a:lvl7pPr marL="2743269" algn="l" defTabSz="914423" rtl="0" eaLnBrk="1" latinLnBrk="0" hangingPunct="1"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7pPr>
      <a:lvl8pPr marL="3200480" algn="l" defTabSz="914423" rtl="0" eaLnBrk="1" latinLnBrk="0" hangingPunct="1"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8pPr>
      <a:lvl9pPr marL="3657691" algn="l" defTabSz="914423" rtl="0" eaLnBrk="1" latinLnBrk="0" hangingPunct="1">
        <a:defRPr kumimoji="1" sz="18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フリーフォーム: 図形 18">
            <a:extLst>
              <a:ext uri="{FF2B5EF4-FFF2-40B4-BE49-F238E27FC236}">
                <a16:creationId xmlns:a16="http://schemas.microsoft.com/office/drawing/2014/main" id="{B838D07E-5277-4B31-B227-EDA080BD98CF}"/>
              </a:ext>
            </a:extLst>
          </p:cNvPr>
          <p:cNvSpPr/>
          <p:nvPr/>
        </p:nvSpPr>
        <p:spPr>
          <a:xfrm>
            <a:off x="488330" y="320984"/>
            <a:ext cx="11282670" cy="6216031"/>
          </a:xfrm>
          <a:custGeom>
            <a:avLst/>
            <a:gdLst>
              <a:gd name="connsiteX0" fmla="*/ 9446488 w 11282670"/>
              <a:gd name="connsiteY0" fmla="*/ 3856649 h 6216031"/>
              <a:gd name="connsiteX1" fmla="*/ 9818557 w 11282670"/>
              <a:gd name="connsiteY1" fmla="*/ 4265476 h 6216031"/>
              <a:gd name="connsiteX2" fmla="*/ 9591315 w 11282670"/>
              <a:gd name="connsiteY2" fmla="*/ 4642176 h 6216031"/>
              <a:gd name="connsiteX3" fmla="*/ 9527566 w 11282670"/>
              <a:gd name="connsiteY3" fmla="*/ 4656319 h 6216031"/>
              <a:gd name="connsiteX4" fmla="*/ 9539642 w 11282670"/>
              <a:gd name="connsiteY4" fmla="*/ 4702351 h 6216031"/>
              <a:gd name="connsiteX5" fmla="*/ 9597353 w 11282670"/>
              <a:gd name="connsiteY5" fmla="*/ 4713455 h 6216031"/>
              <a:gd name="connsiteX6" fmla="*/ 9696742 w 11282670"/>
              <a:gd name="connsiteY6" fmla="*/ 4817923 h 6216031"/>
              <a:gd name="connsiteX7" fmla="*/ 9697814 w 11282670"/>
              <a:gd name="connsiteY7" fmla="*/ 4824678 h 6216031"/>
              <a:gd name="connsiteX8" fmla="*/ 9903810 w 11282670"/>
              <a:gd name="connsiteY8" fmla="*/ 5557331 h 6216031"/>
              <a:gd name="connsiteX9" fmla="*/ 9855055 w 11282670"/>
              <a:gd name="connsiteY9" fmla="*/ 5637810 h 6216031"/>
              <a:gd name="connsiteX10" fmla="*/ 9855056 w 11282670"/>
              <a:gd name="connsiteY10" fmla="*/ 5637811 h 6216031"/>
              <a:gd name="connsiteX11" fmla="*/ 9770610 w 11282670"/>
              <a:gd name="connsiteY11" fmla="*/ 5591347 h 6216031"/>
              <a:gd name="connsiteX12" fmla="*/ 9704639 w 11282670"/>
              <a:gd name="connsiteY12" fmla="*/ 5356717 h 6216031"/>
              <a:gd name="connsiteX13" fmla="*/ 9704639 w 11282670"/>
              <a:gd name="connsiteY13" fmla="*/ 5431980 h 6216031"/>
              <a:gd name="connsiteX14" fmla="*/ 9690834 w 11282670"/>
              <a:gd name="connsiteY14" fmla="*/ 5497141 h 6216031"/>
              <a:gd name="connsiteX15" fmla="*/ 9686539 w 11282670"/>
              <a:gd name="connsiteY15" fmla="*/ 5503212 h 6216031"/>
              <a:gd name="connsiteX16" fmla="*/ 9624724 w 11282670"/>
              <a:gd name="connsiteY16" fmla="*/ 6216031 h 6216031"/>
              <a:gd name="connsiteX17" fmla="*/ 9486029 w 11282670"/>
              <a:gd name="connsiteY17" fmla="*/ 6216031 h 6216031"/>
              <a:gd name="connsiteX18" fmla="*/ 9446488 w 11282670"/>
              <a:gd name="connsiteY18" fmla="*/ 5760083 h 6216031"/>
              <a:gd name="connsiteX19" fmla="*/ 9406949 w 11282670"/>
              <a:gd name="connsiteY19" fmla="*/ 6216031 h 6216031"/>
              <a:gd name="connsiteX20" fmla="*/ 9268254 w 11282670"/>
              <a:gd name="connsiteY20" fmla="*/ 6216031 h 6216031"/>
              <a:gd name="connsiteX21" fmla="*/ 9206439 w 11282670"/>
              <a:gd name="connsiteY21" fmla="*/ 5503213 h 6216031"/>
              <a:gd name="connsiteX22" fmla="*/ 9202142 w 11282670"/>
              <a:gd name="connsiteY22" fmla="*/ 5497141 h 6216031"/>
              <a:gd name="connsiteX23" fmla="*/ 9188338 w 11282670"/>
              <a:gd name="connsiteY23" fmla="*/ 5431980 h 6216031"/>
              <a:gd name="connsiteX24" fmla="*/ 9188338 w 11282670"/>
              <a:gd name="connsiteY24" fmla="*/ 5353252 h 6216031"/>
              <a:gd name="connsiteX25" fmla="*/ 9122218 w 11282670"/>
              <a:gd name="connsiteY25" fmla="*/ 5588411 h 6216031"/>
              <a:gd name="connsiteX26" fmla="*/ 9037772 w 11282670"/>
              <a:gd name="connsiteY26" fmla="*/ 5634875 h 6216031"/>
              <a:gd name="connsiteX27" fmla="*/ 9037773 w 11282670"/>
              <a:gd name="connsiteY27" fmla="*/ 5634874 h 6216031"/>
              <a:gd name="connsiteX28" fmla="*/ 8989018 w 11282670"/>
              <a:gd name="connsiteY28" fmla="*/ 5554395 h 6216031"/>
              <a:gd name="connsiteX29" fmla="*/ 9197236 w 11282670"/>
              <a:gd name="connsiteY29" fmla="*/ 4813845 h 6216031"/>
              <a:gd name="connsiteX30" fmla="*/ 9209415 w 11282670"/>
              <a:gd name="connsiteY30" fmla="*/ 4790476 h 6216031"/>
              <a:gd name="connsiteX31" fmla="*/ 9210558 w 11282670"/>
              <a:gd name="connsiteY31" fmla="*/ 4789529 h 6216031"/>
              <a:gd name="connsiteX32" fmla="*/ 9218339 w 11282670"/>
              <a:gd name="connsiteY32" fmla="*/ 4774107 h 6216031"/>
              <a:gd name="connsiteX33" fmla="*/ 9295624 w 11282670"/>
              <a:gd name="connsiteY33" fmla="*/ 4713455 h 6216031"/>
              <a:gd name="connsiteX34" fmla="*/ 9353335 w 11282670"/>
              <a:gd name="connsiteY34" fmla="*/ 4702351 h 6216031"/>
              <a:gd name="connsiteX35" fmla="*/ 9365411 w 11282670"/>
              <a:gd name="connsiteY35" fmla="*/ 4656319 h 6216031"/>
              <a:gd name="connsiteX36" fmla="*/ 9301662 w 11282670"/>
              <a:gd name="connsiteY36" fmla="*/ 4642176 h 6216031"/>
              <a:gd name="connsiteX37" fmla="*/ 9074420 w 11282670"/>
              <a:gd name="connsiteY37" fmla="*/ 4265476 h 6216031"/>
              <a:gd name="connsiteX38" fmla="*/ 9446488 w 11282670"/>
              <a:gd name="connsiteY38" fmla="*/ 3856649 h 6216031"/>
              <a:gd name="connsiteX39" fmla="*/ 4302990 w 11282670"/>
              <a:gd name="connsiteY39" fmla="*/ 3856649 h 6216031"/>
              <a:gd name="connsiteX40" fmla="*/ 4675058 w 11282670"/>
              <a:gd name="connsiteY40" fmla="*/ 4265476 h 6216031"/>
              <a:gd name="connsiteX41" fmla="*/ 4447817 w 11282670"/>
              <a:gd name="connsiteY41" fmla="*/ 4642176 h 6216031"/>
              <a:gd name="connsiteX42" fmla="*/ 4384067 w 11282670"/>
              <a:gd name="connsiteY42" fmla="*/ 4656319 h 6216031"/>
              <a:gd name="connsiteX43" fmla="*/ 4396143 w 11282670"/>
              <a:gd name="connsiteY43" fmla="*/ 4702351 h 6216031"/>
              <a:gd name="connsiteX44" fmla="*/ 4453855 w 11282670"/>
              <a:gd name="connsiteY44" fmla="*/ 4713455 h 6216031"/>
              <a:gd name="connsiteX45" fmla="*/ 4553244 w 11282670"/>
              <a:gd name="connsiteY45" fmla="*/ 4817923 h 6216031"/>
              <a:gd name="connsiteX46" fmla="*/ 4554315 w 11282670"/>
              <a:gd name="connsiteY46" fmla="*/ 4824678 h 6216031"/>
              <a:gd name="connsiteX47" fmla="*/ 4760312 w 11282670"/>
              <a:gd name="connsiteY47" fmla="*/ 5557331 h 6216031"/>
              <a:gd name="connsiteX48" fmla="*/ 4711557 w 11282670"/>
              <a:gd name="connsiteY48" fmla="*/ 5637810 h 6216031"/>
              <a:gd name="connsiteX49" fmla="*/ 4711558 w 11282670"/>
              <a:gd name="connsiteY49" fmla="*/ 5637811 h 6216031"/>
              <a:gd name="connsiteX50" fmla="*/ 4627111 w 11282670"/>
              <a:gd name="connsiteY50" fmla="*/ 5591347 h 6216031"/>
              <a:gd name="connsiteX51" fmla="*/ 4561141 w 11282670"/>
              <a:gd name="connsiteY51" fmla="*/ 5356717 h 6216031"/>
              <a:gd name="connsiteX52" fmla="*/ 4561141 w 11282670"/>
              <a:gd name="connsiteY52" fmla="*/ 5431980 h 6216031"/>
              <a:gd name="connsiteX53" fmla="*/ 4547336 w 11282670"/>
              <a:gd name="connsiteY53" fmla="*/ 5497141 h 6216031"/>
              <a:gd name="connsiteX54" fmla="*/ 4543041 w 11282670"/>
              <a:gd name="connsiteY54" fmla="*/ 5503212 h 6216031"/>
              <a:gd name="connsiteX55" fmla="*/ 4481226 w 11282670"/>
              <a:gd name="connsiteY55" fmla="*/ 6216031 h 6216031"/>
              <a:gd name="connsiteX56" fmla="*/ 4342531 w 11282670"/>
              <a:gd name="connsiteY56" fmla="*/ 6216031 h 6216031"/>
              <a:gd name="connsiteX57" fmla="*/ 4302990 w 11282670"/>
              <a:gd name="connsiteY57" fmla="*/ 5760083 h 6216031"/>
              <a:gd name="connsiteX58" fmla="*/ 4263451 w 11282670"/>
              <a:gd name="connsiteY58" fmla="*/ 6216031 h 6216031"/>
              <a:gd name="connsiteX59" fmla="*/ 4124756 w 11282670"/>
              <a:gd name="connsiteY59" fmla="*/ 6216031 h 6216031"/>
              <a:gd name="connsiteX60" fmla="*/ 4062941 w 11282670"/>
              <a:gd name="connsiteY60" fmla="*/ 5503213 h 6216031"/>
              <a:gd name="connsiteX61" fmla="*/ 4058644 w 11282670"/>
              <a:gd name="connsiteY61" fmla="*/ 5497141 h 6216031"/>
              <a:gd name="connsiteX62" fmla="*/ 4044839 w 11282670"/>
              <a:gd name="connsiteY62" fmla="*/ 5431980 h 6216031"/>
              <a:gd name="connsiteX63" fmla="*/ 4044839 w 11282670"/>
              <a:gd name="connsiteY63" fmla="*/ 5353252 h 6216031"/>
              <a:gd name="connsiteX64" fmla="*/ 3978720 w 11282670"/>
              <a:gd name="connsiteY64" fmla="*/ 5588411 h 6216031"/>
              <a:gd name="connsiteX65" fmla="*/ 3894274 w 11282670"/>
              <a:gd name="connsiteY65" fmla="*/ 5634875 h 6216031"/>
              <a:gd name="connsiteX66" fmla="*/ 3894275 w 11282670"/>
              <a:gd name="connsiteY66" fmla="*/ 5634874 h 6216031"/>
              <a:gd name="connsiteX67" fmla="*/ 3845520 w 11282670"/>
              <a:gd name="connsiteY67" fmla="*/ 5554395 h 6216031"/>
              <a:gd name="connsiteX68" fmla="*/ 4053737 w 11282670"/>
              <a:gd name="connsiteY68" fmla="*/ 4813845 h 6216031"/>
              <a:gd name="connsiteX69" fmla="*/ 4065917 w 11282670"/>
              <a:gd name="connsiteY69" fmla="*/ 4790476 h 6216031"/>
              <a:gd name="connsiteX70" fmla="*/ 4067060 w 11282670"/>
              <a:gd name="connsiteY70" fmla="*/ 4789529 h 6216031"/>
              <a:gd name="connsiteX71" fmla="*/ 4074841 w 11282670"/>
              <a:gd name="connsiteY71" fmla="*/ 4774107 h 6216031"/>
              <a:gd name="connsiteX72" fmla="*/ 4152126 w 11282670"/>
              <a:gd name="connsiteY72" fmla="*/ 4713455 h 6216031"/>
              <a:gd name="connsiteX73" fmla="*/ 4209837 w 11282670"/>
              <a:gd name="connsiteY73" fmla="*/ 4702351 h 6216031"/>
              <a:gd name="connsiteX74" fmla="*/ 4221913 w 11282670"/>
              <a:gd name="connsiteY74" fmla="*/ 4656319 h 6216031"/>
              <a:gd name="connsiteX75" fmla="*/ 4158164 w 11282670"/>
              <a:gd name="connsiteY75" fmla="*/ 4642176 h 6216031"/>
              <a:gd name="connsiteX76" fmla="*/ 3930922 w 11282670"/>
              <a:gd name="connsiteY76" fmla="*/ 4265476 h 6216031"/>
              <a:gd name="connsiteX77" fmla="*/ 4302990 w 11282670"/>
              <a:gd name="connsiteY77" fmla="*/ 3856649 h 6216031"/>
              <a:gd name="connsiteX78" fmla="*/ 485648 w 11282670"/>
              <a:gd name="connsiteY78" fmla="*/ 3856649 h 6216031"/>
              <a:gd name="connsiteX79" fmla="*/ 857717 w 11282670"/>
              <a:gd name="connsiteY79" fmla="*/ 4265476 h 6216031"/>
              <a:gd name="connsiteX80" fmla="*/ 630475 w 11282670"/>
              <a:gd name="connsiteY80" fmla="*/ 4642176 h 6216031"/>
              <a:gd name="connsiteX81" fmla="*/ 566725 w 11282670"/>
              <a:gd name="connsiteY81" fmla="*/ 4656319 h 6216031"/>
              <a:gd name="connsiteX82" fmla="*/ 578801 w 11282670"/>
              <a:gd name="connsiteY82" fmla="*/ 4702351 h 6216031"/>
              <a:gd name="connsiteX83" fmla="*/ 636513 w 11282670"/>
              <a:gd name="connsiteY83" fmla="*/ 4713455 h 6216031"/>
              <a:gd name="connsiteX84" fmla="*/ 735902 w 11282670"/>
              <a:gd name="connsiteY84" fmla="*/ 4817923 h 6216031"/>
              <a:gd name="connsiteX85" fmla="*/ 736974 w 11282670"/>
              <a:gd name="connsiteY85" fmla="*/ 4824678 h 6216031"/>
              <a:gd name="connsiteX86" fmla="*/ 942970 w 11282670"/>
              <a:gd name="connsiteY86" fmla="*/ 5557331 h 6216031"/>
              <a:gd name="connsiteX87" fmla="*/ 894215 w 11282670"/>
              <a:gd name="connsiteY87" fmla="*/ 5637810 h 6216031"/>
              <a:gd name="connsiteX88" fmla="*/ 894216 w 11282670"/>
              <a:gd name="connsiteY88" fmla="*/ 5637811 h 6216031"/>
              <a:gd name="connsiteX89" fmla="*/ 809769 w 11282670"/>
              <a:gd name="connsiteY89" fmla="*/ 5591347 h 6216031"/>
              <a:gd name="connsiteX90" fmla="*/ 743799 w 11282670"/>
              <a:gd name="connsiteY90" fmla="*/ 5356717 h 6216031"/>
              <a:gd name="connsiteX91" fmla="*/ 743799 w 11282670"/>
              <a:gd name="connsiteY91" fmla="*/ 5431980 h 6216031"/>
              <a:gd name="connsiteX92" fmla="*/ 729994 w 11282670"/>
              <a:gd name="connsiteY92" fmla="*/ 5497141 h 6216031"/>
              <a:gd name="connsiteX93" fmla="*/ 725699 w 11282670"/>
              <a:gd name="connsiteY93" fmla="*/ 5503212 h 6216031"/>
              <a:gd name="connsiteX94" fmla="*/ 663884 w 11282670"/>
              <a:gd name="connsiteY94" fmla="*/ 6216031 h 6216031"/>
              <a:gd name="connsiteX95" fmla="*/ 525189 w 11282670"/>
              <a:gd name="connsiteY95" fmla="*/ 6216031 h 6216031"/>
              <a:gd name="connsiteX96" fmla="*/ 485648 w 11282670"/>
              <a:gd name="connsiteY96" fmla="*/ 5760083 h 6216031"/>
              <a:gd name="connsiteX97" fmla="*/ 446109 w 11282670"/>
              <a:gd name="connsiteY97" fmla="*/ 6216031 h 6216031"/>
              <a:gd name="connsiteX98" fmla="*/ 307414 w 11282670"/>
              <a:gd name="connsiteY98" fmla="*/ 6216031 h 6216031"/>
              <a:gd name="connsiteX99" fmla="*/ 245599 w 11282670"/>
              <a:gd name="connsiteY99" fmla="*/ 5503213 h 6216031"/>
              <a:gd name="connsiteX100" fmla="*/ 241302 w 11282670"/>
              <a:gd name="connsiteY100" fmla="*/ 5497141 h 6216031"/>
              <a:gd name="connsiteX101" fmla="*/ 227498 w 11282670"/>
              <a:gd name="connsiteY101" fmla="*/ 5431980 h 6216031"/>
              <a:gd name="connsiteX102" fmla="*/ 227498 w 11282670"/>
              <a:gd name="connsiteY102" fmla="*/ 5353252 h 6216031"/>
              <a:gd name="connsiteX103" fmla="*/ 161379 w 11282670"/>
              <a:gd name="connsiteY103" fmla="*/ 5588411 h 6216031"/>
              <a:gd name="connsiteX104" fmla="*/ 76932 w 11282670"/>
              <a:gd name="connsiteY104" fmla="*/ 5634875 h 6216031"/>
              <a:gd name="connsiteX105" fmla="*/ 76933 w 11282670"/>
              <a:gd name="connsiteY105" fmla="*/ 5634874 h 6216031"/>
              <a:gd name="connsiteX106" fmla="*/ 28178 w 11282670"/>
              <a:gd name="connsiteY106" fmla="*/ 5554395 h 6216031"/>
              <a:gd name="connsiteX107" fmla="*/ 236396 w 11282670"/>
              <a:gd name="connsiteY107" fmla="*/ 4813845 h 6216031"/>
              <a:gd name="connsiteX108" fmla="*/ 248575 w 11282670"/>
              <a:gd name="connsiteY108" fmla="*/ 4790476 h 6216031"/>
              <a:gd name="connsiteX109" fmla="*/ 249718 w 11282670"/>
              <a:gd name="connsiteY109" fmla="*/ 4789529 h 6216031"/>
              <a:gd name="connsiteX110" fmla="*/ 257499 w 11282670"/>
              <a:gd name="connsiteY110" fmla="*/ 4774107 h 6216031"/>
              <a:gd name="connsiteX111" fmla="*/ 334784 w 11282670"/>
              <a:gd name="connsiteY111" fmla="*/ 4713455 h 6216031"/>
              <a:gd name="connsiteX112" fmla="*/ 392495 w 11282670"/>
              <a:gd name="connsiteY112" fmla="*/ 4702351 h 6216031"/>
              <a:gd name="connsiteX113" fmla="*/ 404571 w 11282670"/>
              <a:gd name="connsiteY113" fmla="*/ 4656319 h 6216031"/>
              <a:gd name="connsiteX114" fmla="*/ 340822 w 11282670"/>
              <a:gd name="connsiteY114" fmla="*/ 4642176 h 6216031"/>
              <a:gd name="connsiteX115" fmla="*/ 113580 w 11282670"/>
              <a:gd name="connsiteY115" fmla="*/ 4265476 h 6216031"/>
              <a:gd name="connsiteX116" fmla="*/ 485648 w 11282670"/>
              <a:gd name="connsiteY116" fmla="*/ 3856649 h 6216031"/>
              <a:gd name="connsiteX117" fmla="*/ 6863569 w 11282670"/>
              <a:gd name="connsiteY117" fmla="*/ 3829173 h 6216031"/>
              <a:gd name="connsiteX118" fmla="*/ 7235637 w 11282670"/>
              <a:gd name="connsiteY118" fmla="*/ 4238000 h 6216031"/>
              <a:gd name="connsiteX119" fmla="*/ 7008396 w 11282670"/>
              <a:gd name="connsiteY119" fmla="*/ 4614700 h 6216031"/>
              <a:gd name="connsiteX120" fmla="*/ 6944646 w 11282670"/>
              <a:gd name="connsiteY120" fmla="*/ 4628843 h 6216031"/>
              <a:gd name="connsiteX121" fmla="*/ 6956722 w 11282670"/>
              <a:gd name="connsiteY121" fmla="*/ 4674875 h 6216031"/>
              <a:gd name="connsiteX122" fmla="*/ 7014434 w 11282670"/>
              <a:gd name="connsiteY122" fmla="*/ 4685979 h 6216031"/>
              <a:gd name="connsiteX123" fmla="*/ 7113823 w 11282670"/>
              <a:gd name="connsiteY123" fmla="*/ 4790447 h 6216031"/>
              <a:gd name="connsiteX124" fmla="*/ 7114894 w 11282670"/>
              <a:gd name="connsiteY124" fmla="*/ 4797202 h 6216031"/>
              <a:gd name="connsiteX125" fmla="*/ 7320891 w 11282670"/>
              <a:gd name="connsiteY125" fmla="*/ 5529855 h 6216031"/>
              <a:gd name="connsiteX126" fmla="*/ 7272136 w 11282670"/>
              <a:gd name="connsiteY126" fmla="*/ 5610334 h 6216031"/>
              <a:gd name="connsiteX127" fmla="*/ 7272137 w 11282670"/>
              <a:gd name="connsiteY127" fmla="*/ 5610335 h 6216031"/>
              <a:gd name="connsiteX128" fmla="*/ 7187690 w 11282670"/>
              <a:gd name="connsiteY128" fmla="*/ 5563871 h 6216031"/>
              <a:gd name="connsiteX129" fmla="*/ 7121720 w 11282670"/>
              <a:gd name="connsiteY129" fmla="*/ 5329241 h 6216031"/>
              <a:gd name="connsiteX130" fmla="*/ 7121720 w 11282670"/>
              <a:gd name="connsiteY130" fmla="*/ 5404504 h 6216031"/>
              <a:gd name="connsiteX131" fmla="*/ 7107915 w 11282670"/>
              <a:gd name="connsiteY131" fmla="*/ 5469665 h 6216031"/>
              <a:gd name="connsiteX132" fmla="*/ 7103620 w 11282670"/>
              <a:gd name="connsiteY132" fmla="*/ 5475736 h 6216031"/>
              <a:gd name="connsiteX133" fmla="*/ 7041805 w 11282670"/>
              <a:gd name="connsiteY133" fmla="*/ 6188555 h 6216031"/>
              <a:gd name="connsiteX134" fmla="*/ 6903110 w 11282670"/>
              <a:gd name="connsiteY134" fmla="*/ 6188555 h 6216031"/>
              <a:gd name="connsiteX135" fmla="*/ 6863569 w 11282670"/>
              <a:gd name="connsiteY135" fmla="*/ 5732607 h 6216031"/>
              <a:gd name="connsiteX136" fmla="*/ 6824030 w 11282670"/>
              <a:gd name="connsiteY136" fmla="*/ 6188555 h 6216031"/>
              <a:gd name="connsiteX137" fmla="*/ 6685335 w 11282670"/>
              <a:gd name="connsiteY137" fmla="*/ 6188555 h 6216031"/>
              <a:gd name="connsiteX138" fmla="*/ 6623520 w 11282670"/>
              <a:gd name="connsiteY138" fmla="*/ 5475737 h 6216031"/>
              <a:gd name="connsiteX139" fmla="*/ 6619223 w 11282670"/>
              <a:gd name="connsiteY139" fmla="*/ 5469665 h 6216031"/>
              <a:gd name="connsiteX140" fmla="*/ 6605418 w 11282670"/>
              <a:gd name="connsiteY140" fmla="*/ 5404504 h 6216031"/>
              <a:gd name="connsiteX141" fmla="*/ 6605418 w 11282670"/>
              <a:gd name="connsiteY141" fmla="*/ 5325776 h 6216031"/>
              <a:gd name="connsiteX142" fmla="*/ 6539299 w 11282670"/>
              <a:gd name="connsiteY142" fmla="*/ 5560935 h 6216031"/>
              <a:gd name="connsiteX143" fmla="*/ 6454853 w 11282670"/>
              <a:gd name="connsiteY143" fmla="*/ 5607399 h 6216031"/>
              <a:gd name="connsiteX144" fmla="*/ 6454854 w 11282670"/>
              <a:gd name="connsiteY144" fmla="*/ 5607398 h 6216031"/>
              <a:gd name="connsiteX145" fmla="*/ 6406099 w 11282670"/>
              <a:gd name="connsiteY145" fmla="*/ 5526919 h 6216031"/>
              <a:gd name="connsiteX146" fmla="*/ 6614316 w 11282670"/>
              <a:gd name="connsiteY146" fmla="*/ 4786369 h 6216031"/>
              <a:gd name="connsiteX147" fmla="*/ 6626496 w 11282670"/>
              <a:gd name="connsiteY147" fmla="*/ 4763000 h 6216031"/>
              <a:gd name="connsiteX148" fmla="*/ 6627639 w 11282670"/>
              <a:gd name="connsiteY148" fmla="*/ 4762053 h 6216031"/>
              <a:gd name="connsiteX149" fmla="*/ 6635420 w 11282670"/>
              <a:gd name="connsiteY149" fmla="*/ 4746631 h 6216031"/>
              <a:gd name="connsiteX150" fmla="*/ 6712705 w 11282670"/>
              <a:gd name="connsiteY150" fmla="*/ 4685979 h 6216031"/>
              <a:gd name="connsiteX151" fmla="*/ 6770416 w 11282670"/>
              <a:gd name="connsiteY151" fmla="*/ 4674875 h 6216031"/>
              <a:gd name="connsiteX152" fmla="*/ 6782492 w 11282670"/>
              <a:gd name="connsiteY152" fmla="*/ 4628843 h 6216031"/>
              <a:gd name="connsiteX153" fmla="*/ 6718743 w 11282670"/>
              <a:gd name="connsiteY153" fmla="*/ 4614700 h 6216031"/>
              <a:gd name="connsiteX154" fmla="*/ 6491501 w 11282670"/>
              <a:gd name="connsiteY154" fmla="*/ 4238000 h 6216031"/>
              <a:gd name="connsiteX155" fmla="*/ 6863569 w 11282670"/>
              <a:gd name="connsiteY155" fmla="*/ 3829173 h 6216031"/>
              <a:gd name="connsiteX156" fmla="*/ 10822982 w 11282670"/>
              <a:gd name="connsiteY156" fmla="*/ 3400115 h 6216031"/>
              <a:gd name="connsiteX157" fmla="*/ 11195051 w 11282670"/>
              <a:gd name="connsiteY157" fmla="*/ 3808942 h 6216031"/>
              <a:gd name="connsiteX158" fmla="*/ 10967809 w 11282670"/>
              <a:gd name="connsiteY158" fmla="*/ 4185642 h 6216031"/>
              <a:gd name="connsiteX159" fmla="*/ 10904060 w 11282670"/>
              <a:gd name="connsiteY159" fmla="*/ 4199785 h 6216031"/>
              <a:gd name="connsiteX160" fmla="*/ 10916136 w 11282670"/>
              <a:gd name="connsiteY160" fmla="*/ 4245817 h 6216031"/>
              <a:gd name="connsiteX161" fmla="*/ 10973847 w 11282670"/>
              <a:gd name="connsiteY161" fmla="*/ 4256921 h 6216031"/>
              <a:gd name="connsiteX162" fmla="*/ 11073236 w 11282670"/>
              <a:gd name="connsiteY162" fmla="*/ 4361389 h 6216031"/>
              <a:gd name="connsiteX163" fmla="*/ 11074308 w 11282670"/>
              <a:gd name="connsiteY163" fmla="*/ 4368144 h 6216031"/>
              <a:gd name="connsiteX164" fmla="*/ 11280304 w 11282670"/>
              <a:gd name="connsiteY164" fmla="*/ 5100797 h 6216031"/>
              <a:gd name="connsiteX165" fmla="*/ 11231549 w 11282670"/>
              <a:gd name="connsiteY165" fmla="*/ 5181276 h 6216031"/>
              <a:gd name="connsiteX166" fmla="*/ 11231550 w 11282670"/>
              <a:gd name="connsiteY166" fmla="*/ 5181277 h 6216031"/>
              <a:gd name="connsiteX167" fmla="*/ 11147104 w 11282670"/>
              <a:gd name="connsiteY167" fmla="*/ 5134813 h 6216031"/>
              <a:gd name="connsiteX168" fmla="*/ 11081133 w 11282670"/>
              <a:gd name="connsiteY168" fmla="*/ 4900183 h 6216031"/>
              <a:gd name="connsiteX169" fmla="*/ 11081133 w 11282670"/>
              <a:gd name="connsiteY169" fmla="*/ 4975446 h 6216031"/>
              <a:gd name="connsiteX170" fmla="*/ 11067328 w 11282670"/>
              <a:gd name="connsiteY170" fmla="*/ 5040607 h 6216031"/>
              <a:gd name="connsiteX171" fmla="*/ 11063033 w 11282670"/>
              <a:gd name="connsiteY171" fmla="*/ 5046678 h 6216031"/>
              <a:gd name="connsiteX172" fmla="*/ 11001218 w 11282670"/>
              <a:gd name="connsiteY172" fmla="*/ 5759497 h 6216031"/>
              <a:gd name="connsiteX173" fmla="*/ 10862523 w 11282670"/>
              <a:gd name="connsiteY173" fmla="*/ 5759497 h 6216031"/>
              <a:gd name="connsiteX174" fmla="*/ 10822982 w 11282670"/>
              <a:gd name="connsiteY174" fmla="*/ 5303549 h 6216031"/>
              <a:gd name="connsiteX175" fmla="*/ 10783443 w 11282670"/>
              <a:gd name="connsiteY175" fmla="*/ 5759497 h 6216031"/>
              <a:gd name="connsiteX176" fmla="*/ 10644748 w 11282670"/>
              <a:gd name="connsiteY176" fmla="*/ 5759497 h 6216031"/>
              <a:gd name="connsiteX177" fmla="*/ 10582933 w 11282670"/>
              <a:gd name="connsiteY177" fmla="*/ 5046679 h 6216031"/>
              <a:gd name="connsiteX178" fmla="*/ 10578636 w 11282670"/>
              <a:gd name="connsiteY178" fmla="*/ 5040607 h 6216031"/>
              <a:gd name="connsiteX179" fmla="*/ 10564832 w 11282670"/>
              <a:gd name="connsiteY179" fmla="*/ 4975446 h 6216031"/>
              <a:gd name="connsiteX180" fmla="*/ 10564832 w 11282670"/>
              <a:gd name="connsiteY180" fmla="*/ 4896718 h 6216031"/>
              <a:gd name="connsiteX181" fmla="*/ 10498712 w 11282670"/>
              <a:gd name="connsiteY181" fmla="*/ 5131877 h 6216031"/>
              <a:gd name="connsiteX182" fmla="*/ 10414266 w 11282670"/>
              <a:gd name="connsiteY182" fmla="*/ 5178341 h 6216031"/>
              <a:gd name="connsiteX183" fmla="*/ 10414267 w 11282670"/>
              <a:gd name="connsiteY183" fmla="*/ 5178340 h 6216031"/>
              <a:gd name="connsiteX184" fmla="*/ 10365512 w 11282670"/>
              <a:gd name="connsiteY184" fmla="*/ 5097861 h 6216031"/>
              <a:gd name="connsiteX185" fmla="*/ 10573730 w 11282670"/>
              <a:gd name="connsiteY185" fmla="*/ 4357311 h 6216031"/>
              <a:gd name="connsiteX186" fmla="*/ 10585909 w 11282670"/>
              <a:gd name="connsiteY186" fmla="*/ 4333942 h 6216031"/>
              <a:gd name="connsiteX187" fmla="*/ 10587052 w 11282670"/>
              <a:gd name="connsiteY187" fmla="*/ 4332995 h 6216031"/>
              <a:gd name="connsiteX188" fmla="*/ 10594833 w 11282670"/>
              <a:gd name="connsiteY188" fmla="*/ 4317573 h 6216031"/>
              <a:gd name="connsiteX189" fmla="*/ 10672118 w 11282670"/>
              <a:gd name="connsiteY189" fmla="*/ 4256921 h 6216031"/>
              <a:gd name="connsiteX190" fmla="*/ 10729829 w 11282670"/>
              <a:gd name="connsiteY190" fmla="*/ 4245817 h 6216031"/>
              <a:gd name="connsiteX191" fmla="*/ 10741905 w 11282670"/>
              <a:gd name="connsiteY191" fmla="*/ 4199785 h 6216031"/>
              <a:gd name="connsiteX192" fmla="*/ 10678156 w 11282670"/>
              <a:gd name="connsiteY192" fmla="*/ 4185642 h 6216031"/>
              <a:gd name="connsiteX193" fmla="*/ 10450914 w 11282670"/>
              <a:gd name="connsiteY193" fmla="*/ 3808942 h 6216031"/>
              <a:gd name="connsiteX194" fmla="*/ 10822982 w 11282670"/>
              <a:gd name="connsiteY194" fmla="*/ 3400115 h 6216031"/>
              <a:gd name="connsiteX195" fmla="*/ 2953988 w 11282670"/>
              <a:gd name="connsiteY195" fmla="*/ 3122975 h 6216031"/>
              <a:gd name="connsiteX196" fmla="*/ 3326056 w 11282670"/>
              <a:gd name="connsiteY196" fmla="*/ 3531802 h 6216031"/>
              <a:gd name="connsiteX197" fmla="*/ 3098814 w 11282670"/>
              <a:gd name="connsiteY197" fmla="*/ 3908502 h 6216031"/>
              <a:gd name="connsiteX198" fmla="*/ 3035065 w 11282670"/>
              <a:gd name="connsiteY198" fmla="*/ 3922645 h 6216031"/>
              <a:gd name="connsiteX199" fmla="*/ 3047141 w 11282670"/>
              <a:gd name="connsiteY199" fmla="*/ 3968677 h 6216031"/>
              <a:gd name="connsiteX200" fmla="*/ 3104853 w 11282670"/>
              <a:gd name="connsiteY200" fmla="*/ 3979781 h 6216031"/>
              <a:gd name="connsiteX201" fmla="*/ 3204242 w 11282670"/>
              <a:gd name="connsiteY201" fmla="*/ 4084249 h 6216031"/>
              <a:gd name="connsiteX202" fmla="*/ 3205314 w 11282670"/>
              <a:gd name="connsiteY202" fmla="*/ 4091004 h 6216031"/>
              <a:gd name="connsiteX203" fmla="*/ 3411310 w 11282670"/>
              <a:gd name="connsiteY203" fmla="*/ 4823657 h 6216031"/>
              <a:gd name="connsiteX204" fmla="*/ 3362555 w 11282670"/>
              <a:gd name="connsiteY204" fmla="*/ 4904136 h 6216031"/>
              <a:gd name="connsiteX205" fmla="*/ 3362556 w 11282670"/>
              <a:gd name="connsiteY205" fmla="*/ 4904137 h 6216031"/>
              <a:gd name="connsiteX206" fmla="*/ 3278110 w 11282670"/>
              <a:gd name="connsiteY206" fmla="*/ 4857673 h 6216031"/>
              <a:gd name="connsiteX207" fmla="*/ 3212139 w 11282670"/>
              <a:gd name="connsiteY207" fmla="*/ 4623043 h 6216031"/>
              <a:gd name="connsiteX208" fmla="*/ 3212139 w 11282670"/>
              <a:gd name="connsiteY208" fmla="*/ 4698306 h 6216031"/>
              <a:gd name="connsiteX209" fmla="*/ 3198334 w 11282670"/>
              <a:gd name="connsiteY209" fmla="*/ 4763467 h 6216031"/>
              <a:gd name="connsiteX210" fmla="*/ 3194039 w 11282670"/>
              <a:gd name="connsiteY210" fmla="*/ 4769538 h 6216031"/>
              <a:gd name="connsiteX211" fmla="*/ 3132224 w 11282670"/>
              <a:gd name="connsiteY211" fmla="*/ 5482357 h 6216031"/>
              <a:gd name="connsiteX212" fmla="*/ 2993528 w 11282670"/>
              <a:gd name="connsiteY212" fmla="*/ 5482357 h 6216031"/>
              <a:gd name="connsiteX213" fmla="*/ 2953988 w 11282670"/>
              <a:gd name="connsiteY213" fmla="*/ 5026409 h 6216031"/>
              <a:gd name="connsiteX214" fmla="*/ 2914449 w 11282670"/>
              <a:gd name="connsiteY214" fmla="*/ 5482357 h 6216031"/>
              <a:gd name="connsiteX215" fmla="*/ 2775754 w 11282670"/>
              <a:gd name="connsiteY215" fmla="*/ 5482357 h 6216031"/>
              <a:gd name="connsiteX216" fmla="*/ 2713938 w 11282670"/>
              <a:gd name="connsiteY216" fmla="*/ 4769539 h 6216031"/>
              <a:gd name="connsiteX217" fmla="*/ 2709642 w 11282670"/>
              <a:gd name="connsiteY217" fmla="*/ 4763467 h 6216031"/>
              <a:gd name="connsiteX218" fmla="*/ 2695838 w 11282670"/>
              <a:gd name="connsiteY218" fmla="*/ 4698306 h 6216031"/>
              <a:gd name="connsiteX219" fmla="*/ 2695838 w 11282670"/>
              <a:gd name="connsiteY219" fmla="*/ 4619578 h 6216031"/>
              <a:gd name="connsiteX220" fmla="*/ 2629719 w 11282670"/>
              <a:gd name="connsiteY220" fmla="*/ 4854737 h 6216031"/>
              <a:gd name="connsiteX221" fmla="*/ 2545272 w 11282670"/>
              <a:gd name="connsiteY221" fmla="*/ 4901201 h 6216031"/>
              <a:gd name="connsiteX222" fmla="*/ 2545273 w 11282670"/>
              <a:gd name="connsiteY222" fmla="*/ 4901200 h 6216031"/>
              <a:gd name="connsiteX223" fmla="*/ 2496518 w 11282670"/>
              <a:gd name="connsiteY223" fmla="*/ 4820721 h 6216031"/>
              <a:gd name="connsiteX224" fmla="*/ 2704736 w 11282670"/>
              <a:gd name="connsiteY224" fmla="*/ 4080171 h 6216031"/>
              <a:gd name="connsiteX225" fmla="*/ 2716915 w 11282670"/>
              <a:gd name="connsiteY225" fmla="*/ 4056802 h 6216031"/>
              <a:gd name="connsiteX226" fmla="*/ 2718058 w 11282670"/>
              <a:gd name="connsiteY226" fmla="*/ 4055855 h 6216031"/>
              <a:gd name="connsiteX227" fmla="*/ 2725839 w 11282670"/>
              <a:gd name="connsiteY227" fmla="*/ 4040433 h 6216031"/>
              <a:gd name="connsiteX228" fmla="*/ 2803124 w 11282670"/>
              <a:gd name="connsiteY228" fmla="*/ 3979781 h 6216031"/>
              <a:gd name="connsiteX229" fmla="*/ 2860835 w 11282670"/>
              <a:gd name="connsiteY229" fmla="*/ 3968677 h 6216031"/>
              <a:gd name="connsiteX230" fmla="*/ 2872911 w 11282670"/>
              <a:gd name="connsiteY230" fmla="*/ 3922645 h 6216031"/>
              <a:gd name="connsiteX231" fmla="*/ 2809162 w 11282670"/>
              <a:gd name="connsiteY231" fmla="*/ 3908502 h 6216031"/>
              <a:gd name="connsiteX232" fmla="*/ 2581920 w 11282670"/>
              <a:gd name="connsiteY232" fmla="*/ 3531802 h 6216031"/>
              <a:gd name="connsiteX233" fmla="*/ 2953988 w 11282670"/>
              <a:gd name="connsiteY233" fmla="*/ 3122975 h 6216031"/>
              <a:gd name="connsiteX234" fmla="*/ 1723833 w 11282670"/>
              <a:gd name="connsiteY234" fmla="*/ 2526110 h 6216031"/>
              <a:gd name="connsiteX235" fmla="*/ 2095901 w 11282670"/>
              <a:gd name="connsiteY235" fmla="*/ 2934937 h 6216031"/>
              <a:gd name="connsiteX236" fmla="*/ 1868660 w 11282670"/>
              <a:gd name="connsiteY236" fmla="*/ 3311636 h 6216031"/>
              <a:gd name="connsiteX237" fmla="*/ 1804910 w 11282670"/>
              <a:gd name="connsiteY237" fmla="*/ 3325780 h 6216031"/>
              <a:gd name="connsiteX238" fmla="*/ 1816986 w 11282670"/>
              <a:gd name="connsiteY238" fmla="*/ 3371812 h 6216031"/>
              <a:gd name="connsiteX239" fmla="*/ 1874697 w 11282670"/>
              <a:gd name="connsiteY239" fmla="*/ 3382916 h 6216031"/>
              <a:gd name="connsiteX240" fmla="*/ 1974086 w 11282670"/>
              <a:gd name="connsiteY240" fmla="*/ 3487383 h 6216031"/>
              <a:gd name="connsiteX241" fmla="*/ 1975158 w 11282670"/>
              <a:gd name="connsiteY241" fmla="*/ 3494139 h 6216031"/>
              <a:gd name="connsiteX242" fmla="*/ 2181155 w 11282670"/>
              <a:gd name="connsiteY242" fmla="*/ 4226792 h 6216031"/>
              <a:gd name="connsiteX243" fmla="*/ 2132399 w 11282670"/>
              <a:gd name="connsiteY243" fmla="*/ 4307271 h 6216031"/>
              <a:gd name="connsiteX244" fmla="*/ 2132401 w 11282670"/>
              <a:gd name="connsiteY244" fmla="*/ 4307272 h 6216031"/>
              <a:gd name="connsiteX245" fmla="*/ 2047954 w 11282670"/>
              <a:gd name="connsiteY245" fmla="*/ 4260808 h 6216031"/>
              <a:gd name="connsiteX246" fmla="*/ 1981984 w 11282670"/>
              <a:gd name="connsiteY246" fmla="*/ 4026178 h 6216031"/>
              <a:gd name="connsiteX247" fmla="*/ 1981984 w 11282670"/>
              <a:gd name="connsiteY247" fmla="*/ 4101441 h 6216031"/>
              <a:gd name="connsiteX248" fmla="*/ 1968179 w 11282670"/>
              <a:gd name="connsiteY248" fmla="*/ 4166602 h 6216031"/>
              <a:gd name="connsiteX249" fmla="*/ 1963884 w 11282670"/>
              <a:gd name="connsiteY249" fmla="*/ 4172673 h 6216031"/>
              <a:gd name="connsiteX250" fmla="*/ 1902069 w 11282670"/>
              <a:gd name="connsiteY250" fmla="*/ 4885492 h 6216031"/>
              <a:gd name="connsiteX251" fmla="*/ 1763373 w 11282670"/>
              <a:gd name="connsiteY251" fmla="*/ 4885492 h 6216031"/>
              <a:gd name="connsiteX252" fmla="*/ 1723833 w 11282670"/>
              <a:gd name="connsiteY252" fmla="*/ 4429544 h 6216031"/>
              <a:gd name="connsiteX253" fmla="*/ 1684294 w 11282670"/>
              <a:gd name="connsiteY253" fmla="*/ 4885492 h 6216031"/>
              <a:gd name="connsiteX254" fmla="*/ 1545599 w 11282670"/>
              <a:gd name="connsiteY254" fmla="*/ 4885492 h 6216031"/>
              <a:gd name="connsiteX255" fmla="*/ 1483784 w 11282670"/>
              <a:gd name="connsiteY255" fmla="*/ 4172674 h 6216031"/>
              <a:gd name="connsiteX256" fmla="*/ 1479487 w 11282670"/>
              <a:gd name="connsiteY256" fmla="*/ 4166602 h 6216031"/>
              <a:gd name="connsiteX257" fmla="*/ 1465683 w 11282670"/>
              <a:gd name="connsiteY257" fmla="*/ 4101441 h 6216031"/>
              <a:gd name="connsiteX258" fmla="*/ 1465683 w 11282670"/>
              <a:gd name="connsiteY258" fmla="*/ 4022713 h 6216031"/>
              <a:gd name="connsiteX259" fmla="*/ 1399563 w 11282670"/>
              <a:gd name="connsiteY259" fmla="*/ 4257872 h 6216031"/>
              <a:gd name="connsiteX260" fmla="*/ 1315116 w 11282670"/>
              <a:gd name="connsiteY260" fmla="*/ 4304336 h 6216031"/>
              <a:gd name="connsiteX261" fmla="*/ 1315118 w 11282670"/>
              <a:gd name="connsiteY261" fmla="*/ 4304335 h 6216031"/>
              <a:gd name="connsiteX262" fmla="*/ 1266363 w 11282670"/>
              <a:gd name="connsiteY262" fmla="*/ 4223856 h 6216031"/>
              <a:gd name="connsiteX263" fmla="*/ 1474580 w 11282670"/>
              <a:gd name="connsiteY263" fmla="*/ 3483306 h 6216031"/>
              <a:gd name="connsiteX264" fmla="*/ 1486760 w 11282670"/>
              <a:gd name="connsiteY264" fmla="*/ 3459937 h 6216031"/>
              <a:gd name="connsiteX265" fmla="*/ 1487903 w 11282670"/>
              <a:gd name="connsiteY265" fmla="*/ 3458989 h 6216031"/>
              <a:gd name="connsiteX266" fmla="*/ 1495684 w 11282670"/>
              <a:gd name="connsiteY266" fmla="*/ 3443567 h 6216031"/>
              <a:gd name="connsiteX267" fmla="*/ 1572968 w 11282670"/>
              <a:gd name="connsiteY267" fmla="*/ 3382916 h 6216031"/>
              <a:gd name="connsiteX268" fmla="*/ 1630680 w 11282670"/>
              <a:gd name="connsiteY268" fmla="*/ 3371812 h 6216031"/>
              <a:gd name="connsiteX269" fmla="*/ 1642756 w 11282670"/>
              <a:gd name="connsiteY269" fmla="*/ 3325780 h 6216031"/>
              <a:gd name="connsiteX270" fmla="*/ 1579007 w 11282670"/>
              <a:gd name="connsiteY270" fmla="*/ 3311636 h 6216031"/>
              <a:gd name="connsiteX271" fmla="*/ 1351765 w 11282670"/>
              <a:gd name="connsiteY271" fmla="*/ 2934937 h 6216031"/>
              <a:gd name="connsiteX272" fmla="*/ 1723833 w 11282670"/>
              <a:gd name="connsiteY272" fmla="*/ 2526110 h 6216031"/>
              <a:gd name="connsiteX273" fmla="*/ 8146145 w 11282670"/>
              <a:gd name="connsiteY273" fmla="*/ 1790301 h 6216031"/>
              <a:gd name="connsiteX274" fmla="*/ 8518214 w 11282670"/>
              <a:gd name="connsiteY274" fmla="*/ 2199128 h 6216031"/>
              <a:gd name="connsiteX275" fmla="*/ 8290972 w 11282670"/>
              <a:gd name="connsiteY275" fmla="*/ 2575827 h 6216031"/>
              <a:gd name="connsiteX276" fmla="*/ 8227222 w 11282670"/>
              <a:gd name="connsiteY276" fmla="*/ 2589971 h 6216031"/>
              <a:gd name="connsiteX277" fmla="*/ 8239298 w 11282670"/>
              <a:gd name="connsiteY277" fmla="*/ 2636003 h 6216031"/>
              <a:gd name="connsiteX278" fmla="*/ 8297010 w 11282670"/>
              <a:gd name="connsiteY278" fmla="*/ 2647107 h 6216031"/>
              <a:gd name="connsiteX279" fmla="*/ 8396399 w 11282670"/>
              <a:gd name="connsiteY279" fmla="*/ 2751575 h 6216031"/>
              <a:gd name="connsiteX280" fmla="*/ 8397471 w 11282670"/>
              <a:gd name="connsiteY280" fmla="*/ 2758331 h 6216031"/>
              <a:gd name="connsiteX281" fmla="*/ 8603467 w 11282670"/>
              <a:gd name="connsiteY281" fmla="*/ 3490983 h 6216031"/>
              <a:gd name="connsiteX282" fmla="*/ 8554712 w 11282670"/>
              <a:gd name="connsiteY282" fmla="*/ 3571462 h 6216031"/>
              <a:gd name="connsiteX283" fmla="*/ 8554713 w 11282670"/>
              <a:gd name="connsiteY283" fmla="*/ 3571463 h 6216031"/>
              <a:gd name="connsiteX284" fmla="*/ 8470266 w 11282670"/>
              <a:gd name="connsiteY284" fmla="*/ 3524999 h 6216031"/>
              <a:gd name="connsiteX285" fmla="*/ 8404296 w 11282670"/>
              <a:gd name="connsiteY285" fmla="*/ 3290369 h 6216031"/>
              <a:gd name="connsiteX286" fmla="*/ 8404296 w 11282670"/>
              <a:gd name="connsiteY286" fmla="*/ 3365632 h 6216031"/>
              <a:gd name="connsiteX287" fmla="*/ 8390491 w 11282670"/>
              <a:gd name="connsiteY287" fmla="*/ 3430793 h 6216031"/>
              <a:gd name="connsiteX288" fmla="*/ 8386196 w 11282670"/>
              <a:gd name="connsiteY288" fmla="*/ 3436863 h 6216031"/>
              <a:gd name="connsiteX289" fmla="*/ 8324381 w 11282670"/>
              <a:gd name="connsiteY289" fmla="*/ 4149683 h 6216031"/>
              <a:gd name="connsiteX290" fmla="*/ 8185686 w 11282670"/>
              <a:gd name="connsiteY290" fmla="*/ 4149683 h 6216031"/>
              <a:gd name="connsiteX291" fmla="*/ 8146145 w 11282670"/>
              <a:gd name="connsiteY291" fmla="*/ 3693735 h 6216031"/>
              <a:gd name="connsiteX292" fmla="*/ 8106606 w 11282670"/>
              <a:gd name="connsiteY292" fmla="*/ 4149683 h 6216031"/>
              <a:gd name="connsiteX293" fmla="*/ 7967911 w 11282670"/>
              <a:gd name="connsiteY293" fmla="*/ 4149683 h 6216031"/>
              <a:gd name="connsiteX294" fmla="*/ 7906096 w 11282670"/>
              <a:gd name="connsiteY294" fmla="*/ 3436865 h 6216031"/>
              <a:gd name="connsiteX295" fmla="*/ 7901799 w 11282670"/>
              <a:gd name="connsiteY295" fmla="*/ 3430793 h 6216031"/>
              <a:gd name="connsiteX296" fmla="*/ 7887994 w 11282670"/>
              <a:gd name="connsiteY296" fmla="*/ 3365632 h 6216031"/>
              <a:gd name="connsiteX297" fmla="*/ 7887994 w 11282670"/>
              <a:gd name="connsiteY297" fmla="*/ 3286904 h 6216031"/>
              <a:gd name="connsiteX298" fmla="*/ 7821875 w 11282670"/>
              <a:gd name="connsiteY298" fmla="*/ 3522063 h 6216031"/>
              <a:gd name="connsiteX299" fmla="*/ 7737429 w 11282670"/>
              <a:gd name="connsiteY299" fmla="*/ 3568527 h 6216031"/>
              <a:gd name="connsiteX300" fmla="*/ 7737430 w 11282670"/>
              <a:gd name="connsiteY300" fmla="*/ 3568526 h 6216031"/>
              <a:gd name="connsiteX301" fmla="*/ 7688675 w 11282670"/>
              <a:gd name="connsiteY301" fmla="*/ 3488047 h 6216031"/>
              <a:gd name="connsiteX302" fmla="*/ 7896892 w 11282670"/>
              <a:gd name="connsiteY302" fmla="*/ 2747497 h 6216031"/>
              <a:gd name="connsiteX303" fmla="*/ 7909072 w 11282670"/>
              <a:gd name="connsiteY303" fmla="*/ 2724128 h 6216031"/>
              <a:gd name="connsiteX304" fmla="*/ 7910215 w 11282670"/>
              <a:gd name="connsiteY304" fmla="*/ 2723180 h 6216031"/>
              <a:gd name="connsiteX305" fmla="*/ 7917996 w 11282670"/>
              <a:gd name="connsiteY305" fmla="*/ 2707759 h 6216031"/>
              <a:gd name="connsiteX306" fmla="*/ 7995281 w 11282670"/>
              <a:gd name="connsiteY306" fmla="*/ 2647107 h 6216031"/>
              <a:gd name="connsiteX307" fmla="*/ 8052992 w 11282670"/>
              <a:gd name="connsiteY307" fmla="*/ 2636003 h 6216031"/>
              <a:gd name="connsiteX308" fmla="*/ 8065068 w 11282670"/>
              <a:gd name="connsiteY308" fmla="*/ 2589971 h 6216031"/>
              <a:gd name="connsiteX309" fmla="*/ 8001319 w 11282670"/>
              <a:gd name="connsiteY309" fmla="*/ 2575827 h 6216031"/>
              <a:gd name="connsiteX310" fmla="*/ 7774077 w 11282670"/>
              <a:gd name="connsiteY310" fmla="*/ 2199128 h 6216031"/>
              <a:gd name="connsiteX311" fmla="*/ 8146145 w 11282670"/>
              <a:gd name="connsiteY311" fmla="*/ 1790301 h 6216031"/>
              <a:gd name="connsiteX312" fmla="*/ 9484563 w 11282670"/>
              <a:gd name="connsiteY312" fmla="*/ 845235 h 6216031"/>
              <a:gd name="connsiteX313" fmla="*/ 9856632 w 11282670"/>
              <a:gd name="connsiteY313" fmla="*/ 1254062 h 6216031"/>
              <a:gd name="connsiteX314" fmla="*/ 9629390 w 11282670"/>
              <a:gd name="connsiteY314" fmla="*/ 1630761 h 6216031"/>
              <a:gd name="connsiteX315" fmla="*/ 9565640 w 11282670"/>
              <a:gd name="connsiteY315" fmla="*/ 1644904 h 6216031"/>
              <a:gd name="connsiteX316" fmla="*/ 9577716 w 11282670"/>
              <a:gd name="connsiteY316" fmla="*/ 1690937 h 6216031"/>
              <a:gd name="connsiteX317" fmla="*/ 9635428 w 11282670"/>
              <a:gd name="connsiteY317" fmla="*/ 1702041 h 6216031"/>
              <a:gd name="connsiteX318" fmla="*/ 9734817 w 11282670"/>
              <a:gd name="connsiteY318" fmla="*/ 1806508 h 6216031"/>
              <a:gd name="connsiteX319" fmla="*/ 9735889 w 11282670"/>
              <a:gd name="connsiteY319" fmla="*/ 1813264 h 6216031"/>
              <a:gd name="connsiteX320" fmla="*/ 9941885 w 11282670"/>
              <a:gd name="connsiteY320" fmla="*/ 2545917 h 6216031"/>
              <a:gd name="connsiteX321" fmla="*/ 9893130 w 11282670"/>
              <a:gd name="connsiteY321" fmla="*/ 2626395 h 6216031"/>
              <a:gd name="connsiteX322" fmla="*/ 9893131 w 11282670"/>
              <a:gd name="connsiteY322" fmla="*/ 2626396 h 6216031"/>
              <a:gd name="connsiteX323" fmla="*/ 9808684 w 11282670"/>
              <a:gd name="connsiteY323" fmla="*/ 2579932 h 6216031"/>
              <a:gd name="connsiteX324" fmla="*/ 9742714 w 11282670"/>
              <a:gd name="connsiteY324" fmla="*/ 2345302 h 6216031"/>
              <a:gd name="connsiteX325" fmla="*/ 9742714 w 11282670"/>
              <a:gd name="connsiteY325" fmla="*/ 2420565 h 6216031"/>
              <a:gd name="connsiteX326" fmla="*/ 9728909 w 11282670"/>
              <a:gd name="connsiteY326" fmla="*/ 2485727 h 6216031"/>
              <a:gd name="connsiteX327" fmla="*/ 9724614 w 11282670"/>
              <a:gd name="connsiteY327" fmla="*/ 2491797 h 6216031"/>
              <a:gd name="connsiteX328" fmla="*/ 9662799 w 11282670"/>
              <a:gd name="connsiteY328" fmla="*/ 3204616 h 6216031"/>
              <a:gd name="connsiteX329" fmla="*/ 9524104 w 11282670"/>
              <a:gd name="connsiteY329" fmla="*/ 3204616 h 6216031"/>
              <a:gd name="connsiteX330" fmla="*/ 9484563 w 11282670"/>
              <a:gd name="connsiteY330" fmla="*/ 2748668 h 6216031"/>
              <a:gd name="connsiteX331" fmla="*/ 9445024 w 11282670"/>
              <a:gd name="connsiteY331" fmla="*/ 3204616 h 6216031"/>
              <a:gd name="connsiteX332" fmla="*/ 9306329 w 11282670"/>
              <a:gd name="connsiteY332" fmla="*/ 3204616 h 6216031"/>
              <a:gd name="connsiteX333" fmla="*/ 9244514 w 11282670"/>
              <a:gd name="connsiteY333" fmla="*/ 2491798 h 6216031"/>
              <a:gd name="connsiteX334" fmla="*/ 9240217 w 11282670"/>
              <a:gd name="connsiteY334" fmla="*/ 2485727 h 6216031"/>
              <a:gd name="connsiteX335" fmla="*/ 9226413 w 11282670"/>
              <a:gd name="connsiteY335" fmla="*/ 2420565 h 6216031"/>
              <a:gd name="connsiteX336" fmla="*/ 9226413 w 11282670"/>
              <a:gd name="connsiteY336" fmla="*/ 2341837 h 6216031"/>
              <a:gd name="connsiteX337" fmla="*/ 9160293 w 11282670"/>
              <a:gd name="connsiteY337" fmla="*/ 2576996 h 6216031"/>
              <a:gd name="connsiteX338" fmla="*/ 9075847 w 11282670"/>
              <a:gd name="connsiteY338" fmla="*/ 2623460 h 6216031"/>
              <a:gd name="connsiteX339" fmla="*/ 9075848 w 11282670"/>
              <a:gd name="connsiteY339" fmla="*/ 2623459 h 6216031"/>
              <a:gd name="connsiteX340" fmla="*/ 9027093 w 11282670"/>
              <a:gd name="connsiteY340" fmla="*/ 2542981 h 6216031"/>
              <a:gd name="connsiteX341" fmla="*/ 9235311 w 11282670"/>
              <a:gd name="connsiteY341" fmla="*/ 1802430 h 6216031"/>
              <a:gd name="connsiteX342" fmla="*/ 9247490 w 11282670"/>
              <a:gd name="connsiteY342" fmla="*/ 1779061 h 6216031"/>
              <a:gd name="connsiteX343" fmla="*/ 9248633 w 11282670"/>
              <a:gd name="connsiteY343" fmla="*/ 1778114 h 6216031"/>
              <a:gd name="connsiteX344" fmla="*/ 9256414 w 11282670"/>
              <a:gd name="connsiteY344" fmla="*/ 1762692 h 6216031"/>
              <a:gd name="connsiteX345" fmla="*/ 9333699 w 11282670"/>
              <a:gd name="connsiteY345" fmla="*/ 1702041 h 6216031"/>
              <a:gd name="connsiteX346" fmla="*/ 9391410 w 11282670"/>
              <a:gd name="connsiteY346" fmla="*/ 1690937 h 6216031"/>
              <a:gd name="connsiteX347" fmla="*/ 9403486 w 11282670"/>
              <a:gd name="connsiteY347" fmla="*/ 1644904 h 6216031"/>
              <a:gd name="connsiteX348" fmla="*/ 9339737 w 11282670"/>
              <a:gd name="connsiteY348" fmla="*/ 1630761 h 6216031"/>
              <a:gd name="connsiteX349" fmla="*/ 9112495 w 11282670"/>
              <a:gd name="connsiteY349" fmla="*/ 1254062 h 6216031"/>
              <a:gd name="connsiteX350" fmla="*/ 9484563 w 11282670"/>
              <a:gd name="connsiteY350" fmla="*/ 845235 h 6216031"/>
              <a:gd name="connsiteX351" fmla="*/ 4184143 w 11282670"/>
              <a:gd name="connsiteY351" fmla="*/ 748634 h 6216031"/>
              <a:gd name="connsiteX352" fmla="*/ 4556212 w 11282670"/>
              <a:gd name="connsiteY352" fmla="*/ 1157461 h 6216031"/>
              <a:gd name="connsiteX353" fmla="*/ 4328970 w 11282670"/>
              <a:gd name="connsiteY353" fmla="*/ 1534160 h 6216031"/>
              <a:gd name="connsiteX354" fmla="*/ 4265220 w 11282670"/>
              <a:gd name="connsiteY354" fmla="*/ 1548304 h 6216031"/>
              <a:gd name="connsiteX355" fmla="*/ 4277296 w 11282670"/>
              <a:gd name="connsiteY355" fmla="*/ 1594336 h 6216031"/>
              <a:gd name="connsiteX356" fmla="*/ 4335008 w 11282670"/>
              <a:gd name="connsiteY356" fmla="*/ 1605439 h 6216031"/>
              <a:gd name="connsiteX357" fmla="*/ 4434397 w 11282670"/>
              <a:gd name="connsiteY357" fmla="*/ 1709908 h 6216031"/>
              <a:gd name="connsiteX358" fmla="*/ 4435468 w 11282670"/>
              <a:gd name="connsiteY358" fmla="*/ 1716663 h 6216031"/>
              <a:gd name="connsiteX359" fmla="*/ 4641465 w 11282670"/>
              <a:gd name="connsiteY359" fmla="*/ 2449316 h 6216031"/>
              <a:gd name="connsiteX360" fmla="*/ 4592710 w 11282670"/>
              <a:gd name="connsiteY360" fmla="*/ 2529794 h 6216031"/>
              <a:gd name="connsiteX361" fmla="*/ 4592711 w 11282670"/>
              <a:gd name="connsiteY361" fmla="*/ 2529795 h 6216031"/>
              <a:gd name="connsiteX362" fmla="*/ 4508264 w 11282670"/>
              <a:gd name="connsiteY362" fmla="*/ 2483331 h 6216031"/>
              <a:gd name="connsiteX363" fmla="*/ 4442294 w 11282670"/>
              <a:gd name="connsiteY363" fmla="*/ 2248701 h 6216031"/>
              <a:gd name="connsiteX364" fmla="*/ 4442294 w 11282670"/>
              <a:gd name="connsiteY364" fmla="*/ 2323964 h 6216031"/>
              <a:gd name="connsiteX365" fmla="*/ 4428489 w 11282670"/>
              <a:gd name="connsiteY365" fmla="*/ 2389126 h 6216031"/>
              <a:gd name="connsiteX366" fmla="*/ 4424194 w 11282670"/>
              <a:gd name="connsiteY366" fmla="*/ 2395196 h 6216031"/>
              <a:gd name="connsiteX367" fmla="*/ 4362379 w 11282670"/>
              <a:gd name="connsiteY367" fmla="*/ 3108015 h 6216031"/>
              <a:gd name="connsiteX368" fmla="*/ 4223684 w 11282670"/>
              <a:gd name="connsiteY368" fmla="*/ 3108015 h 6216031"/>
              <a:gd name="connsiteX369" fmla="*/ 4184143 w 11282670"/>
              <a:gd name="connsiteY369" fmla="*/ 2652067 h 6216031"/>
              <a:gd name="connsiteX370" fmla="*/ 4144604 w 11282670"/>
              <a:gd name="connsiteY370" fmla="*/ 3108015 h 6216031"/>
              <a:gd name="connsiteX371" fmla="*/ 4005909 w 11282670"/>
              <a:gd name="connsiteY371" fmla="*/ 3108015 h 6216031"/>
              <a:gd name="connsiteX372" fmla="*/ 3944094 w 11282670"/>
              <a:gd name="connsiteY372" fmla="*/ 2395197 h 6216031"/>
              <a:gd name="connsiteX373" fmla="*/ 3939797 w 11282670"/>
              <a:gd name="connsiteY373" fmla="*/ 2389126 h 6216031"/>
              <a:gd name="connsiteX374" fmla="*/ 3925992 w 11282670"/>
              <a:gd name="connsiteY374" fmla="*/ 2323964 h 6216031"/>
              <a:gd name="connsiteX375" fmla="*/ 3925992 w 11282670"/>
              <a:gd name="connsiteY375" fmla="*/ 2245236 h 6216031"/>
              <a:gd name="connsiteX376" fmla="*/ 3859873 w 11282670"/>
              <a:gd name="connsiteY376" fmla="*/ 2480395 h 6216031"/>
              <a:gd name="connsiteX377" fmla="*/ 3775427 w 11282670"/>
              <a:gd name="connsiteY377" fmla="*/ 2526859 h 6216031"/>
              <a:gd name="connsiteX378" fmla="*/ 3775428 w 11282670"/>
              <a:gd name="connsiteY378" fmla="*/ 2526858 h 6216031"/>
              <a:gd name="connsiteX379" fmla="*/ 3726673 w 11282670"/>
              <a:gd name="connsiteY379" fmla="*/ 2446379 h 6216031"/>
              <a:gd name="connsiteX380" fmla="*/ 3934890 w 11282670"/>
              <a:gd name="connsiteY380" fmla="*/ 1705830 h 6216031"/>
              <a:gd name="connsiteX381" fmla="*/ 3947070 w 11282670"/>
              <a:gd name="connsiteY381" fmla="*/ 1682462 h 6216031"/>
              <a:gd name="connsiteX382" fmla="*/ 3948213 w 11282670"/>
              <a:gd name="connsiteY382" fmla="*/ 1681514 h 6216031"/>
              <a:gd name="connsiteX383" fmla="*/ 3955994 w 11282670"/>
              <a:gd name="connsiteY383" fmla="*/ 1666092 h 6216031"/>
              <a:gd name="connsiteX384" fmla="*/ 4033279 w 11282670"/>
              <a:gd name="connsiteY384" fmla="*/ 1605439 h 6216031"/>
              <a:gd name="connsiteX385" fmla="*/ 4090990 w 11282670"/>
              <a:gd name="connsiteY385" fmla="*/ 1594336 h 6216031"/>
              <a:gd name="connsiteX386" fmla="*/ 4103066 w 11282670"/>
              <a:gd name="connsiteY386" fmla="*/ 1548304 h 6216031"/>
              <a:gd name="connsiteX387" fmla="*/ 4039317 w 11282670"/>
              <a:gd name="connsiteY387" fmla="*/ 1534160 h 6216031"/>
              <a:gd name="connsiteX388" fmla="*/ 3812075 w 11282670"/>
              <a:gd name="connsiteY388" fmla="*/ 1157461 h 6216031"/>
              <a:gd name="connsiteX389" fmla="*/ 4184143 w 11282670"/>
              <a:gd name="connsiteY389" fmla="*/ 748634 h 6216031"/>
              <a:gd name="connsiteX390" fmla="*/ 2601203 w 11282670"/>
              <a:gd name="connsiteY390" fmla="*/ 9312 h 6216031"/>
              <a:gd name="connsiteX391" fmla="*/ 2973271 w 11282670"/>
              <a:gd name="connsiteY391" fmla="*/ 418140 h 6216031"/>
              <a:gd name="connsiteX392" fmla="*/ 2746029 w 11282670"/>
              <a:gd name="connsiteY392" fmla="*/ 794839 h 6216031"/>
              <a:gd name="connsiteX393" fmla="*/ 2682280 w 11282670"/>
              <a:gd name="connsiteY393" fmla="*/ 808982 h 6216031"/>
              <a:gd name="connsiteX394" fmla="*/ 2694356 w 11282670"/>
              <a:gd name="connsiteY394" fmla="*/ 855014 h 6216031"/>
              <a:gd name="connsiteX395" fmla="*/ 2752068 w 11282670"/>
              <a:gd name="connsiteY395" fmla="*/ 866118 h 6216031"/>
              <a:gd name="connsiteX396" fmla="*/ 2851457 w 11282670"/>
              <a:gd name="connsiteY396" fmla="*/ 970586 h 6216031"/>
              <a:gd name="connsiteX397" fmla="*/ 2852528 w 11282670"/>
              <a:gd name="connsiteY397" fmla="*/ 977341 h 6216031"/>
              <a:gd name="connsiteX398" fmla="*/ 3058524 w 11282670"/>
              <a:gd name="connsiteY398" fmla="*/ 1709995 h 6216031"/>
              <a:gd name="connsiteX399" fmla="*/ 3009769 w 11282670"/>
              <a:gd name="connsiteY399" fmla="*/ 1790473 h 6216031"/>
              <a:gd name="connsiteX400" fmla="*/ 3009770 w 11282670"/>
              <a:gd name="connsiteY400" fmla="*/ 1790474 h 6216031"/>
              <a:gd name="connsiteX401" fmla="*/ 2925324 w 11282670"/>
              <a:gd name="connsiteY401" fmla="*/ 1744010 h 6216031"/>
              <a:gd name="connsiteX402" fmla="*/ 2859353 w 11282670"/>
              <a:gd name="connsiteY402" fmla="*/ 1509380 h 6216031"/>
              <a:gd name="connsiteX403" fmla="*/ 2859353 w 11282670"/>
              <a:gd name="connsiteY403" fmla="*/ 1584643 h 6216031"/>
              <a:gd name="connsiteX404" fmla="*/ 2845549 w 11282670"/>
              <a:gd name="connsiteY404" fmla="*/ 1649805 h 6216031"/>
              <a:gd name="connsiteX405" fmla="*/ 2841254 w 11282670"/>
              <a:gd name="connsiteY405" fmla="*/ 1655875 h 6216031"/>
              <a:gd name="connsiteX406" fmla="*/ 2779438 w 11282670"/>
              <a:gd name="connsiteY406" fmla="*/ 2368694 h 6216031"/>
              <a:gd name="connsiteX407" fmla="*/ 2640744 w 11282670"/>
              <a:gd name="connsiteY407" fmla="*/ 2368694 h 6216031"/>
              <a:gd name="connsiteX408" fmla="*/ 2601203 w 11282670"/>
              <a:gd name="connsiteY408" fmla="*/ 1912746 h 6216031"/>
              <a:gd name="connsiteX409" fmla="*/ 2561664 w 11282670"/>
              <a:gd name="connsiteY409" fmla="*/ 2368694 h 6216031"/>
              <a:gd name="connsiteX410" fmla="*/ 2422968 w 11282670"/>
              <a:gd name="connsiteY410" fmla="*/ 2368694 h 6216031"/>
              <a:gd name="connsiteX411" fmla="*/ 2361153 w 11282670"/>
              <a:gd name="connsiteY411" fmla="*/ 1655876 h 6216031"/>
              <a:gd name="connsiteX412" fmla="*/ 2356857 w 11282670"/>
              <a:gd name="connsiteY412" fmla="*/ 1649805 h 6216031"/>
              <a:gd name="connsiteX413" fmla="*/ 2343052 w 11282670"/>
              <a:gd name="connsiteY413" fmla="*/ 1584643 h 6216031"/>
              <a:gd name="connsiteX414" fmla="*/ 2343052 w 11282670"/>
              <a:gd name="connsiteY414" fmla="*/ 1505915 h 6216031"/>
              <a:gd name="connsiteX415" fmla="*/ 2276933 w 11282670"/>
              <a:gd name="connsiteY415" fmla="*/ 1741074 h 6216031"/>
              <a:gd name="connsiteX416" fmla="*/ 2192487 w 11282670"/>
              <a:gd name="connsiteY416" fmla="*/ 1787538 h 6216031"/>
              <a:gd name="connsiteX417" fmla="*/ 2192488 w 11282670"/>
              <a:gd name="connsiteY417" fmla="*/ 1787537 h 6216031"/>
              <a:gd name="connsiteX418" fmla="*/ 2143733 w 11282670"/>
              <a:gd name="connsiteY418" fmla="*/ 1707058 h 6216031"/>
              <a:gd name="connsiteX419" fmla="*/ 2351950 w 11282670"/>
              <a:gd name="connsiteY419" fmla="*/ 966508 h 6216031"/>
              <a:gd name="connsiteX420" fmla="*/ 2364130 w 11282670"/>
              <a:gd name="connsiteY420" fmla="*/ 943139 h 6216031"/>
              <a:gd name="connsiteX421" fmla="*/ 2365273 w 11282670"/>
              <a:gd name="connsiteY421" fmla="*/ 942192 h 6216031"/>
              <a:gd name="connsiteX422" fmla="*/ 2373053 w 11282670"/>
              <a:gd name="connsiteY422" fmla="*/ 926770 h 6216031"/>
              <a:gd name="connsiteX423" fmla="*/ 2450339 w 11282670"/>
              <a:gd name="connsiteY423" fmla="*/ 866118 h 6216031"/>
              <a:gd name="connsiteX424" fmla="*/ 2508050 w 11282670"/>
              <a:gd name="connsiteY424" fmla="*/ 855014 h 6216031"/>
              <a:gd name="connsiteX425" fmla="*/ 2520126 w 11282670"/>
              <a:gd name="connsiteY425" fmla="*/ 808982 h 6216031"/>
              <a:gd name="connsiteX426" fmla="*/ 2456377 w 11282670"/>
              <a:gd name="connsiteY426" fmla="*/ 794839 h 6216031"/>
              <a:gd name="connsiteX427" fmla="*/ 2229134 w 11282670"/>
              <a:gd name="connsiteY427" fmla="*/ 418140 h 6216031"/>
              <a:gd name="connsiteX428" fmla="*/ 2601203 w 11282670"/>
              <a:gd name="connsiteY428" fmla="*/ 9312 h 6216031"/>
              <a:gd name="connsiteX429" fmla="*/ 10799813 w 11282670"/>
              <a:gd name="connsiteY429" fmla="*/ 1 h 6216031"/>
              <a:gd name="connsiteX430" fmla="*/ 11171882 w 11282670"/>
              <a:gd name="connsiteY430" fmla="*/ 408828 h 6216031"/>
              <a:gd name="connsiteX431" fmla="*/ 10944640 w 11282670"/>
              <a:gd name="connsiteY431" fmla="*/ 785527 h 6216031"/>
              <a:gd name="connsiteX432" fmla="*/ 10880890 w 11282670"/>
              <a:gd name="connsiteY432" fmla="*/ 799670 h 6216031"/>
              <a:gd name="connsiteX433" fmla="*/ 10892966 w 11282670"/>
              <a:gd name="connsiteY433" fmla="*/ 845703 h 6216031"/>
              <a:gd name="connsiteX434" fmla="*/ 10950678 w 11282670"/>
              <a:gd name="connsiteY434" fmla="*/ 856807 h 6216031"/>
              <a:gd name="connsiteX435" fmla="*/ 11050067 w 11282670"/>
              <a:gd name="connsiteY435" fmla="*/ 961275 h 6216031"/>
              <a:gd name="connsiteX436" fmla="*/ 11051139 w 11282670"/>
              <a:gd name="connsiteY436" fmla="*/ 968030 h 6216031"/>
              <a:gd name="connsiteX437" fmla="*/ 11257135 w 11282670"/>
              <a:gd name="connsiteY437" fmla="*/ 1700683 h 6216031"/>
              <a:gd name="connsiteX438" fmla="*/ 11208380 w 11282670"/>
              <a:gd name="connsiteY438" fmla="*/ 1781161 h 6216031"/>
              <a:gd name="connsiteX439" fmla="*/ 11208381 w 11282670"/>
              <a:gd name="connsiteY439" fmla="*/ 1781162 h 6216031"/>
              <a:gd name="connsiteX440" fmla="*/ 11123934 w 11282670"/>
              <a:gd name="connsiteY440" fmla="*/ 1734699 h 6216031"/>
              <a:gd name="connsiteX441" fmla="*/ 11057964 w 11282670"/>
              <a:gd name="connsiteY441" fmla="*/ 1500069 h 6216031"/>
              <a:gd name="connsiteX442" fmla="*/ 11057964 w 11282670"/>
              <a:gd name="connsiteY442" fmla="*/ 1575332 h 6216031"/>
              <a:gd name="connsiteX443" fmla="*/ 11044159 w 11282670"/>
              <a:gd name="connsiteY443" fmla="*/ 1640493 h 6216031"/>
              <a:gd name="connsiteX444" fmla="*/ 11039864 w 11282670"/>
              <a:gd name="connsiteY444" fmla="*/ 1646563 h 6216031"/>
              <a:gd name="connsiteX445" fmla="*/ 10978049 w 11282670"/>
              <a:gd name="connsiteY445" fmla="*/ 2359382 h 6216031"/>
              <a:gd name="connsiteX446" fmla="*/ 10839354 w 11282670"/>
              <a:gd name="connsiteY446" fmla="*/ 2359382 h 6216031"/>
              <a:gd name="connsiteX447" fmla="*/ 10799813 w 11282670"/>
              <a:gd name="connsiteY447" fmla="*/ 1903434 h 6216031"/>
              <a:gd name="connsiteX448" fmla="*/ 10760274 w 11282670"/>
              <a:gd name="connsiteY448" fmla="*/ 2359382 h 6216031"/>
              <a:gd name="connsiteX449" fmla="*/ 10621579 w 11282670"/>
              <a:gd name="connsiteY449" fmla="*/ 2359382 h 6216031"/>
              <a:gd name="connsiteX450" fmla="*/ 10559764 w 11282670"/>
              <a:gd name="connsiteY450" fmla="*/ 1646565 h 6216031"/>
              <a:gd name="connsiteX451" fmla="*/ 10555467 w 11282670"/>
              <a:gd name="connsiteY451" fmla="*/ 1640493 h 6216031"/>
              <a:gd name="connsiteX452" fmla="*/ 10541663 w 11282670"/>
              <a:gd name="connsiteY452" fmla="*/ 1575332 h 6216031"/>
              <a:gd name="connsiteX453" fmla="*/ 10541663 w 11282670"/>
              <a:gd name="connsiteY453" fmla="*/ 1496604 h 6216031"/>
              <a:gd name="connsiteX454" fmla="*/ 10475543 w 11282670"/>
              <a:gd name="connsiteY454" fmla="*/ 1731762 h 6216031"/>
              <a:gd name="connsiteX455" fmla="*/ 10391097 w 11282670"/>
              <a:gd name="connsiteY455" fmla="*/ 1778226 h 6216031"/>
              <a:gd name="connsiteX456" fmla="*/ 10391098 w 11282670"/>
              <a:gd name="connsiteY456" fmla="*/ 1778225 h 6216031"/>
              <a:gd name="connsiteX457" fmla="*/ 10342343 w 11282670"/>
              <a:gd name="connsiteY457" fmla="*/ 1697747 h 6216031"/>
              <a:gd name="connsiteX458" fmla="*/ 10550561 w 11282670"/>
              <a:gd name="connsiteY458" fmla="*/ 957197 h 6216031"/>
              <a:gd name="connsiteX459" fmla="*/ 10562740 w 11282670"/>
              <a:gd name="connsiteY459" fmla="*/ 933828 h 6216031"/>
              <a:gd name="connsiteX460" fmla="*/ 10563883 w 11282670"/>
              <a:gd name="connsiteY460" fmla="*/ 932880 h 6216031"/>
              <a:gd name="connsiteX461" fmla="*/ 10571664 w 11282670"/>
              <a:gd name="connsiteY461" fmla="*/ 917458 h 6216031"/>
              <a:gd name="connsiteX462" fmla="*/ 10648949 w 11282670"/>
              <a:gd name="connsiteY462" fmla="*/ 856807 h 6216031"/>
              <a:gd name="connsiteX463" fmla="*/ 10706660 w 11282670"/>
              <a:gd name="connsiteY463" fmla="*/ 845703 h 6216031"/>
              <a:gd name="connsiteX464" fmla="*/ 10718736 w 11282670"/>
              <a:gd name="connsiteY464" fmla="*/ 799670 h 6216031"/>
              <a:gd name="connsiteX465" fmla="*/ 10654987 w 11282670"/>
              <a:gd name="connsiteY465" fmla="*/ 785527 h 6216031"/>
              <a:gd name="connsiteX466" fmla="*/ 10427745 w 11282670"/>
              <a:gd name="connsiteY466" fmla="*/ 408828 h 6216031"/>
              <a:gd name="connsiteX467" fmla="*/ 10799813 w 11282670"/>
              <a:gd name="connsiteY467" fmla="*/ 1 h 6216031"/>
              <a:gd name="connsiteX468" fmla="*/ 6845802 w 11282670"/>
              <a:gd name="connsiteY468" fmla="*/ 0 h 6216031"/>
              <a:gd name="connsiteX469" fmla="*/ 7217870 w 11282670"/>
              <a:gd name="connsiteY469" fmla="*/ 408828 h 6216031"/>
              <a:gd name="connsiteX470" fmla="*/ 6990629 w 11282670"/>
              <a:gd name="connsiteY470" fmla="*/ 785526 h 6216031"/>
              <a:gd name="connsiteX471" fmla="*/ 6926879 w 11282670"/>
              <a:gd name="connsiteY471" fmla="*/ 799670 h 6216031"/>
              <a:gd name="connsiteX472" fmla="*/ 6938955 w 11282670"/>
              <a:gd name="connsiteY472" fmla="*/ 845702 h 6216031"/>
              <a:gd name="connsiteX473" fmla="*/ 6996667 w 11282670"/>
              <a:gd name="connsiteY473" fmla="*/ 856806 h 6216031"/>
              <a:gd name="connsiteX474" fmla="*/ 7096056 w 11282670"/>
              <a:gd name="connsiteY474" fmla="*/ 961274 h 6216031"/>
              <a:gd name="connsiteX475" fmla="*/ 7097127 w 11282670"/>
              <a:gd name="connsiteY475" fmla="*/ 968030 h 6216031"/>
              <a:gd name="connsiteX476" fmla="*/ 7303124 w 11282670"/>
              <a:gd name="connsiteY476" fmla="*/ 1700683 h 6216031"/>
              <a:gd name="connsiteX477" fmla="*/ 7254369 w 11282670"/>
              <a:gd name="connsiteY477" fmla="*/ 1781161 h 6216031"/>
              <a:gd name="connsiteX478" fmla="*/ 7254370 w 11282670"/>
              <a:gd name="connsiteY478" fmla="*/ 1781162 h 6216031"/>
              <a:gd name="connsiteX479" fmla="*/ 7169923 w 11282670"/>
              <a:gd name="connsiteY479" fmla="*/ 1734698 h 6216031"/>
              <a:gd name="connsiteX480" fmla="*/ 7103953 w 11282670"/>
              <a:gd name="connsiteY480" fmla="*/ 1500068 h 6216031"/>
              <a:gd name="connsiteX481" fmla="*/ 7103953 w 11282670"/>
              <a:gd name="connsiteY481" fmla="*/ 1575331 h 6216031"/>
              <a:gd name="connsiteX482" fmla="*/ 7090148 w 11282670"/>
              <a:gd name="connsiteY482" fmla="*/ 1640493 h 6216031"/>
              <a:gd name="connsiteX483" fmla="*/ 7085853 w 11282670"/>
              <a:gd name="connsiteY483" fmla="*/ 1646563 h 6216031"/>
              <a:gd name="connsiteX484" fmla="*/ 7024038 w 11282670"/>
              <a:gd name="connsiteY484" fmla="*/ 2359382 h 6216031"/>
              <a:gd name="connsiteX485" fmla="*/ 6885343 w 11282670"/>
              <a:gd name="connsiteY485" fmla="*/ 2359382 h 6216031"/>
              <a:gd name="connsiteX486" fmla="*/ 6845802 w 11282670"/>
              <a:gd name="connsiteY486" fmla="*/ 1903434 h 6216031"/>
              <a:gd name="connsiteX487" fmla="*/ 6806263 w 11282670"/>
              <a:gd name="connsiteY487" fmla="*/ 2359382 h 6216031"/>
              <a:gd name="connsiteX488" fmla="*/ 6667568 w 11282670"/>
              <a:gd name="connsiteY488" fmla="*/ 2359382 h 6216031"/>
              <a:gd name="connsiteX489" fmla="*/ 6605753 w 11282670"/>
              <a:gd name="connsiteY489" fmla="*/ 1646564 h 6216031"/>
              <a:gd name="connsiteX490" fmla="*/ 6601456 w 11282670"/>
              <a:gd name="connsiteY490" fmla="*/ 1640493 h 6216031"/>
              <a:gd name="connsiteX491" fmla="*/ 6587651 w 11282670"/>
              <a:gd name="connsiteY491" fmla="*/ 1575331 h 6216031"/>
              <a:gd name="connsiteX492" fmla="*/ 6587651 w 11282670"/>
              <a:gd name="connsiteY492" fmla="*/ 1496603 h 6216031"/>
              <a:gd name="connsiteX493" fmla="*/ 6521532 w 11282670"/>
              <a:gd name="connsiteY493" fmla="*/ 1731762 h 6216031"/>
              <a:gd name="connsiteX494" fmla="*/ 6437086 w 11282670"/>
              <a:gd name="connsiteY494" fmla="*/ 1778226 h 6216031"/>
              <a:gd name="connsiteX495" fmla="*/ 6437087 w 11282670"/>
              <a:gd name="connsiteY495" fmla="*/ 1778225 h 6216031"/>
              <a:gd name="connsiteX496" fmla="*/ 6388332 w 11282670"/>
              <a:gd name="connsiteY496" fmla="*/ 1697746 h 6216031"/>
              <a:gd name="connsiteX497" fmla="*/ 6596549 w 11282670"/>
              <a:gd name="connsiteY497" fmla="*/ 957196 h 6216031"/>
              <a:gd name="connsiteX498" fmla="*/ 6608729 w 11282670"/>
              <a:gd name="connsiteY498" fmla="*/ 933828 h 6216031"/>
              <a:gd name="connsiteX499" fmla="*/ 6609872 w 11282670"/>
              <a:gd name="connsiteY499" fmla="*/ 932880 h 6216031"/>
              <a:gd name="connsiteX500" fmla="*/ 6617653 w 11282670"/>
              <a:gd name="connsiteY500" fmla="*/ 917458 h 6216031"/>
              <a:gd name="connsiteX501" fmla="*/ 6694938 w 11282670"/>
              <a:gd name="connsiteY501" fmla="*/ 856806 h 6216031"/>
              <a:gd name="connsiteX502" fmla="*/ 6752649 w 11282670"/>
              <a:gd name="connsiteY502" fmla="*/ 845702 h 6216031"/>
              <a:gd name="connsiteX503" fmla="*/ 6764725 w 11282670"/>
              <a:gd name="connsiteY503" fmla="*/ 799670 h 6216031"/>
              <a:gd name="connsiteX504" fmla="*/ 6700976 w 11282670"/>
              <a:gd name="connsiteY504" fmla="*/ 785526 h 6216031"/>
              <a:gd name="connsiteX505" fmla="*/ 6473734 w 11282670"/>
              <a:gd name="connsiteY505" fmla="*/ 408828 h 6216031"/>
              <a:gd name="connsiteX506" fmla="*/ 6845802 w 11282670"/>
              <a:gd name="connsiteY506" fmla="*/ 0 h 6216031"/>
              <a:gd name="connsiteX507" fmla="*/ 459837 w 11282670"/>
              <a:gd name="connsiteY507" fmla="*/ 0 h 6216031"/>
              <a:gd name="connsiteX508" fmla="*/ 831905 w 11282670"/>
              <a:gd name="connsiteY508" fmla="*/ 408827 h 6216031"/>
              <a:gd name="connsiteX509" fmla="*/ 604663 w 11282670"/>
              <a:gd name="connsiteY509" fmla="*/ 785526 h 6216031"/>
              <a:gd name="connsiteX510" fmla="*/ 540914 w 11282670"/>
              <a:gd name="connsiteY510" fmla="*/ 799670 h 6216031"/>
              <a:gd name="connsiteX511" fmla="*/ 552990 w 11282670"/>
              <a:gd name="connsiteY511" fmla="*/ 845702 h 6216031"/>
              <a:gd name="connsiteX512" fmla="*/ 610701 w 11282670"/>
              <a:gd name="connsiteY512" fmla="*/ 856806 h 6216031"/>
              <a:gd name="connsiteX513" fmla="*/ 710090 w 11282670"/>
              <a:gd name="connsiteY513" fmla="*/ 961274 h 6216031"/>
              <a:gd name="connsiteX514" fmla="*/ 711162 w 11282670"/>
              <a:gd name="connsiteY514" fmla="*/ 968029 h 6216031"/>
              <a:gd name="connsiteX515" fmla="*/ 917158 w 11282670"/>
              <a:gd name="connsiteY515" fmla="*/ 1700682 h 6216031"/>
              <a:gd name="connsiteX516" fmla="*/ 868403 w 11282670"/>
              <a:gd name="connsiteY516" fmla="*/ 1781161 h 6216031"/>
              <a:gd name="connsiteX517" fmla="*/ 868404 w 11282670"/>
              <a:gd name="connsiteY517" fmla="*/ 1781162 h 6216031"/>
              <a:gd name="connsiteX518" fmla="*/ 783958 w 11282670"/>
              <a:gd name="connsiteY518" fmla="*/ 1734698 h 6216031"/>
              <a:gd name="connsiteX519" fmla="*/ 717987 w 11282670"/>
              <a:gd name="connsiteY519" fmla="*/ 1500068 h 6216031"/>
              <a:gd name="connsiteX520" fmla="*/ 717987 w 11282670"/>
              <a:gd name="connsiteY520" fmla="*/ 1575331 h 6216031"/>
              <a:gd name="connsiteX521" fmla="*/ 704183 w 11282670"/>
              <a:gd name="connsiteY521" fmla="*/ 1640492 h 6216031"/>
              <a:gd name="connsiteX522" fmla="*/ 699887 w 11282670"/>
              <a:gd name="connsiteY522" fmla="*/ 1646563 h 6216031"/>
              <a:gd name="connsiteX523" fmla="*/ 638072 w 11282670"/>
              <a:gd name="connsiteY523" fmla="*/ 2359382 h 6216031"/>
              <a:gd name="connsiteX524" fmla="*/ 499377 w 11282670"/>
              <a:gd name="connsiteY524" fmla="*/ 2359382 h 6216031"/>
              <a:gd name="connsiteX525" fmla="*/ 459837 w 11282670"/>
              <a:gd name="connsiteY525" fmla="*/ 1903434 h 6216031"/>
              <a:gd name="connsiteX526" fmla="*/ 420297 w 11282670"/>
              <a:gd name="connsiteY526" fmla="*/ 2359382 h 6216031"/>
              <a:gd name="connsiteX527" fmla="*/ 281602 w 11282670"/>
              <a:gd name="connsiteY527" fmla="*/ 2359382 h 6216031"/>
              <a:gd name="connsiteX528" fmla="*/ 219787 w 11282670"/>
              <a:gd name="connsiteY528" fmla="*/ 1646564 h 6216031"/>
              <a:gd name="connsiteX529" fmla="*/ 215491 w 11282670"/>
              <a:gd name="connsiteY529" fmla="*/ 1640492 h 6216031"/>
              <a:gd name="connsiteX530" fmla="*/ 201686 w 11282670"/>
              <a:gd name="connsiteY530" fmla="*/ 1575331 h 6216031"/>
              <a:gd name="connsiteX531" fmla="*/ 201686 w 11282670"/>
              <a:gd name="connsiteY531" fmla="*/ 1496603 h 6216031"/>
              <a:gd name="connsiteX532" fmla="*/ 135567 w 11282670"/>
              <a:gd name="connsiteY532" fmla="*/ 1731762 h 6216031"/>
              <a:gd name="connsiteX533" fmla="*/ 51120 w 11282670"/>
              <a:gd name="connsiteY533" fmla="*/ 1778226 h 6216031"/>
              <a:gd name="connsiteX534" fmla="*/ 51122 w 11282670"/>
              <a:gd name="connsiteY534" fmla="*/ 1778225 h 6216031"/>
              <a:gd name="connsiteX535" fmla="*/ 2366 w 11282670"/>
              <a:gd name="connsiteY535" fmla="*/ 1697746 h 6216031"/>
              <a:gd name="connsiteX536" fmla="*/ 210584 w 11282670"/>
              <a:gd name="connsiteY536" fmla="*/ 957196 h 6216031"/>
              <a:gd name="connsiteX537" fmla="*/ 222763 w 11282670"/>
              <a:gd name="connsiteY537" fmla="*/ 933827 h 6216031"/>
              <a:gd name="connsiteX538" fmla="*/ 223906 w 11282670"/>
              <a:gd name="connsiteY538" fmla="*/ 932880 h 6216031"/>
              <a:gd name="connsiteX539" fmla="*/ 231687 w 11282670"/>
              <a:gd name="connsiteY539" fmla="*/ 917458 h 6216031"/>
              <a:gd name="connsiteX540" fmla="*/ 308972 w 11282670"/>
              <a:gd name="connsiteY540" fmla="*/ 856806 h 6216031"/>
              <a:gd name="connsiteX541" fmla="*/ 366684 w 11282670"/>
              <a:gd name="connsiteY541" fmla="*/ 845702 h 6216031"/>
              <a:gd name="connsiteX542" fmla="*/ 378759 w 11282670"/>
              <a:gd name="connsiteY542" fmla="*/ 799670 h 6216031"/>
              <a:gd name="connsiteX543" fmla="*/ 315010 w 11282670"/>
              <a:gd name="connsiteY543" fmla="*/ 785526 h 6216031"/>
              <a:gd name="connsiteX544" fmla="*/ 87768 w 11282670"/>
              <a:gd name="connsiteY544" fmla="*/ 408827 h 6216031"/>
              <a:gd name="connsiteX545" fmla="*/ 459837 w 11282670"/>
              <a:gd name="connsiteY545" fmla="*/ 0 h 62160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</a:cxnLst>
            <a:rect l="l" t="t" r="r" b="b"/>
            <a:pathLst>
              <a:path w="11282670" h="6216031">
                <a:moveTo>
                  <a:pt x="9446488" y="3856649"/>
                </a:moveTo>
                <a:cubicBezTo>
                  <a:pt x="9651977" y="3856649"/>
                  <a:pt x="9818557" y="4039687"/>
                  <a:pt x="9818557" y="4265476"/>
                </a:cubicBezTo>
                <a:cubicBezTo>
                  <a:pt x="9818557" y="4434819"/>
                  <a:pt x="9724855" y="4580113"/>
                  <a:pt x="9591315" y="4642176"/>
                </a:cubicBezTo>
                <a:lnTo>
                  <a:pt x="9527566" y="4656319"/>
                </a:lnTo>
                <a:lnTo>
                  <a:pt x="9539642" y="4702351"/>
                </a:lnTo>
                <a:lnTo>
                  <a:pt x="9597353" y="4713455"/>
                </a:lnTo>
                <a:cubicBezTo>
                  <a:pt x="9644638" y="4732515"/>
                  <a:pt x="9681344" y="4770746"/>
                  <a:pt x="9696742" y="4817923"/>
                </a:cubicBezTo>
                <a:lnTo>
                  <a:pt x="9697814" y="4824678"/>
                </a:lnTo>
                <a:lnTo>
                  <a:pt x="9903810" y="5557331"/>
                </a:lnTo>
                <a:cubicBezTo>
                  <a:pt x="9913666" y="5592387"/>
                  <a:pt x="9891837" y="5628417"/>
                  <a:pt x="9855055" y="5637810"/>
                </a:cubicBezTo>
                <a:lnTo>
                  <a:pt x="9855056" y="5637811"/>
                </a:lnTo>
                <a:cubicBezTo>
                  <a:pt x="9818273" y="5647205"/>
                  <a:pt x="9780466" y="5626401"/>
                  <a:pt x="9770610" y="5591347"/>
                </a:cubicBezTo>
                <a:lnTo>
                  <a:pt x="9704639" y="5356717"/>
                </a:lnTo>
                <a:lnTo>
                  <a:pt x="9704639" y="5431980"/>
                </a:lnTo>
                <a:cubicBezTo>
                  <a:pt x="9704639" y="5455094"/>
                  <a:pt x="9699723" y="5477113"/>
                  <a:pt x="9690834" y="5497141"/>
                </a:cubicBezTo>
                <a:lnTo>
                  <a:pt x="9686539" y="5503212"/>
                </a:lnTo>
                <a:lnTo>
                  <a:pt x="9624724" y="6216031"/>
                </a:lnTo>
                <a:lnTo>
                  <a:pt x="9486029" y="6216031"/>
                </a:lnTo>
                <a:lnTo>
                  <a:pt x="9446488" y="5760083"/>
                </a:lnTo>
                <a:lnTo>
                  <a:pt x="9406949" y="6216031"/>
                </a:lnTo>
                <a:lnTo>
                  <a:pt x="9268254" y="6216031"/>
                </a:lnTo>
                <a:lnTo>
                  <a:pt x="9206439" y="5503213"/>
                </a:lnTo>
                <a:lnTo>
                  <a:pt x="9202142" y="5497141"/>
                </a:lnTo>
                <a:cubicBezTo>
                  <a:pt x="9193253" y="5477113"/>
                  <a:pt x="9188338" y="5455094"/>
                  <a:pt x="9188338" y="5431980"/>
                </a:cubicBezTo>
                <a:lnTo>
                  <a:pt x="9188338" y="5353252"/>
                </a:lnTo>
                <a:lnTo>
                  <a:pt x="9122218" y="5588411"/>
                </a:lnTo>
                <a:cubicBezTo>
                  <a:pt x="9112362" y="5623465"/>
                  <a:pt x="9074555" y="5644268"/>
                  <a:pt x="9037772" y="5634875"/>
                </a:cubicBezTo>
                <a:lnTo>
                  <a:pt x="9037773" y="5634874"/>
                </a:lnTo>
                <a:cubicBezTo>
                  <a:pt x="9000991" y="5625482"/>
                  <a:pt x="8979162" y="5589451"/>
                  <a:pt x="8989018" y="5554395"/>
                </a:cubicBezTo>
                <a:lnTo>
                  <a:pt x="9197236" y="4813845"/>
                </a:lnTo>
                <a:cubicBezTo>
                  <a:pt x="9199699" y="4805083"/>
                  <a:pt x="9203910" y="4797209"/>
                  <a:pt x="9209415" y="4790476"/>
                </a:cubicBezTo>
                <a:lnTo>
                  <a:pt x="9210558" y="4789529"/>
                </a:lnTo>
                <a:lnTo>
                  <a:pt x="9218339" y="4774107"/>
                </a:lnTo>
                <a:cubicBezTo>
                  <a:pt x="9237279" y="4747389"/>
                  <a:pt x="9264101" y="4726161"/>
                  <a:pt x="9295624" y="4713455"/>
                </a:cubicBezTo>
                <a:lnTo>
                  <a:pt x="9353335" y="4702351"/>
                </a:lnTo>
                <a:lnTo>
                  <a:pt x="9365411" y="4656319"/>
                </a:lnTo>
                <a:lnTo>
                  <a:pt x="9301662" y="4642176"/>
                </a:lnTo>
                <a:cubicBezTo>
                  <a:pt x="9168121" y="4580113"/>
                  <a:pt x="9074420" y="4434819"/>
                  <a:pt x="9074420" y="4265476"/>
                </a:cubicBezTo>
                <a:cubicBezTo>
                  <a:pt x="9074420" y="4039687"/>
                  <a:pt x="9241000" y="3856649"/>
                  <a:pt x="9446488" y="3856649"/>
                </a:cubicBezTo>
                <a:close/>
                <a:moveTo>
                  <a:pt x="4302990" y="3856649"/>
                </a:moveTo>
                <a:cubicBezTo>
                  <a:pt x="4508478" y="3856649"/>
                  <a:pt x="4675058" y="4039687"/>
                  <a:pt x="4675058" y="4265476"/>
                </a:cubicBezTo>
                <a:cubicBezTo>
                  <a:pt x="4675058" y="4434819"/>
                  <a:pt x="4581357" y="4580113"/>
                  <a:pt x="4447817" y="4642176"/>
                </a:cubicBezTo>
                <a:lnTo>
                  <a:pt x="4384067" y="4656319"/>
                </a:lnTo>
                <a:lnTo>
                  <a:pt x="4396143" y="4702351"/>
                </a:lnTo>
                <a:lnTo>
                  <a:pt x="4453855" y="4713455"/>
                </a:lnTo>
                <a:cubicBezTo>
                  <a:pt x="4501140" y="4732515"/>
                  <a:pt x="4537846" y="4770746"/>
                  <a:pt x="4553244" y="4817923"/>
                </a:cubicBezTo>
                <a:lnTo>
                  <a:pt x="4554315" y="4824678"/>
                </a:lnTo>
                <a:lnTo>
                  <a:pt x="4760312" y="5557331"/>
                </a:lnTo>
                <a:cubicBezTo>
                  <a:pt x="4770168" y="5592387"/>
                  <a:pt x="4748339" y="5628417"/>
                  <a:pt x="4711557" y="5637810"/>
                </a:cubicBezTo>
                <a:lnTo>
                  <a:pt x="4711558" y="5637811"/>
                </a:lnTo>
                <a:cubicBezTo>
                  <a:pt x="4674775" y="5647205"/>
                  <a:pt x="4636968" y="5626401"/>
                  <a:pt x="4627111" y="5591347"/>
                </a:cubicBezTo>
                <a:lnTo>
                  <a:pt x="4561141" y="5356717"/>
                </a:lnTo>
                <a:lnTo>
                  <a:pt x="4561141" y="5431980"/>
                </a:lnTo>
                <a:cubicBezTo>
                  <a:pt x="4561141" y="5455094"/>
                  <a:pt x="4556225" y="5477113"/>
                  <a:pt x="4547336" y="5497141"/>
                </a:cubicBezTo>
                <a:lnTo>
                  <a:pt x="4543041" y="5503212"/>
                </a:lnTo>
                <a:lnTo>
                  <a:pt x="4481226" y="6216031"/>
                </a:lnTo>
                <a:lnTo>
                  <a:pt x="4342531" y="6216031"/>
                </a:lnTo>
                <a:lnTo>
                  <a:pt x="4302990" y="5760083"/>
                </a:lnTo>
                <a:lnTo>
                  <a:pt x="4263451" y="6216031"/>
                </a:lnTo>
                <a:lnTo>
                  <a:pt x="4124756" y="6216031"/>
                </a:lnTo>
                <a:lnTo>
                  <a:pt x="4062941" y="5503213"/>
                </a:lnTo>
                <a:lnTo>
                  <a:pt x="4058644" y="5497141"/>
                </a:lnTo>
                <a:cubicBezTo>
                  <a:pt x="4049755" y="5477113"/>
                  <a:pt x="4044839" y="5455094"/>
                  <a:pt x="4044839" y="5431980"/>
                </a:cubicBezTo>
                <a:lnTo>
                  <a:pt x="4044839" y="5353252"/>
                </a:lnTo>
                <a:lnTo>
                  <a:pt x="3978720" y="5588411"/>
                </a:lnTo>
                <a:cubicBezTo>
                  <a:pt x="3968864" y="5623465"/>
                  <a:pt x="3931057" y="5644268"/>
                  <a:pt x="3894274" y="5634875"/>
                </a:cubicBezTo>
                <a:lnTo>
                  <a:pt x="3894275" y="5634874"/>
                </a:lnTo>
                <a:cubicBezTo>
                  <a:pt x="3857492" y="5625482"/>
                  <a:pt x="3835664" y="5589451"/>
                  <a:pt x="3845520" y="5554395"/>
                </a:cubicBezTo>
                <a:lnTo>
                  <a:pt x="4053737" y="4813845"/>
                </a:lnTo>
                <a:cubicBezTo>
                  <a:pt x="4056200" y="4805083"/>
                  <a:pt x="4060412" y="4797209"/>
                  <a:pt x="4065917" y="4790476"/>
                </a:cubicBezTo>
                <a:lnTo>
                  <a:pt x="4067060" y="4789529"/>
                </a:lnTo>
                <a:lnTo>
                  <a:pt x="4074841" y="4774107"/>
                </a:lnTo>
                <a:cubicBezTo>
                  <a:pt x="4093781" y="4747389"/>
                  <a:pt x="4120603" y="4726161"/>
                  <a:pt x="4152126" y="4713455"/>
                </a:cubicBezTo>
                <a:lnTo>
                  <a:pt x="4209837" y="4702351"/>
                </a:lnTo>
                <a:lnTo>
                  <a:pt x="4221913" y="4656319"/>
                </a:lnTo>
                <a:lnTo>
                  <a:pt x="4158164" y="4642176"/>
                </a:lnTo>
                <a:cubicBezTo>
                  <a:pt x="4024623" y="4580113"/>
                  <a:pt x="3930922" y="4434819"/>
                  <a:pt x="3930922" y="4265476"/>
                </a:cubicBezTo>
                <a:cubicBezTo>
                  <a:pt x="3930922" y="4039687"/>
                  <a:pt x="4097502" y="3856649"/>
                  <a:pt x="4302990" y="3856649"/>
                </a:cubicBezTo>
                <a:close/>
                <a:moveTo>
                  <a:pt x="485648" y="3856649"/>
                </a:moveTo>
                <a:cubicBezTo>
                  <a:pt x="691137" y="3856649"/>
                  <a:pt x="857717" y="4039687"/>
                  <a:pt x="857717" y="4265476"/>
                </a:cubicBezTo>
                <a:cubicBezTo>
                  <a:pt x="857717" y="4434819"/>
                  <a:pt x="764015" y="4580113"/>
                  <a:pt x="630475" y="4642176"/>
                </a:cubicBezTo>
                <a:lnTo>
                  <a:pt x="566725" y="4656319"/>
                </a:lnTo>
                <a:lnTo>
                  <a:pt x="578801" y="4702351"/>
                </a:lnTo>
                <a:lnTo>
                  <a:pt x="636513" y="4713455"/>
                </a:lnTo>
                <a:cubicBezTo>
                  <a:pt x="683798" y="4732515"/>
                  <a:pt x="720504" y="4770746"/>
                  <a:pt x="735902" y="4817923"/>
                </a:cubicBezTo>
                <a:lnTo>
                  <a:pt x="736974" y="4824678"/>
                </a:lnTo>
                <a:lnTo>
                  <a:pt x="942970" y="5557331"/>
                </a:lnTo>
                <a:cubicBezTo>
                  <a:pt x="952826" y="5592387"/>
                  <a:pt x="930997" y="5628417"/>
                  <a:pt x="894215" y="5637810"/>
                </a:cubicBezTo>
                <a:lnTo>
                  <a:pt x="894216" y="5637811"/>
                </a:lnTo>
                <a:cubicBezTo>
                  <a:pt x="857433" y="5647205"/>
                  <a:pt x="819625" y="5626401"/>
                  <a:pt x="809769" y="5591347"/>
                </a:cubicBezTo>
                <a:lnTo>
                  <a:pt x="743799" y="5356717"/>
                </a:lnTo>
                <a:lnTo>
                  <a:pt x="743799" y="5431980"/>
                </a:lnTo>
                <a:cubicBezTo>
                  <a:pt x="743799" y="5455094"/>
                  <a:pt x="738883" y="5477113"/>
                  <a:pt x="729994" y="5497141"/>
                </a:cubicBezTo>
                <a:lnTo>
                  <a:pt x="725699" y="5503212"/>
                </a:lnTo>
                <a:lnTo>
                  <a:pt x="663884" y="6216031"/>
                </a:lnTo>
                <a:lnTo>
                  <a:pt x="525189" y="6216031"/>
                </a:lnTo>
                <a:lnTo>
                  <a:pt x="485648" y="5760083"/>
                </a:lnTo>
                <a:lnTo>
                  <a:pt x="446109" y="6216031"/>
                </a:lnTo>
                <a:lnTo>
                  <a:pt x="307414" y="6216031"/>
                </a:lnTo>
                <a:lnTo>
                  <a:pt x="245599" y="5503213"/>
                </a:lnTo>
                <a:lnTo>
                  <a:pt x="241302" y="5497141"/>
                </a:lnTo>
                <a:cubicBezTo>
                  <a:pt x="232414" y="5477113"/>
                  <a:pt x="227498" y="5455094"/>
                  <a:pt x="227498" y="5431980"/>
                </a:cubicBezTo>
                <a:lnTo>
                  <a:pt x="227498" y="5353252"/>
                </a:lnTo>
                <a:lnTo>
                  <a:pt x="161379" y="5588411"/>
                </a:lnTo>
                <a:cubicBezTo>
                  <a:pt x="151523" y="5623465"/>
                  <a:pt x="113715" y="5644268"/>
                  <a:pt x="76932" y="5634875"/>
                </a:cubicBezTo>
                <a:lnTo>
                  <a:pt x="76933" y="5634874"/>
                </a:lnTo>
                <a:cubicBezTo>
                  <a:pt x="40151" y="5625482"/>
                  <a:pt x="18322" y="5589451"/>
                  <a:pt x="28178" y="5554395"/>
                </a:cubicBezTo>
                <a:lnTo>
                  <a:pt x="236396" y="4813845"/>
                </a:lnTo>
                <a:cubicBezTo>
                  <a:pt x="238859" y="4805083"/>
                  <a:pt x="243070" y="4797209"/>
                  <a:pt x="248575" y="4790476"/>
                </a:cubicBezTo>
                <a:lnTo>
                  <a:pt x="249718" y="4789529"/>
                </a:lnTo>
                <a:lnTo>
                  <a:pt x="257499" y="4774107"/>
                </a:lnTo>
                <a:cubicBezTo>
                  <a:pt x="276439" y="4747389"/>
                  <a:pt x="303261" y="4726161"/>
                  <a:pt x="334784" y="4713455"/>
                </a:cubicBezTo>
                <a:lnTo>
                  <a:pt x="392495" y="4702351"/>
                </a:lnTo>
                <a:lnTo>
                  <a:pt x="404571" y="4656319"/>
                </a:lnTo>
                <a:lnTo>
                  <a:pt x="340822" y="4642176"/>
                </a:lnTo>
                <a:cubicBezTo>
                  <a:pt x="207281" y="4580113"/>
                  <a:pt x="113580" y="4434819"/>
                  <a:pt x="113580" y="4265476"/>
                </a:cubicBezTo>
                <a:cubicBezTo>
                  <a:pt x="113580" y="4039687"/>
                  <a:pt x="280160" y="3856649"/>
                  <a:pt x="485648" y="3856649"/>
                </a:cubicBezTo>
                <a:close/>
                <a:moveTo>
                  <a:pt x="6863569" y="3829173"/>
                </a:moveTo>
                <a:cubicBezTo>
                  <a:pt x="7069057" y="3829173"/>
                  <a:pt x="7235637" y="4012211"/>
                  <a:pt x="7235637" y="4238000"/>
                </a:cubicBezTo>
                <a:cubicBezTo>
                  <a:pt x="7235637" y="4407343"/>
                  <a:pt x="7141936" y="4552637"/>
                  <a:pt x="7008396" y="4614700"/>
                </a:cubicBezTo>
                <a:lnTo>
                  <a:pt x="6944646" y="4628843"/>
                </a:lnTo>
                <a:lnTo>
                  <a:pt x="6956722" y="4674875"/>
                </a:lnTo>
                <a:lnTo>
                  <a:pt x="7014434" y="4685979"/>
                </a:lnTo>
                <a:cubicBezTo>
                  <a:pt x="7061719" y="4705039"/>
                  <a:pt x="7098425" y="4743270"/>
                  <a:pt x="7113823" y="4790447"/>
                </a:cubicBezTo>
                <a:lnTo>
                  <a:pt x="7114894" y="4797202"/>
                </a:lnTo>
                <a:lnTo>
                  <a:pt x="7320891" y="5529855"/>
                </a:lnTo>
                <a:cubicBezTo>
                  <a:pt x="7330747" y="5564911"/>
                  <a:pt x="7308918" y="5600941"/>
                  <a:pt x="7272136" y="5610334"/>
                </a:cubicBezTo>
                <a:lnTo>
                  <a:pt x="7272137" y="5610335"/>
                </a:lnTo>
                <a:cubicBezTo>
                  <a:pt x="7235354" y="5619729"/>
                  <a:pt x="7197546" y="5598925"/>
                  <a:pt x="7187690" y="5563871"/>
                </a:cubicBezTo>
                <a:lnTo>
                  <a:pt x="7121720" y="5329241"/>
                </a:lnTo>
                <a:lnTo>
                  <a:pt x="7121720" y="5404504"/>
                </a:lnTo>
                <a:cubicBezTo>
                  <a:pt x="7121720" y="5427618"/>
                  <a:pt x="7116804" y="5449637"/>
                  <a:pt x="7107915" y="5469665"/>
                </a:cubicBezTo>
                <a:lnTo>
                  <a:pt x="7103620" y="5475736"/>
                </a:lnTo>
                <a:lnTo>
                  <a:pt x="7041805" y="6188555"/>
                </a:lnTo>
                <a:lnTo>
                  <a:pt x="6903110" y="6188555"/>
                </a:lnTo>
                <a:lnTo>
                  <a:pt x="6863569" y="5732607"/>
                </a:lnTo>
                <a:lnTo>
                  <a:pt x="6824030" y="6188555"/>
                </a:lnTo>
                <a:lnTo>
                  <a:pt x="6685335" y="6188555"/>
                </a:lnTo>
                <a:lnTo>
                  <a:pt x="6623520" y="5475737"/>
                </a:lnTo>
                <a:lnTo>
                  <a:pt x="6619223" y="5469665"/>
                </a:lnTo>
                <a:cubicBezTo>
                  <a:pt x="6610334" y="5449637"/>
                  <a:pt x="6605418" y="5427618"/>
                  <a:pt x="6605418" y="5404504"/>
                </a:cubicBezTo>
                <a:lnTo>
                  <a:pt x="6605418" y="5325776"/>
                </a:lnTo>
                <a:lnTo>
                  <a:pt x="6539299" y="5560935"/>
                </a:lnTo>
                <a:cubicBezTo>
                  <a:pt x="6529443" y="5595989"/>
                  <a:pt x="6491635" y="5616792"/>
                  <a:pt x="6454853" y="5607399"/>
                </a:cubicBezTo>
                <a:lnTo>
                  <a:pt x="6454854" y="5607398"/>
                </a:lnTo>
                <a:cubicBezTo>
                  <a:pt x="6418071" y="5598006"/>
                  <a:pt x="6396243" y="5561975"/>
                  <a:pt x="6406099" y="5526919"/>
                </a:cubicBezTo>
                <a:lnTo>
                  <a:pt x="6614316" y="4786369"/>
                </a:lnTo>
                <a:cubicBezTo>
                  <a:pt x="6616779" y="4777607"/>
                  <a:pt x="6620991" y="4769733"/>
                  <a:pt x="6626496" y="4763000"/>
                </a:cubicBezTo>
                <a:lnTo>
                  <a:pt x="6627639" y="4762053"/>
                </a:lnTo>
                <a:lnTo>
                  <a:pt x="6635420" y="4746631"/>
                </a:lnTo>
                <a:cubicBezTo>
                  <a:pt x="6654360" y="4719913"/>
                  <a:pt x="6681182" y="4698685"/>
                  <a:pt x="6712705" y="4685979"/>
                </a:cubicBezTo>
                <a:lnTo>
                  <a:pt x="6770416" y="4674875"/>
                </a:lnTo>
                <a:lnTo>
                  <a:pt x="6782492" y="4628843"/>
                </a:lnTo>
                <a:lnTo>
                  <a:pt x="6718743" y="4614700"/>
                </a:lnTo>
                <a:cubicBezTo>
                  <a:pt x="6585202" y="4552637"/>
                  <a:pt x="6491501" y="4407343"/>
                  <a:pt x="6491501" y="4238000"/>
                </a:cubicBezTo>
                <a:cubicBezTo>
                  <a:pt x="6491501" y="4012211"/>
                  <a:pt x="6658081" y="3829173"/>
                  <a:pt x="6863569" y="3829173"/>
                </a:cubicBezTo>
                <a:close/>
                <a:moveTo>
                  <a:pt x="10822982" y="3400115"/>
                </a:moveTo>
                <a:cubicBezTo>
                  <a:pt x="11028471" y="3400115"/>
                  <a:pt x="11195051" y="3583153"/>
                  <a:pt x="11195051" y="3808942"/>
                </a:cubicBezTo>
                <a:cubicBezTo>
                  <a:pt x="11195051" y="3978285"/>
                  <a:pt x="11101349" y="4123579"/>
                  <a:pt x="10967809" y="4185642"/>
                </a:cubicBezTo>
                <a:lnTo>
                  <a:pt x="10904060" y="4199785"/>
                </a:lnTo>
                <a:lnTo>
                  <a:pt x="10916136" y="4245817"/>
                </a:lnTo>
                <a:lnTo>
                  <a:pt x="10973847" y="4256921"/>
                </a:lnTo>
                <a:cubicBezTo>
                  <a:pt x="11021132" y="4275981"/>
                  <a:pt x="11057838" y="4314212"/>
                  <a:pt x="11073236" y="4361389"/>
                </a:cubicBezTo>
                <a:lnTo>
                  <a:pt x="11074308" y="4368144"/>
                </a:lnTo>
                <a:lnTo>
                  <a:pt x="11280304" y="5100797"/>
                </a:lnTo>
                <a:cubicBezTo>
                  <a:pt x="11290160" y="5135853"/>
                  <a:pt x="11268331" y="5171883"/>
                  <a:pt x="11231549" y="5181276"/>
                </a:cubicBezTo>
                <a:lnTo>
                  <a:pt x="11231550" y="5181277"/>
                </a:lnTo>
                <a:cubicBezTo>
                  <a:pt x="11194767" y="5190671"/>
                  <a:pt x="11156960" y="5169867"/>
                  <a:pt x="11147104" y="5134813"/>
                </a:cubicBezTo>
                <a:lnTo>
                  <a:pt x="11081133" y="4900183"/>
                </a:lnTo>
                <a:lnTo>
                  <a:pt x="11081133" y="4975446"/>
                </a:lnTo>
                <a:cubicBezTo>
                  <a:pt x="11081133" y="4998560"/>
                  <a:pt x="11076217" y="5020579"/>
                  <a:pt x="11067328" y="5040607"/>
                </a:cubicBezTo>
                <a:lnTo>
                  <a:pt x="11063033" y="5046678"/>
                </a:lnTo>
                <a:lnTo>
                  <a:pt x="11001218" y="5759497"/>
                </a:lnTo>
                <a:lnTo>
                  <a:pt x="10862523" y="5759497"/>
                </a:lnTo>
                <a:lnTo>
                  <a:pt x="10822982" y="5303549"/>
                </a:lnTo>
                <a:lnTo>
                  <a:pt x="10783443" y="5759497"/>
                </a:lnTo>
                <a:lnTo>
                  <a:pt x="10644748" y="5759497"/>
                </a:lnTo>
                <a:lnTo>
                  <a:pt x="10582933" y="5046679"/>
                </a:lnTo>
                <a:lnTo>
                  <a:pt x="10578636" y="5040607"/>
                </a:lnTo>
                <a:cubicBezTo>
                  <a:pt x="10569747" y="5020579"/>
                  <a:pt x="10564832" y="4998560"/>
                  <a:pt x="10564832" y="4975446"/>
                </a:cubicBezTo>
                <a:lnTo>
                  <a:pt x="10564832" y="4896718"/>
                </a:lnTo>
                <a:lnTo>
                  <a:pt x="10498712" y="5131877"/>
                </a:lnTo>
                <a:cubicBezTo>
                  <a:pt x="10488856" y="5166931"/>
                  <a:pt x="10451049" y="5187734"/>
                  <a:pt x="10414266" y="5178341"/>
                </a:cubicBezTo>
                <a:lnTo>
                  <a:pt x="10414267" y="5178340"/>
                </a:lnTo>
                <a:cubicBezTo>
                  <a:pt x="10377485" y="5168948"/>
                  <a:pt x="10355656" y="5132917"/>
                  <a:pt x="10365512" y="5097861"/>
                </a:cubicBezTo>
                <a:lnTo>
                  <a:pt x="10573730" y="4357311"/>
                </a:lnTo>
                <a:cubicBezTo>
                  <a:pt x="10576193" y="4348549"/>
                  <a:pt x="10580404" y="4340675"/>
                  <a:pt x="10585909" y="4333942"/>
                </a:cubicBezTo>
                <a:lnTo>
                  <a:pt x="10587052" y="4332995"/>
                </a:lnTo>
                <a:lnTo>
                  <a:pt x="10594833" y="4317573"/>
                </a:lnTo>
                <a:cubicBezTo>
                  <a:pt x="10613773" y="4290855"/>
                  <a:pt x="10640595" y="4269627"/>
                  <a:pt x="10672118" y="4256921"/>
                </a:cubicBezTo>
                <a:lnTo>
                  <a:pt x="10729829" y="4245817"/>
                </a:lnTo>
                <a:lnTo>
                  <a:pt x="10741905" y="4199785"/>
                </a:lnTo>
                <a:lnTo>
                  <a:pt x="10678156" y="4185642"/>
                </a:lnTo>
                <a:cubicBezTo>
                  <a:pt x="10544615" y="4123579"/>
                  <a:pt x="10450914" y="3978285"/>
                  <a:pt x="10450914" y="3808942"/>
                </a:cubicBezTo>
                <a:cubicBezTo>
                  <a:pt x="10450914" y="3583153"/>
                  <a:pt x="10617494" y="3400115"/>
                  <a:pt x="10822982" y="3400115"/>
                </a:cubicBezTo>
                <a:close/>
                <a:moveTo>
                  <a:pt x="2953988" y="3122975"/>
                </a:moveTo>
                <a:cubicBezTo>
                  <a:pt x="3159476" y="3122975"/>
                  <a:pt x="3326056" y="3306013"/>
                  <a:pt x="3326056" y="3531802"/>
                </a:cubicBezTo>
                <a:cubicBezTo>
                  <a:pt x="3326056" y="3701144"/>
                  <a:pt x="3232356" y="3846439"/>
                  <a:pt x="3098814" y="3908502"/>
                </a:cubicBezTo>
                <a:lnTo>
                  <a:pt x="3035065" y="3922645"/>
                </a:lnTo>
                <a:lnTo>
                  <a:pt x="3047141" y="3968677"/>
                </a:lnTo>
                <a:lnTo>
                  <a:pt x="3104853" y="3979781"/>
                </a:lnTo>
                <a:cubicBezTo>
                  <a:pt x="3152138" y="3998841"/>
                  <a:pt x="3188844" y="4037072"/>
                  <a:pt x="3204242" y="4084249"/>
                </a:cubicBezTo>
                <a:lnTo>
                  <a:pt x="3205314" y="4091004"/>
                </a:lnTo>
                <a:lnTo>
                  <a:pt x="3411310" y="4823657"/>
                </a:lnTo>
                <a:cubicBezTo>
                  <a:pt x="3421166" y="4858713"/>
                  <a:pt x="3399338" y="4894743"/>
                  <a:pt x="3362555" y="4904136"/>
                </a:cubicBezTo>
                <a:lnTo>
                  <a:pt x="3362556" y="4904137"/>
                </a:lnTo>
                <a:cubicBezTo>
                  <a:pt x="3325773" y="4913531"/>
                  <a:pt x="3287966" y="4892727"/>
                  <a:pt x="3278110" y="4857673"/>
                </a:cubicBezTo>
                <a:lnTo>
                  <a:pt x="3212139" y="4623043"/>
                </a:lnTo>
                <a:lnTo>
                  <a:pt x="3212139" y="4698306"/>
                </a:lnTo>
                <a:cubicBezTo>
                  <a:pt x="3212139" y="4721420"/>
                  <a:pt x="3207223" y="4743439"/>
                  <a:pt x="3198334" y="4763467"/>
                </a:cubicBezTo>
                <a:lnTo>
                  <a:pt x="3194039" y="4769538"/>
                </a:lnTo>
                <a:lnTo>
                  <a:pt x="3132224" y="5482357"/>
                </a:lnTo>
                <a:lnTo>
                  <a:pt x="2993528" y="5482357"/>
                </a:lnTo>
                <a:lnTo>
                  <a:pt x="2953988" y="5026409"/>
                </a:lnTo>
                <a:lnTo>
                  <a:pt x="2914449" y="5482357"/>
                </a:lnTo>
                <a:lnTo>
                  <a:pt x="2775754" y="5482357"/>
                </a:lnTo>
                <a:lnTo>
                  <a:pt x="2713938" y="4769539"/>
                </a:lnTo>
                <a:lnTo>
                  <a:pt x="2709642" y="4763467"/>
                </a:lnTo>
                <a:cubicBezTo>
                  <a:pt x="2700753" y="4743439"/>
                  <a:pt x="2695838" y="4721420"/>
                  <a:pt x="2695838" y="4698306"/>
                </a:cubicBezTo>
                <a:lnTo>
                  <a:pt x="2695838" y="4619578"/>
                </a:lnTo>
                <a:lnTo>
                  <a:pt x="2629719" y="4854737"/>
                </a:lnTo>
                <a:cubicBezTo>
                  <a:pt x="2619862" y="4889791"/>
                  <a:pt x="2582054" y="4910594"/>
                  <a:pt x="2545272" y="4901201"/>
                </a:cubicBezTo>
                <a:lnTo>
                  <a:pt x="2545273" y="4901200"/>
                </a:lnTo>
                <a:cubicBezTo>
                  <a:pt x="2508491" y="4891808"/>
                  <a:pt x="2486662" y="4855777"/>
                  <a:pt x="2496518" y="4820721"/>
                </a:cubicBezTo>
                <a:lnTo>
                  <a:pt x="2704736" y="4080171"/>
                </a:lnTo>
                <a:cubicBezTo>
                  <a:pt x="2707199" y="4071409"/>
                  <a:pt x="2711409" y="4063535"/>
                  <a:pt x="2716915" y="4056802"/>
                </a:cubicBezTo>
                <a:lnTo>
                  <a:pt x="2718058" y="4055855"/>
                </a:lnTo>
                <a:lnTo>
                  <a:pt x="2725839" y="4040433"/>
                </a:lnTo>
                <a:cubicBezTo>
                  <a:pt x="2744779" y="4013715"/>
                  <a:pt x="2771601" y="3992487"/>
                  <a:pt x="2803124" y="3979781"/>
                </a:cubicBezTo>
                <a:lnTo>
                  <a:pt x="2860835" y="3968677"/>
                </a:lnTo>
                <a:lnTo>
                  <a:pt x="2872911" y="3922645"/>
                </a:lnTo>
                <a:lnTo>
                  <a:pt x="2809162" y="3908502"/>
                </a:lnTo>
                <a:cubicBezTo>
                  <a:pt x="2675621" y="3846439"/>
                  <a:pt x="2581920" y="3701144"/>
                  <a:pt x="2581920" y="3531802"/>
                </a:cubicBezTo>
                <a:cubicBezTo>
                  <a:pt x="2581920" y="3306013"/>
                  <a:pt x="2748500" y="3122975"/>
                  <a:pt x="2953988" y="3122975"/>
                </a:cubicBezTo>
                <a:close/>
                <a:moveTo>
                  <a:pt x="1723833" y="2526110"/>
                </a:moveTo>
                <a:cubicBezTo>
                  <a:pt x="1929321" y="2526110"/>
                  <a:pt x="2095901" y="2709148"/>
                  <a:pt x="2095901" y="2934937"/>
                </a:cubicBezTo>
                <a:cubicBezTo>
                  <a:pt x="2095901" y="3104279"/>
                  <a:pt x="2002200" y="3249574"/>
                  <a:pt x="1868660" y="3311636"/>
                </a:cubicBezTo>
                <a:lnTo>
                  <a:pt x="1804910" y="3325780"/>
                </a:lnTo>
                <a:lnTo>
                  <a:pt x="1816986" y="3371812"/>
                </a:lnTo>
                <a:lnTo>
                  <a:pt x="1874697" y="3382916"/>
                </a:lnTo>
                <a:cubicBezTo>
                  <a:pt x="1921983" y="3401976"/>
                  <a:pt x="1958689" y="3440207"/>
                  <a:pt x="1974086" y="3487383"/>
                </a:cubicBezTo>
                <a:lnTo>
                  <a:pt x="1975158" y="3494139"/>
                </a:lnTo>
                <a:lnTo>
                  <a:pt x="2181155" y="4226792"/>
                </a:lnTo>
                <a:cubicBezTo>
                  <a:pt x="2191010" y="4261848"/>
                  <a:pt x="2169182" y="4297878"/>
                  <a:pt x="2132399" y="4307271"/>
                </a:cubicBezTo>
                <a:lnTo>
                  <a:pt x="2132401" y="4307272"/>
                </a:lnTo>
                <a:cubicBezTo>
                  <a:pt x="2095619" y="4316666"/>
                  <a:pt x="2057810" y="4295862"/>
                  <a:pt x="2047954" y="4260808"/>
                </a:cubicBezTo>
                <a:lnTo>
                  <a:pt x="1981984" y="4026178"/>
                </a:lnTo>
                <a:lnTo>
                  <a:pt x="1981984" y="4101441"/>
                </a:lnTo>
                <a:cubicBezTo>
                  <a:pt x="1981984" y="4124555"/>
                  <a:pt x="1977068" y="4146574"/>
                  <a:pt x="1968179" y="4166602"/>
                </a:cubicBezTo>
                <a:lnTo>
                  <a:pt x="1963884" y="4172673"/>
                </a:lnTo>
                <a:lnTo>
                  <a:pt x="1902069" y="4885492"/>
                </a:lnTo>
                <a:lnTo>
                  <a:pt x="1763373" y="4885492"/>
                </a:lnTo>
                <a:lnTo>
                  <a:pt x="1723833" y="4429544"/>
                </a:lnTo>
                <a:lnTo>
                  <a:pt x="1684294" y="4885492"/>
                </a:lnTo>
                <a:lnTo>
                  <a:pt x="1545599" y="4885492"/>
                </a:lnTo>
                <a:lnTo>
                  <a:pt x="1483784" y="4172674"/>
                </a:lnTo>
                <a:lnTo>
                  <a:pt x="1479487" y="4166602"/>
                </a:lnTo>
                <a:cubicBezTo>
                  <a:pt x="1470598" y="4146574"/>
                  <a:pt x="1465683" y="4124555"/>
                  <a:pt x="1465683" y="4101441"/>
                </a:cubicBezTo>
                <a:lnTo>
                  <a:pt x="1465683" y="4022713"/>
                </a:lnTo>
                <a:lnTo>
                  <a:pt x="1399563" y="4257872"/>
                </a:lnTo>
                <a:cubicBezTo>
                  <a:pt x="1389707" y="4292926"/>
                  <a:pt x="1351899" y="4313729"/>
                  <a:pt x="1315116" y="4304336"/>
                </a:cubicBezTo>
                <a:lnTo>
                  <a:pt x="1315118" y="4304335"/>
                </a:lnTo>
                <a:cubicBezTo>
                  <a:pt x="1278335" y="4294943"/>
                  <a:pt x="1256507" y="4258912"/>
                  <a:pt x="1266363" y="4223856"/>
                </a:cubicBezTo>
                <a:lnTo>
                  <a:pt x="1474580" y="3483306"/>
                </a:lnTo>
                <a:cubicBezTo>
                  <a:pt x="1477043" y="3474543"/>
                  <a:pt x="1481254" y="3466669"/>
                  <a:pt x="1486760" y="3459937"/>
                </a:cubicBezTo>
                <a:lnTo>
                  <a:pt x="1487903" y="3458989"/>
                </a:lnTo>
                <a:lnTo>
                  <a:pt x="1495684" y="3443567"/>
                </a:lnTo>
                <a:cubicBezTo>
                  <a:pt x="1514624" y="3416850"/>
                  <a:pt x="1541446" y="3395621"/>
                  <a:pt x="1572968" y="3382916"/>
                </a:cubicBezTo>
                <a:lnTo>
                  <a:pt x="1630680" y="3371812"/>
                </a:lnTo>
                <a:lnTo>
                  <a:pt x="1642756" y="3325780"/>
                </a:lnTo>
                <a:lnTo>
                  <a:pt x="1579007" y="3311636"/>
                </a:lnTo>
                <a:cubicBezTo>
                  <a:pt x="1445466" y="3249574"/>
                  <a:pt x="1351765" y="3104279"/>
                  <a:pt x="1351765" y="2934937"/>
                </a:cubicBezTo>
                <a:cubicBezTo>
                  <a:pt x="1351765" y="2709148"/>
                  <a:pt x="1518345" y="2526110"/>
                  <a:pt x="1723833" y="2526110"/>
                </a:cubicBezTo>
                <a:close/>
                <a:moveTo>
                  <a:pt x="8146145" y="1790301"/>
                </a:moveTo>
                <a:cubicBezTo>
                  <a:pt x="8351634" y="1790301"/>
                  <a:pt x="8518214" y="1973339"/>
                  <a:pt x="8518214" y="2199128"/>
                </a:cubicBezTo>
                <a:cubicBezTo>
                  <a:pt x="8518214" y="2368471"/>
                  <a:pt x="8424512" y="2513765"/>
                  <a:pt x="8290972" y="2575827"/>
                </a:cubicBezTo>
                <a:lnTo>
                  <a:pt x="8227222" y="2589971"/>
                </a:lnTo>
                <a:lnTo>
                  <a:pt x="8239298" y="2636003"/>
                </a:lnTo>
                <a:lnTo>
                  <a:pt x="8297010" y="2647107"/>
                </a:lnTo>
                <a:cubicBezTo>
                  <a:pt x="8344295" y="2666167"/>
                  <a:pt x="8381001" y="2704398"/>
                  <a:pt x="8396399" y="2751575"/>
                </a:cubicBezTo>
                <a:lnTo>
                  <a:pt x="8397471" y="2758331"/>
                </a:lnTo>
                <a:lnTo>
                  <a:pt x="8603467" y="3490983"/>
                </a:lnTo>
                <a:cubicBezTo>
                  <a:pt x="8613323" y="3526038"/>
                  <a:pt x="8591494" y="3562069"/>
                  <a:pt x="8554712" y="3571462"/>
                </a:cubicBezTo>
                <a:lnTo>
                  <a:pt x="8554713" y="3571463"/>
                </a:lnTo>
                <a:cubicBezTo>
                  <a:pt x="8517930" y="3580856"/>
                  <a:pt x="8480123" y="3560053"/>
                  <a:pt x="8470266" y="3524999"/>
                </a:cubicBezTo>
                <a:lnTo>
                  <a:pt x="8404296" y="3290369"/>
                </a:lnTo>
                <a:lnTo>
                  <a:pt x="8404296" y="3365632"/>
                </a:lnTo>
                <a:cubicBezTo>
                  <a:pt x="8404296" y="3388746"/>
                  <a:pt x="8399380" y="3410764"/>
                  <a:pt x="8390491" y="3430793"/>
                </a:cubicBezTo>
                <a:lnTo>
                  <a:pt x="8386196" y="3436863"/>
                </a:lnTo>
                <a:lnTo>
                  <a:pt x="8324381" y="4149683"/>
                </a:lnTo>
                <a:lnTo>
                  <a:pt x="8185686" y="4149683"/>
                </a:lnTo>
                <a:lnTo>
                  <a:pt x="8146145" y="3693735"/>
                </a:lnTo>
                <a:lnTo>
                  <a:pt x="8106606" y="4149683"/>
                </a:lnTo>
                <a:lnTo>
                  <a:pt x="7967911" y="4149683"/>
                </a:lnTo>
                <a:lnTo>
                  <a:pt x="7906096" y="3436865"/>
                </a:lnTo>
                <a:lnTo>
                  <a:pt x="7901799" y="3430793"/>
                </a:lnTo>
                <a:cubicBezTo>
                  <a:pt x="7892910" y="3410764"/>
                  <a:pt x="7887994" y="3388746"/>
                  <a:pt x="7887994" y="3365632"/>
                </a:cubicBezTo>
                <a:lnTo>
                  <a:pt x="7887994" y="3286904"/>
                </a:lnTo>
                <a:lnTo>
                  <a:pt x="7821875" y="3522063"/>
                </a:lnTo>
                <a:cubicBezTo>
                  <a:pt x="7812019" y="3557117"/>
                  <a:pt x="7774211" y="3577920"/>
                  <a:pt x="7737429" y="3568527"/>
                </a:cubicBezTo>
                <a:lnTo>
                  <a:pt x="7737430" y="3568526"/>
                </a:lnTo>
                <a:cubicBezTo>
                  <a:pt x="7700647" y="3559134"/>
                  <a:pt x="7678819" y="3523102"/>
                  <a:pt x="7688675" y="3488047"/>
                </a:cubicBezTo>
                <a:lnTo>
                  <a:pt x="7896892" y="2747497"/>
                </a:lnTo>
                <a:cubicBezTo>
                  <a:pt x="7899355" y="2738734"/>
                  <a:pt x="7903567" y="2730860"/>
                  <a:pt x="7909072" y="2724128"/>
                </a:cubicBezTo>
                <a:lnTo>
                  <a:pt x="7910215" y="2723180"/>
                </a:lnTo>
                <a:lnTo>
                  <a:pt x="7917996" y="2707759"/>
                </a:lnTo>
                <a:cubicBezTo>
                  <a:pt x="7936936" y="2681041"/>
                  <a:pt x="7963758" y="2659812"/>
                  <a:pt x="7995281" y="2647107"/>
                </a:cubicBezTo>
                <a:lnTo>
                  <a:pt x="8052992" y="2636003"/>
                </a:lnTo>
                <a:lnTo>
                  <a:pt x="8065068" y="2589971"/>
                </a:lnTo>
                <a:lnTo>
                  <a:pt x="8001319" y="2575827"/>
                </a:lnTo>
                <a:cubicBezTo>
                  <a:pt x="7867778" y="2513765"/>
                  <a:pt x="7774077" y="2368471"/>
                  <a:pt x="7774077" y="2199128"/>
                </a:cubicBezTo>
                <a:cubicBezTo>
                  <a:pt x="7774077" y="1973339"/>
                  <a:pt x="7940657" y="1790301"/>
                  <a:pt x="8146145" y="1790301"/>
                </a:cubicBezTo>
                <a:close/>
                <a:moveTo>
                  <a:pt x="9484563" y="845235"/>
                </a:moveTo>
                <a:cubicBezTo>
                  <a:pt x="9690052" y="845235"/>
                  <a:pt x="9856632" y="1028273"/>
                  <a:pt x="9856632" y="1254062"/>
                </a:cubicBezTo>
                <a:cubicBezTo>
                  <a:pt x="9856632" y="1423404"/>
                  <a:pt x="9762930" y="1568699"/>
                  <a:pt x="9629390" y="1630761"/>
                </a:cubicBezTo>
                <a:lnTo>
                  <a:pt x="9565640" y="1644904"/>
                </a:lnTo>
                <a:lnTo>
                  <a:pt x="9577716" y="1690937"/>
                </a:lnTo>
                <a:lnTo>
                  <a:pt x="9635428" y="1702041"/>
                </a:lnTo>
                <a:cubicBezTo>
                  <a:pt x="9682713" y="1721101"/>
                  <a:pt x="9719419" y="1759332"/>
                  <a:pt x="9734817" y="1806508"/>
                </a:cubicBezTo>
                <a:lnTo>
                  <a:pt x="9735889" y="1813264"/>
                </a:lnTo>
                <a:lnTo>
                  <a:pt x="9941885" y="2545917"/>
                </a:lnTo>
                <a:cubicBezTo>
                  <a:pt x="9951741" y="2580971"/>
                  <a:pt x="9929912" y="2617002"/>
                  <a:pt x="9893130" y="2626395"/>
                </a:cubicBezTo>
                <a:lnTo>
                  <a:pt x="9893131" y="2626396"/>
                </a:lnTo>
                <a:cubicBezTo>
                  <a:pt x="9856348" y="2635789"/>
                  <a:pt x="9818541" y="2614986"/>
                  <a:pt x="9808684" y="2579932"/>
                </a:cubicBezTo>
                <a:lnTo>
                  <a:pt x="9742714" y="2345302"/>
                </a:lnTo>
                <a:lnTo>
                  <a:pt x="9742714" y="2420565"/>
                </a:lnTo>
                <a:cubicBezTo>
                  <a:pt x="9742714" y="2443679"/>
                  <a:pt x="9737798" y="2465698"/>
                  <a:pt x="9728909" y="2485727"/>
                </a:cubicBezTo>
                <a:lnTo>
                  <a:pt x="9724614" y="2491797"/>
                </a:lnTo>
                <a:lnTo>
                  <a:pt x="9662799" y="3204616"/>
                </a:lnTo>
                <a:lnTo>
                  <a:pt x="9524104" y="3204616"/>
                </a:lnTo>
                <a:lnTo>
                  <a:pt x="9484563" y="2748668"/>
                </a:lnTo>
                <a:lnTo>
                  <a:pt x="9445024" y="3204616"/>
                </a:lnTo>
                <a:lnTo>
                  <a:pt x="9306329" y="3204616"/>
                </a:lnTo>
                <a:lnTo>
                  <a:pt x="9244514" y="2491798"/>
                </a:lnTo>
                <a:lnTo>
                  <a:pt x="9240217" y="2485727"/>
                </a:lnTo>
                <a:cubicBezTo>
                  <a:pt x="9231328" y="2465698"/>
                  <a:pt x="9226413" y="2443679"/>
                  <a:pt x="9226413" y="2420565"/>
                </a:cubicBezTo>
                <a:lnTo>
                  <a:pt x="9226413" y="2341837"/>
                </a:lnTo>
                <a:lnTo>
                  <a:pt x="9160293" y="2576996"/>
                </a:lnTo>
                <a:cubicBezTo>
                  <a:pt x="9150437" y="2612050"/>
                  <a:pt x="9112630" y="2632853"/>
                  <a:pt x="9075847" y="2623460"/>
                </a:cubicBezTo>
                <a:lnTo>
                  <a:pt x="9075848" y="2623459"/>
                </a:lnTo>
                <a:cubicBezTo>
                  <a:pt x="9039066" y="2614067"/>
                  <a:pt x="9017237" y="2578035"/>
                  <a:pt x="9027093" y="2542981"/>
                </a:cubicBezTo>
                <a:lnTo>
                  <a:pt x="9235311" y="1802430"/>
                </a:lnTo>
                <a:cubicBezTo>
                  <a:pt x="9237774" y="1793668"/>
                  <a:pt x="9241985" y="1785794"/>
                  <a:pt x="9247490" y="1779061"/>
                </a:cubicBezTo>
                <a:lnTo>
                  <a:pt x="9248633" y="1778114"/>
                </a:lnTo>
                <a:lnTo>
                  <a:pt x="9256414" y="1762692"/>
                </a:lnTo>
                <a:cubicBezTo>
                  <a:pt x="9275354" y="1735975"/>
                  <a:pt x="9302176" y="1714747"/>
                  <a:pt x="9333699" y="1702041"/>
                </a:cubicBezTo>
                <a:lnTo>
                  <a:pt x="9391410" y="1690937"/>
                </a:lnTo>
                <a:lnTo>
                  <a:pt x="9403486" y="1644904"/>
                </a:lnTo>
                <a:lnTo>
                  <a:pt x="9339737" y="1630761"/>
                </a:lnTo>
                <a:cubicBezTo>
                  <a:pt x="9206196" y="1568699"/>
                  <a:pt x="9112495" y="1423404"/>
                  <a:pt x="9112495" y="1254062"/>
                </a:cubicBezTo>
                <a:cubicBezTo>
                  <a:pt x="9112495" y="1028273"/>
                  <a:pt x="9279075" y="845235"/>
                  <a:pt x="9484563" y="845235"/>
                </a:cubicBezTo>
                <a:close/>
                <a:moveTo>
                  <a:pt x="4184143" y="748634"/>
                </a:moveTo>
                <a:cubicBezTo>
                  <a:pt x="4389631" y="748634"/>
                  <a:pt x="4556212" y="931672"/>
                  <a:pt x="4556212" y="1157461"/>
                </a:cubicBezTo>
                <a:cubicBezTo>
                  <a:pt x="4556212" y="1326803"/>
                  <a:pt x="4462510" y="1472098"/>
                  <a:pt x="4328970" y="1534160"/>
                </a:cubicBezTo>
                <a:lnTo>
                  <a:pt x="4265220" y="1548304"/>
                </a:lnTo>
                <a:lnTo>
                  <a:pt x="4277296" y="1594336"/>
                </a:lnTo>
                <a:lnTo>
                  <a:pt x="4335008" y="1605439"/>
                </a:lnTo>
                <a:cubicBezTo>
                  <a:pt x="4382293" y="1624500"/>
                  <a:pt x="4418999" y="1662731"/>
                  <a:pt x="4434397" y="1709908"/>
                </a:cubicBezTo>
                <a:lnTo>
                  <a:pt x="4435468" y="1716663"/>
                </a:lnTo>
                <a:lnTo>
                  <a:pt x="4641465" y="2449316"/>
                </a:lnTo>
                <a:cubicBezTo>
                  <a:pt x="4651321" y="2484371"/>
                  <a:pt x="4629493" y="2520401"/>
                  <a:pt x="4592710" y="2529794"/>
                </a:cubicBezTo>
                <a:lnTo>
                  <a:pt x="4592711" y="2529795"/>
                </a:lnTo>
                <a:cubicBezTo>
                  <a:pt x="4555928" y="2539189"/>
                  <a:pt x="4518120" y="2518386"/>
                  <a:pt x="4508264" y="2483331"/>
                </a:cubicBezTo>
                <a:lnTo>
                  <a:pt x="4442294" y="2248701"/>
                </a:lnTo>
                <a:lnTo>
                  <a:pt x="4442294" y="2323964"/>
                </a:lnTo>
                <a:cubicBezTo>
                  <a:pt x="4442294" y="2347078"/>
                  <a:pt x="4437378" y="2369097"/>
                  <a:pt x="4428489" y="2389126"/>
                </a:cubicBezTo>
                <a:lnTo>
                  <a:pt x="4424194" y="2395196"/>
                </a:lnTo>
                <a:lnTo>
                  <a:pt x="4362379" y="3108015"/>
                </a:lnTo>
                <a:lnTo>
                  <a:pt x="4223684" y="3108015"/>
                </a:lnTo>
                <a:lnTo>
                  <a:pt x="4184143" y="2652067"/>
                </a:lnTo>
                <a:lnTo>
                  <a:pt x="4144604" y="3108015"/>
                </a:lnTo>
                <a:lnTo>
                  <a:pt x="4005909" y="3108015"/>
                </a:lnTo>
                <a:lnTo>
                  <a:pt x="3944094" y="2395197"/>
                </a:lnTo>
                <a:lnTo>
                  <a:pt x="3939797" y="2389126"/>
                </a:lnTo>
                <a:cubicBezTo>
                  <a:pt x="3930909" y="2369097"/>
                  <a:pt x="3925992" y="2347078"/>
                  <a:pt x="3925992" y="2323964"/>
                </a:cubicBezTo>
                <a:lnTo>
                  <a:pt x="3925992" y="2245236"/>
                </a:lnTo>
                <a:lnTo>
                  <a:pt x="3859873" y="2480395"/>
                </a:lnTo>
                <a:cubicBezTo>
                  <a:pt x="3850017" y="2515449"/>
                  <a:pt x="3812209" y="2536252"/>
                  <a:pt x="3775427" y="2526859"/>
                </a:cubicBezTo>
                <a:lnTo>
                  <a:pt x="3775428" y="2526858"/>
                </a:lnTo>
                <a:cubicBezTo>
                  <a:pt x="3738645" y="2517466"/>
                  <a:pt x="3716817" y="2481434"/>
                  <a:pt x="3726673" y="2446379"/>
                </a:cubicBezTo>
                <a:lnTo>
                  <a:pt x="3934890" y="1705830"/>
                </a:lnTo>
                <a:cubicBezTo>
                  <a:pt x="3937353" y="1697068"/>
                  <a:pt x="3941565" y="1689194"/>
                  <a:pt x="3947070" y="1682462"/>
                </a:cubicBezTo>
                <a:lnTo>
                  <a:pt x="3948213" y="1681514"/>
                </a:lnTo>
                <a:lnTo>
                  <a:pt x="3955994" y="1666092"/>
                </a:lnTo>
                <a:cubicBezTo>
                  <a:pt x="3974934" y="1639374"/>
                  <a:pt x="4001756" y="1618146"/>
                  <a:pt x="4033279" y="1605439"/>
                </a:cubicBezTo>
                <a:lnTo>
                  <a:pt x="4090990" y="1594336"/>
                </a:lnTo>
                <a:lnTo>
                  <a:pt x="4103066" y="1548304"/>
                </a:lnTo>
                <a:lnTo>
                  <a:pt x="4039317" y="1534160"/>
                </a:lnTo>
                <a:cubicBezTo>
                  <a:pt x="3905776" y="1472098"/>
                  <a:pt x="3812075" y="1326803"/>
                  <a:pt x="3812075" y="1157461"/>
                </a:cubicBezTo>
                <a:cubicBezTo>
                  <a:pt x="3812075" y="931672"/>
                  <a:pt x="3978655" y="748634"/>
                  <a:pt x="4184143" y="748634"/>
                </a:cubicBezTo>
                <a:close/>
                <a:moveTo>
                  <a:pt x="2601203" y="9312"/>
                </a:moveTo>
                <a:cubicBezTo>
                  <a:pt x="2806691" y="9312"/>
                  <a:pt x="2973271" y="192351"/>
                  <a:pt x="2973271" y="418140"/>
                </a:cubicBezTo>
                <a:cubicBezTo>
                  <a:pt x="2973271" y="587482"/>
                  <a:pt x="2879570" y="732776"/>
                  <a:pt x="2746029" y="794839"/>
                </a:cubicBezTo>
                <a:lnTo>
                  <a:pt x="2682280" y="808982"/>
                </a:lnTo>
                <a:lnTo>
                  <a:pt x="2694356" y="855014"/>
                </a:lnTo>
                <a:lnTo>
                  <a:pt x="2752068" y="866118"/>
                </a:lnTo>
                <a:cubicBezTo>
                  <a:pt x="2799353" y="885179"/>
                  <a:pt x="2836059" y="923409"/>
                  <a:pt x="2851457" y="970586"/>
                </a:cubicBezTo>
                <a:lnTo>
                  <a:pt x="2852528" y="977341"/>
                </a:lnTo>
                <a:lnTo>
                  <a:pt x="3058524" y="1709995"/>
                </a:lnTo>
                <a:cubicBezTo>
                  <a:pt x="3068381" y="1745050"/>
                  <a:pt x="3046552" y="1781080"/>
                  <a:pt x="3009769" y="1790473"/>
                </a:cubicBezTo>
                <a:lnTo>
                  <a:pt x="3009770" y="1790474"/>
                </a:lnTo>
                <a:cubicBezTo>
                  <a:pt x="2972988" y="1799867"/>
                  <a:pt x="2935180" y="1779064"/>
                  <a:pt x="2925324" y="1744010"/>
                </a:cubicBezTo>
                <a:lnTo>
                  <a:pt x="2859353" y="1509380"/>
                </a:lnTo>
                <a:lnTo>
                  <a:pt x="2859353" y="1584643"/>
                </a:lnTo>
                <a:cubicBezTo>
                  <a:pt x="2859353" y="1607757"/>
                  <a:pt x="2854438" y="1629776"/>
                  <a:pt x="2845549" y="1649805"/>
                </a:cubicBezTo>
                <a:lnTo>
                  <a:pt x="2841254" y="1655875"/>
                </a:lnTo>
                <a:lnTo>
                  <a:pt x="2779438" y="2368694"/>
                </a:lnTo>
                <a:lnTo>
                  <a:pt x="2640744" y="2368694"/>
                </a:lnTo>
                <a:lnTo>
                  <a:pt x="2601203" y="1912746"/>
                </a:lnTo>
                <a:lnTo>
                  <a:pt x="2561664" y="2368694"/>
                </a:lnTo>
                <a:lnTo>
                  <a:pt x="2422968" y="2368694"/>
                </a:lnTo>
                <a:lnTo>
                  <a:pt x="2361153" y="1655876"/>
                </a:lnTo>
                <a:lnTo>
                  <a:pt x="2356857" y="1649805"/>
                </a:lnTo>
                <a:cubicBezTo>
                  <a:pt x="2347968" y="1629776"/>
                  <a:pt x="2343052" y="1607757"/>
                  <a:pt x="2343052" y="1584643"/>
                </a:cubicBezTo>
                <a:lnTo>
                  <a:pt x="2343052" y="1505915"/>
                </a:lnTo>
                <a:lnTo>
                  <a:pt x="2276933" y="1741074"/>
                </a:lnTo>
                <a:cubicBezTo>
                  <a:pt x="2267077" y="1776128"/>
                  <a:pt x="2229269" y="1796931"/>
                  <a:pt x="2192487" y="1787538"/>
                </a:cubicBezTo>
                <a:lnTo>
                  <a:pt x="2192488" y="1787537"/>
                </a:lnTo>
                <a:cubicBezTo>
                  <a:pt x="2155705" y="1778145"/>
                  <a:pt x="2133877" y="1742114"/>
                  <a:pt x="2143733" y="1707058"/>
                </a:cubicBezTo>
                <a:lnTo>
                  <a:pt x="2351950" y="966508"/>
                </a:lnTo>
                <a:cubicBezTo>
                  <a:pt x="2354413" y="957746"/>
                  <a:pt x="2358624" y="949872"/>
                  <a:pt x="2364130" y="943139"/>
                </a:cubicBezTo>
                <a:lnTo>
                  <a:pt x="2365273" y="942192"/>
                </a:lnTo>
                <a:lnTo>
                  <a:pt x="2373053" y="926770"/>
                </a:lnTo>
                <a:cubicBezTo>
                  <a:pt x="2391994" y="900053"/>
                  <a:pt x="2418815" y="878824"/>
                  <a:pt x="2450339" y="866118"/>
                </a:cubicBezTo>
                <a:lnTo>
                  <a:pt x="2508050" y="855014"/>
                </a:lnTo>
                <a:lnTo>
                  <a:pt x="2520126" y="808982"/>
                </a:lnTo>
                <a:lnTo>
                  <a:pt x="2456377" y="794839"/>
                </a:lnTo>
                <a:cubicBezTo>
                  <a:pt x="2322836" y="732776"/>
                  <a:pt x="2229134" y="587482"/>
                  <a:pt x="2229134" y="418140"/>
                </a:cubicBezTo>
                <a:cubicBezTo>
                  <a:pt x="2229134" y="192351"/>
                  <a:pt x="2395714" y="9312"/>
                  <a:pt x="2601203" y="9312"/>
                </a:cubicBezTo>
                <a:close/>
                <a:moveTo>
                  <a:pt x="10799813" y="1"/>
                </a:moveTo>
                <a:cubicBezTo>
                  <a:pt x="11005302" y="1"/>
                  <a:pt x="11171882" y="183039"/>
                  <a:pt x="11171882" y="408828"/>
                </a:cubicBezTo>
                <a:cubicBezTo>
                  <a:pt x="11171882" y="578170"/>
                  <a:pt x="11078180" y="723465"/>
                  <a:pt x="10944640" y="785527"/>
                </a:cubicBezTo>
                <a:lnTo>
                  <a:pt x="10880890" y="799670"/>
                </a:lnTo>
                <a:lnTo>
                  <a:pt x="10892966" y="845703"/>
                </a:lnTo>
                <a:lnTo>
                  <a:pt x="10950678" y="856807"/>
                </a:lnTo>
                <a:cubicBezTo>
                  <a:pt x="10997963" y="875867"/>
                  <a:pt x="11034669" y="914098"/>
                  <a:pt x="11050067" y="961275"/>
                </a:cubicBezTo>
                <a:lnTo>
                  <a:pt x="11051139" y="968030"/>
                </a:lnTo>
                <a:lnTo>
                  <a:pt x="11257135" y="1700683"/>
                </a:lnTo>
                <a:cubicBezTo>
                  <a:pt x="11266991" y="1735739"/>
                  <a:pt x="11245162" y="1771769"/>
                  <a:pt x="11208380" y="1781161"/>
                </a:cubicBezTo>
                <a:lnTo>
                  <a:pt x="11208381" y="1781162"/>
                </a:lnTo>
                <a:cubicBezTo>
                  <a:pt x="11171598" y="1790556"/>
                  <a:pt x="11133791" y="1769753"/>
                  <a:pt x="11123934" y="1734699"/>
                </a:cubicBezTo>
                <a:lnTo>
                  <a:pt x="11057964" y="1500069"/>
                </a:lnTo>
                <a:lnTo>
                  <a:pt x="11057964" y="1575332"/>
                </a:lnTo>
                <a:cubicBezTo>
                  <a:pt x="11057964" y="1598446"/>
                  <a:pt x="11053048" y="1620464"/>
                  <a:pt x="11044159" y="1640493"/>
                </a:cubicBezTo>
                <a:lnTo>
                  <a:pt x="11039864" y="1646563"/>
                </a:lnTo>
                <a:lnTo>
                  <a:pt x="10978049" y="2359382"/>
                </a:lnTo>
                <a:lnTo>
                  <a:pt x="10839354" y="2359382"/>
                </a:lnTo>
                <a:lnTo>
                  <a:pt x="10799813" y="1903434"/>
                </a:lnTo>
                <a:lnTo>
                  <a:pt x="10760274" y="2359382"/>
                </a:lnTo>
                <a:lnTo>
                  <a:pt x="10621579" y="2359382"/>
                </a:lnTo>
                <a:lnTo>
                  <a:pt x="10559764" y="1646565"/>
                </a:lnTo>
                <a:lnTo>
                  <a:pt x="10555467" y="1640493"/>
                </a:lnTo>
                <a:cubicBezTo>
                  <a:pt x="10546578" y="1620464"/>
                  <a:pt x="10541663" y="1598446"/>
                  <a:pt x="10541663" y="1575332"/>
                </a:cubicBezTo>
                <a:lnTo>
                  <a:pt x="10541663" y="1496604"/>
                </a:lnTo>
                <a:lnTo>
                  <a:pt x="10475543" y="1731762"/>
                </a:lnTo>
                <a:cubicBezTo>
                  <a:pt x="10465687" y="1766817"/>
                  <a:pt x="10427880" y="1787619"/>
                  <a:pt x="10391097" y="1778226"/>
                </a:cubicBezTo>
                <a:lnTo>
                  <a:pt x="10391098" y="1778225"/>
                </a:lnTo>
                <a:cubicBezTo>
                  <a:pt x="10354316" y="1768834"/>
                  <a:pt x="10332487" y="1732802"/>
                  <a:pt x="10342343" y="1697747"/>
                </a:cubicBezTo>
                <a:lnTo>
                  <a:pt x="10550561" y="957197"/>
                </a:lnTo>
                <a:cubicBezTo>
                  <a:pt x="10553024" y="948434"/>
                  <a:pt x="10557235" y="940560"/>
                  <a:pt x="10562740" y="933828"/>
                </a:cubicBezTo>
                <a:lnTo>
                  <a:pt x="10563883" y="932880"/>
                </a:lnTo>
                <a:lnTo>
                  <a:pt x="10571664" y="917458"/>
                </a:lnTo>
                <a:cubicBezTo>
                  <a:pt x="10590604" y="890741"/>
                  <a:pt x="10617426" y="869512"/>
                  <a:pt x="10648949" y="856807"/>
                </a:cubicBezTo>
                <a:lnTo>
                  <a:pt x="10706660" y="845703"/>
                </a:lnTo>
                <a:lnTo>
                  <a:pt x="10718736" y="799670"/>
                </a:lnTo>
                <a:lnTo>
                  <a:pt x="10654987" y="785527"/>
                </a:lnTo>
                <a:cubicBezTo>
                  <a:pt x="10521446" y="723465"/>
                  <a:pt x="10427745" y="578170"/>
                  <a:pt x="10427745" y="408828"/>
                </a:cubicBezTo>
                <a:cubicBezTo>
                  <a:pt x="10427745" y="183039"/>
                  <a:pt x="10594325" y="1"/>
                  <a:pt x="10799813" y="1"/>
                </a:cubicBezTo>
                <a:close/>
                <a:moveTo>
                  <a:pt x="6845802" y="0"/>
                </a:moveTo>
                <a:cubicBezTo>
                  <a:pt x="7051290" y="0"/>
                  <a:pt x="7217870" y="183038"/>
                  <a:pt x="7217870" y="408828"/>
                </a:cubicBezTo>
                <a:cubicBezTo>
                  <a:pt x="7217870" y="578170"/>
                  <a:pt x="7124169" y="723464"/>
                  <a:pt x="6990629" y="785526"/>
                </a:cubicBezTo>
                <a:lnTo>
                  <a:pt x="6926879" y="799670"/>
                </a:lnTo>
                <a:lnTo>
                  <a:pt x="6938955" y="845702"/>
                </a:lnTo>
                <a:lnTo>
                  <a:pt x="6996667" y="856806"/>
                </a:lnTo>
                <a:cubicBezTo>
                  <a:pt x="7043952" y="875866"/>
                  <a:pt x="7080658" y="914097"/>
                  <a:pt x="7096056" y="961274"/>
                </a:cubicBezTo>
                <a:lnTo>
                  <a:pt x="7097127" y="968030"/>
                </a:lnTo>
                <a:lnTo>
                  <a:pt x="7303124" y="1700683"/>
                </a:lnTo>
                <a:cubicBezTo>
                  <a:pt x="7312980" y="1735738"/>
                  <a:pt x="7291151" y="1771768"/>
                  <a:pt x="7254369" y="1781161"/>
                </a:cubicBezTo>
                <a:lnTo>
                  <a:pt x="7254370" y="1781162"/>
                </a:lnTo>
                <a:cubicBezTo>
                  <a:pt x="7217587" y="1790555"/>
                  <a:pt x="7179779" y="1769752"/>
                  <a:pt x="7169923" y="1734698"/>
                </a:cubicBezTo>
                <a:lnTo>
                  <a:pt x="7103953" y="1500068"/>
                </a:lnTo>
                <a:lnTo>
                  <a:pt x="7103953" y="1575331"/>
                </a:lnTo>
                <a:cubicBezTo>
                  <a:pt x="7103953" y="1598445"/>
                  <a:pt x="7099037" y="1620464"/>
                  <a:pt x="7090148" y="1640493"/>
                </a:cubicBezTo>
                <a:lnTo>
                  <a:pt x="7085853" y="1646563"/>
                </a:lnTo>
                <a:lnTo>
                  <a:pt x="7024038" y="2359382"/>
                </a:lnTo>
                <a:lnTo>
                  <a:pt x="6885343" y="2359382"/>
                </a:lnTo>
                <a:lnTo>
                  <a:pt x="6845802" y="1903434"/>
                </a:lnTo>
                <a:lnTo>
                  <a:pt x="6806263" y="2359382"/>
                </a:lnTo>
                <a:lnTo>
                  <a:pt x="6667568" y="2359382"/>
                </a:lnTo>
                <a:lnTo>
                  <a:pt x="6605753" y="1646564"/>
                </a:lnTo>
                <a:lnTo>
                  <a:pt x="6601456" y="1640493"/>
                </a:lnTo>
                <a:cubicBezTo>
                  <a:pt x="6592567" y="1620464"/>
                  <a:pt x="6587651" y="1598445"/>
                  <a:pt x="6587651" y="1575331"/>
                </a:cubicBezTo>
                <a:lnTo>
                  <a:pt x="6587651" y="1496603"/>
                </a:lnTo>
                <a:lnTo>
                  <a:pt x="6521532" y="1731762"/>
                </a:lnTo>
                <a:cubicBezTo>
                  <a:pt x="6511676" y="1766816"/>
                  <a:pt x="6473868" y="1787619"/>
                  <a:pt x="6437086" y="1778226"/>
                </a:cubicBezTo>
                <a:lnTo>
                  <a:pt x="6437087" y="1778225"/>
                </a:lnTo>
                <a:cubicBezTo>
                  <a:pt x="6400304" y="1768833"/>
                  <a:pt x="6378476" y="1732802"/>
                  <a:pt x="6388332" y="1697746"/>
                </a:cubicBezTo>
                <a:lnTo>
                  <a:pt x="6596549" y="957196"/>
                </a:lnTo>
                <a:cubicBezTo>
                  <a:pt x="6599012" y="948434"/>
                  <a:pt x="6603224" y="940560"/>
                  <a:pt x="6608729" y="933828"/>
                </a:cubicBezTo>
                <a:lnTo>
                  <a:pt x="6609872" y="932880"/>
                </a:lnTo>
                <a:lnTo>
                  <a:pt x="6617653" y="917458"/>
                </a:lnTo>
                <a:cubicBezTo>
                  <a:pt x="6636593" y="890740"/>
                  <a:pt x="6663415" y="869512"/>
                  <a:pt x="6694938" y="856806"/>
                </a:cubicBezTo>
                <a:lnTo>
                  <a:pt x="6752649" y="845702"/>
                </a:lnTo>
                <a:lnTo>
                  <a:pt x="6764725" y="799670"/>
                </a:lnTo>
                <a:lnTo>
                  <a:pt x="6700976" y="785526"/>
                </a:lnTo>
                <a:cubicBezTo>
                  <a:pt x="6567435" y="723464"/>
                  <a:pt x="6473734" y="578170"/>
                  <a:pt x="6473734" y="408828"/>
                </a:cubicBezTo>
                <a:cubicBezTo>
                  <a:pt x="6473734" y="183038"/>
                  <a:pt x="6640314" y="0"/>
                  <a:pt x="6845802" y="0"/>
                </a:cubicBezTo>
                <a:close/>
                <a:moveTo>
                  <a:pt x="459837" y="0"/>
                </a:moveTo>
                <a:cubicBezTo>
                  <a:pt x="665325" y="0"/>
                  <a:pt x="831905" y="183038"/>
                  <a:pt x="831905" y="408827"/>
                </a:cubicBezTo>
                <a:cubicBezTo>
                  <a:pt x="831905" y="578169"/>
                  <a:pt x="738203" y="723464"/>
                  <a:pt x="604663" y="785526"/>
                </a:cubicBezTo>
                <a:lnTo>
                  <a:pt x="540914" y="799670"/>
                </a:lnTo>
                <a:lnTo>
                  <a:pt x="552990" y="845702"/>
                </a:lnTo>
                <a:lnTo>
                  <a:pt x="610701" y="856806"/>
                </a:lnTo>
                <a:cubicBezTo>
                  <a:pt x="657986" y="875866"/>
                  <a:pt x="694693" y="914097"/>
                  <a:pt x="710090" y="961274"/>
                </a:cubicBezTo>
                <a:lnTo>
                  <a:pt x="711162" y="968029"/>
                </a:lnTo>
                <a:lnTo>
                  <a:pt x="917158" y="1700682"/>
                </a:lnTo>
                <a:cubicBezTo>
                  <a:pt x="927014" y="1735738"/>
                  <a:pt x="905186" y="1771768"/>
                  <a:pt x="868403" y="1781161"/>
                </a:cubicBezTo>
                <a:lnTo>
                  <a:pt x="868404" y="1781162"/>
                </a:lnTo>
                <a:cubicBezTo>
                  <a:pt x="831622" y="1790555"/>
                  <a:pt x="793814" y="1769752"/>
                  <a:pt x="783958" y="1734698"/>
                </a:cubicBezTo>
                <a:lnTo>
                  <a:pt x="717987" y="1500068"/>
                </a:lnTo>
                <a:lnTo>
                  <a:pt x="717987" y="1575331"/>
                </a:lnTo>
                <a:cubicBezTo>
                  <a:pt x="717987" y="1598445"/>
                  <a:pt x="713072" y="1620464"/>
                  <a:pt x="704183" y="1640492"/>
                </a:cubicBezTo>
                <a:lnTo>
                  <a:pt x="699887" y="1646563"/>
                </a:lnTo>
                <a:lnTo>
                  <a:pt x="638072" y="2359382"/>
                </a:lnTo>
                <a:lnTo>
                  <a:pt x="499377" y="2359382"/>
                </a:lnTo>
                <a:lnTo>
                  <a:pt x="459837" y="1903434"/>
                </a:lnTo>
                <a:lnTo>
                  <a:pt x="420297" y="2359382"/>
                </a:lnTo>
                <a:lnTo>
                  <a:pt x="281602" y="2359382"/>
                </a:lnTo>
                <a:lnTo>
                  <a:pt x="219787" y="1646564"/>
                </a:lnTo>
                <a:lnTo>
                  <a:pt x="215491" y="1640492"/>
                </a:lnTo>
                <a:cubicBezTo>
                  <a:pt x="206602" y="1620464"/>
                  <a:pt x="201686" y="1598445"/>
                  <a:pt x="201686" y="1575331"/>
                </a:cubicBezTo>
                <a:lnTo>
                  <a:pt x="201686" y="1496603"/>
                </a:lnTo>
                <a:lnTo>
                  <a:pt x="135567" y="1731762"/>
                </a:lnTo>
                <a:cubicBezTo>
                  <a:pt x="125711" y="1766816"/>
                  <a:pt x="87903" y="1787619"/>
                  <a:pt x="51120" y="1778226"/>
                </a:cubicBezTo>
                <a:lnTo>
                  <a:pt x="51122" y="1778225"/>
                </a:lnTo>
                <a:cubicBezTo>
                  <a:pt x="14339" y="1768833"/>
                  <a:pt x="-7490" y="1732802"/>
                  <a:pt x="2366" y="1697746"/>
                </a:cubicBezTo>
                <a:lnTo>
                  <a:pt x="210584" y="957196"/>
                </a:lnTo>
                <a:cubicBezTo>
                  <a:pt x="213047" y="948434"/>
                  <a:pt x="217258" y="940560"/>
                  <a:pt x="222763" y="933827"/>
                </a:cubicBezTo>
                <a:lnTo>
                  <a:pt x="223906" y="932880"/>
                </a:lnTo>
                <a:lnTo>
                  <a:pt x="231687" y="917458"/>
                </a:lnTo>
                <a:cubicBezTo>
                  <a:pt x="250627" y="890740"/>
                  <a:pt x="277449" y="869512"/>
                  <a:pt x="308972" y="856806"/>
                </a:cubicBezTo>
                <a:lnTo>
                  <a:pt x="366684" y="845702"/>
                </a:lnTo>
                <a:lnTo>
                  <a:pt x="378759" y="799670"/>
                </a:lnTo>
                <a:lnTo>
                  <a:pt x="315010" y="785526"/>
                </a:lnTo>
                <a:cubicBezTo>
                  <a:pt x="181470" y="723464"/>
                  <a:pt x="87768" y="578169"/>
                  <a:pt x="87768" y="408827"/>
                </a:cubicBezTo>
                <a:cubicBezTo>
                  <a:pt x="87768" y="183038"/>
                  <a:pt x="254348" y="0"/>
                  <a:pt x="459837" y="0"/>
                </a:cubicBez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20" name="フリーフォーム: 図形 19">
            <a:extLst>
              <a:ext uri="{FF2B5EF4-FFF2-40B4-BE49-F238E27FC236}">
                <a16:creationId xmlns:a16="http://schemas.microsoft.com/office/drawing/2014/main" id="{9A0E0A1D-39FC-4A42-A5EF-BCF7FEA32D97}"/>
              </a:ext>
            </a:extLst>
          </p:cNvPr>
          <p:cNvSpPr/>
          <p:nvPr/>
        </p:nvSpPr>
        <p:spPr>
          <a:xfrm>
            <a:off x="5600604" y="2348170"/>
            <a:ext cx="919524" cy="2359382"/>
          </a:xfrm>
          <a:custGeom>
            <a:avLst/>
            <a:gdLst>
              <a:gd name="connsiteX0" fmla="*/ 355654 w 711193"/>
              <a:gd name="connsiteY0" fmla="*/ 0 h 1824827"/>
              <a:gd name="connsiteX1" fmla="*/ 643425 w 711193"/>
              <a:gd name="connsiteY1" fmla="*/ 316201 h 1824827"/>
              <a:gd name="connsiteX2" fmla="*/ 467668 w 711193"/>
              <a:gd name="connsiteY2" fmla="*/ 607553 h 1824827"/>
              <a:gd name="connsiteX3" fmla="*/ 418362 w 711193"/>
              <a:gd name="connsiteY3" fmla="*/ 618492 h 1824827"/>
              <a:gd name="connsiteX4" fmla="*/ 427702 w 711193"/>
              <a:gd name="connsiteY4" fmla="*/ 654095 h 1824827"/>
              <a:gd name="connsiteX5" fmla="*/ 472338 w 711193"/>
              <a:gd name="connsiteY5" fmla="*/ 662683 h 1824827"/>
              <a:gd name="connsiteX6" fmla="*/ 549209 w 711193"/>
              <a:gd name="connsiteY6" fmla="*/ 743482 h 1824827"/>
              <a:gd name="connsiteX7" fmla="*/ 550038 w 711193"/>
              <a:gd name="connsiteY7" fmla="*/ 748707 h 1824827"/>
              <a:gd name="connsiteX8" fmla="*/ 709363 w 711193"/>
              <a:gd name="connsiteY8" fmla="*/ 1315366 h 1824827"/>
              <a:gd name="connsiteX9" fmla="*/ 671654 w 711193"/>
              <a:gd name="connsiteY9" fmla="*/ 1377611 h 1824827"/>
              <a:gd name="connsiteX10" fmla="*/ 671655 w 711193"/>
              <a:gd name="connsiteY10" fmla="*/ 1377612 h 1824827"/>
              <a:gd name="connsiteX11" fmla="*/ 606341 w 711193"/>
              <a:gd name="connsiteY11" fmla="*/ 1341675 h 1824827"/>
              <a:gd name="connsiteX12" fmla="*/ 555317 w 711193"/>
              <a:gd name="connsiteY12" fmla="*/ 1160204 h 1824827"/>
              <a:gd name="connsiteX13" fmla="*/ 555317 w 711193"/>
              <a:gd name="connsiteY13" fmla="*/ 1218415 h 1824827"/>
              <a:gd name="connsiteX14" fmla="*/ 544640 w 711193"/>
              <a:gd name="connsiteY14" fmla="*/ 1268813 h 1824827"/>
              <a:gd name="connsiteX15" fmla="*/ 541318 w 711193"/>
              <a:gd name="connsiteY15" fmla="*/ 1273508 h 1824827"/>
              <a:gd name="connsiteX16" fmla="*/ 493508 w 711193"/>
              <a:gd name="connsiteY16" fmla="*/ 1824827 h 1824827"/>
              <a:gd name="connsiteX17" fmla="*/ 386236 w 711193"/>
              <a:gd name="connsiteY17" fmla="*/ 1824827 h 1824827"/>
              <a:gd name="connsiteX18" fmla="*/ 355654 w 711193"/>
              <a:gd name="connsiteY18" fmla="*/ 1472181 h 1824827"/>
              <a:gd name="connsiteX19" fmla="*/ 325073 w 711193"/>
              <a:gd name="connsiteY19" fmla="*/ 1824827 h 1824827"/>
              <a:gd name="connsiteX20" fmla="*/ 217801 w 711193"/>
              <a:gd name="connsiteY20" fmla="*/ 1824827 h 1824827"/>
              <a:gd name="connsiteX21" fmla="*/ 169991 w 711193"/>
              <a:gd name="connsiteY21" fmla="*/ 1273509 h 1824827"/>
              <a:gd name="connsiteX22" fmla="*/ 166668 w 711193"/>
              <a:gd name="connsiteY22" fmla="*/ 1268813 h 1824827"/>
              <a:gd name="connsiteX23" fmla="*/ 155991 w 711193"/>
              <a:gd name="connsiteY23" fmla="*/ 1218415 h 1824827"/>
              <a:gd name="connsiteX24" fmla="*/ 155991 w 711193"/>
              <a:gd name="connsiteY24" fmla="*/ 1157524 h 1824827"/>
              <a:gd name="connsiteX25" fmla="*/ 104852 w 711193"/>
              <a:gd name="connsiteY25" fmla="*/ 1339404 h 1824827"/>
              <a:gd name="connsiteX26" fmla="*/ 39538 w 711193"/>
              <a:gd name="connsiteY26" fmla="*/ 1375341 h 1824827"/>
              <a:gd name="connsiteX27" fmla="*/ 39539 w 711193"/>
              <a:gd name="connsiteY27" fmla="*/ 1375340 h 1824827"/>
              <a:gd name="connsiteX28" fmla="*/ 1830 w 711193"/>
              <a:gd name="connsiteY28" fmla="*/ 1313095 h 1824827"/>
              <a:gd name="connsiteX29" fmla="*/ 162873 w 711193"/>
              <a:gd name="connsiteY29" fmla="*/ 740328 h 1824827"/>
              <a:gd name="connsiteX30" fmla="*/ 172293 w 711193"/>
              <a:gd name="connsiteY30" fmla="*/ 722254 h 1824827"/>
              <a:gd name="connsiteX31" fmla="*/ 173177 w 711193"/>
              <a:gd name="connsiteY31" fmla="*/ 721521 h 1824827"/>
              <a:gd name="connsiteX32" fmla="*/ 179195 w 711193"/>
              <a:gd name="connsiteY32" fmla="*/ 709593 h 1824827"/>
              <a:gd name="connsiteX33" fmla="*/ 238970 w 711193"/>
              <a:gd name="connsiteY33" fmla="*/ 662683 h 1824827"/>
              <a:gd name="connsiteX34" fmla="*/ 283606 w 711193"/>
              <a:gd name="connsiteY34" fmla="*/ 654095 h 1824827"/>
              <a:gd name="connsiteX35" fmla="*/ 292946 w 711193"/>
              <a:gd name="connsiteY35" fmla="*/ 618492 h 1824827"/>
              <a:gd name="connsiteX36" fmla="*/ 243640 w 711193"/>
              <a:gd name="connsiteY36" fmla="*/ 607553 h 1824827"/>
              <a:gd name="connsiteX37" fmla="*/ 67883 w 711193"/>
              <a:gd name="connsiteY37" fmla="*/ 316201 h 1824827"/>
              <a:gd name="connsiteX38" fmla="*/ 355654 w 711193"/>
              <a:gd name="connsiteY38" fmla="*/ 0 h 18248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</a:cxnLst>
            <a:rect l="l" t="t" r="r" b="b"/>
            <a:pathLst>
              <a:path w="711193" h="1824827">
                <a:moveTo>
                  <a:pt x="355654" y="0"/>
                </a:moveTo>
                <a:cubicBezTo>
                  <a:pt x="514586" y="0"/>
                  <a:pt x="643425" y="141568"/>
                  <a:pt x="643425" y="316201"/>
                </a:cubicBezTo>
                <a:cubicBezTo>
                  <a:pt x="643425" y="447176"/>
                  <a:pt x="570953" y="559552"/>
                  <a:pt x="467668" y="607553"/>
                </a:cubicBezTo>
                <a:lnTo>
                  <a:pt x="418362" y="618492"/>
                </a:lnTo>
                <a:lnTo>
                  <a:pt x="427702" y="654095"/>
                </a:lnTo>
                <a:lnTo>
                  <a:pt x="472338" y="662683"/>
                </a:lnTo>
                <a:cubicBezTo>
                  <a:pt x="508910" y="677425"/>
                  <a:pt x="537300" y="706994"/>
                  <a:pt x="549209" y="743482"/>
                </a:cubicBezTo>
                <a:lnTo>
                  <a:pt x="550038" y="748707"/>
                </a:lnTo>
                <a:lnTo>
                  <a:pt x="709363" y="1315366"/>
                </a:lnTo>
                <a:cubicBezTo>
                  <a:pt x="716986" y="1342479"/>
                  <a:pt x="700103" y="1370346"/>
                  <a:pt x="671654" y="1377611"/>
                </a:cubicBezTo>
                <a:lnTo>
                  <a:pt x="671655" y="1377612"/>
                </a:lnTo>
                <a:cubicBezTo>
                  <a:pt x="643206" y="1384877"/>
                  <a:pt x="613964" y="1368787"/>
                  <a:pt x="606341" y="1341675"/>
                </a:cubicBezTo>
                <a:lnTo>
                  <a:pt x="555317" y="1160204"/>
                </a:lnTo>
                <a:lnTo>
                  <a:pt x="555317" y="1218415"/>
                </a:lnTo>
                <a:cubicBezTo>
                  <a:pt x="555317" y="1236292"/>
                  <a:pt x="551515" y="1253322"/>
                  <a:pt x="544640" y="1268813"/>
                </a:cubicBezTo>
                <a:lnTo>
                  <a:pt x="541318" y="1273508"/>
                </a:lnTo>
                <a:lnTo>
                  <a:pt x="493508" y="1824827"/>
                </a:lnTo>
                <a:lnTo>
                  <a:pt x="386236" y="1824827"/>
                </a:lnTo>
                <a:lnTo>
                  <a:pt x="355654" y="1472181"/>
                </a:lnTo>
                <a:lnTo>
                  <a:pt x="325073" y="1824827"/>
                </a:lnTo>
                <a:lnTo>
                  <a:pt x="217801" y="1824827"/>
                </a:lnTo>
                <a:lnTo>
                  <a:pt x="169991" y="1273509"/>
                </a:lnTo>
                <a:lnTo>
                  <a:pt x="166668" y="1268813"/>
                </a:lnTo>
                <a:cubicBezTo>
                  <a:pt x="159793" y="1253322"/>
                  <a:pt x="155991" y="1236292"/>
                  <a:pt x="155991" y="1218415"/>
                </a:cubicBezTo>
                <a:lnTo>
                  <a:pt x="155991" y="1157524"/>
                </a:lnTo>
                <a:lnTo>
                  <a:pt x="104852" y="1339404"/>
                </a:lnTo>
                <a:cubicBezTo>
                  <a:pt x="97229" y="1366516"/>
                  <a:pt x="67987" y="1382606"/>
                  <a:pt x="39538" y="1375341"/>
                </a:cubicBezTo>
                <a:lnTo>
                  <a:pt x="39539" y="1375340"/>
                </a:lnTo>
                <a:cubicBezTo>
                  <a:pt x="11090" y="1368076"/>
                  <a:pt x="-5793" y="1340208"/>
                  <a:pt x="1830" y="1313095"/>
                </a:cubicBezTo>
                <a:lnTo>
                  <a:pt x="162873" y="740328"/>
                </a:lnTo>
                <a:cubicBezTo>
                  <a:pt x="164778" y="733551"/>
                  <a:pt x="168035" y="727461"/>
                  <a:pt x="172293" y="722254"/>
                </a:cubicBezTo>
                <a:lnTo>
                  <a:pt x="173177" y="721521"/>
                </a:lnTo>
                <a:lnTo>
                  <a:pt x="179195" y="709593"/>
                </a:lnTo>
                <a:cubicBezTo>
                  <a:pt x="193844" y="688929"/>
                  <a:pt x="214589" y="672510"/>
                  <a:pt x="238970" y="662683"/>
                </a:cubicBezTo>
                <a:lnTo>
                  <a:pt x="283606" y="654095"/>
                </a:lnTo>
                <a:lnTo>
                  <a:pt x="292946" y="618492"/>
                </a:lnTo>
                <a:lnTo>
                  <a:pt x="243640" y="607553"/>
                </a:lnTo>
                <a:cubicBezTo>
                  <a:pt x="140355" y="559552"/>
                  <a:pt x="67883" y="447176"/>
                  <a:pt x="67883" y="316201"/>
                </a:cubicBezTo>
                <a:cubicBezTo>
                  <a:pt x="67883" y="141568"/>
                  <a:pt x="196722" y="0"/>
                  <a:pt x="355654" y="0"/>
                </a:cubicBezTo>
                <a:close/>
              </a:path>
            </a:pathLst>
          </a:cu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21" name="フリーフォーム: 図形 20">
            <a:extLst>
              <a:ext uri="{FF2B5EF4-FFF2-40B4-BE49-F238E27FC236}">
                <a16:creationId xmlns:a16="http://schemas.microsoft.com/office/drawing/2014/main" id="{D50EB1D9-2006-4013-9AA4-A8BC1023A5E6}"/>
              </a:ext>
            </a:extLst>
          </p:cNvPr>
          <p:cNvSpPr/>
          <p:nvPr/>
        </p:nvSpPr>
        <p:spPr>
          <a:xfrm>
            <a:off x="488330" y="320985"/>
            <a:ext cx="11282670" cy="6216031"/>
          </a:xfrm>
          <a:custGeom>
            <a:avLst/>
            <a:gdLst>
              <a:gd name="connsiteX0" fmla="*/ 9446488 w 11282670"/>
              <a:gd name="connsiteY0" fmla="*/ 3856649 h 6216031"/>
              <a:gd name="connsiteX1" fmla="*/ 9818557 w 11282670"/>
              <a:gd name="connsiteY1" fmla="*/ 4265476 h 6216031"/>
              <a:gd name="connsiteX2" fmla="*/ 9591315 w 11282670"/>
              <a:gd name="connsiteY2" fmla="*/ 4642176 h 6216031"/>
              <a:gd name="connsiteX3" fmla="*/ 9527566 w 11282670"/>
              <a:gd name="connsiteY3" fmla="*/ 4656319 h 6216031"/>
              <a:gd name="connsiteX4" fmla="*/ 9539642 w 11282670"/>
              <a:gd name="connsiteY4" fmla="*/ 4702351 h 6216031"/>
              <a:gd name="connsiteX5" fmla="*/ 9597353 w 11282670"/>
              <a:gd name="connsiteY5" fmla="*/ 4713455 h 6216031"/>
              <a:gd name="connsiteX6" fmla="*/ 9696742 w 11282670"/>
              <a:gd name="connsiteY6" fmla="*/ 4817923 h 6216031"/>
              <a:gd name="connsiteX7" fmla="*/ 9697814 w 11282670"/>
              <a:gd name="connsiteY7" fmla="*/ 4824678 h 6216031"/>
              <a:gd name="connsiteX8" fmla="*/ 9903810 w 11282670"/>
              <a:gd name="connsiteY8" fmla="*/ 5557331 h 6216031"/>
              <a:gd name="connsiteX9" fmla="*/ 9855055 w 11282670"/>
              <a:gd name="connsiteY9" fmla="*/ 5637810 h 6216031"/>
              <a:gd name="connsiteX10" fmla="*/ 9855056 w 11282670"/>
              <a:gd name="connsiteY10" fmla="*/ 5637811 h 6216031"/>
              <a:gd name="connsiteX11" fmla="*/ 9770610 w 11282670"/>
              <a:gd name="connsiteY11" fmla="*/ 5591347 h 6216031"/>
              <a:gd name="connsiteX12" fmla="*/ 9704639 w 11282670"/>
              <a:gd name="connsiteY12" fmla="*/ 5356717 h 6216031"/>
              <a:gd name="connsiteX13" fmla="*/ 9704639 w 11282670"/>
              <a:gd name="connsiteY13" fmla="*/ 5431980 h 6216031"/>
              <a:gd name="connsiteX14" fmla="*/ 9690834 w 11282670"/>
              <a:gd name="connsiteY14" fmla="*/ 5497141 h 6216031"/>
              <a:gd name="connsiteX15" fmla="*/ 9686539 w 11282670"/>
              <a:gd name="connsiteY15" fmla="*/ 5503212 h 6216031"/>
              <a:gd name="connsiteX16" fmla="*/ 9624724 w 11282670"/>
              <a:gd name="connsiteY16" fmla="*/ 6216031 h 6216031"/>
              <a:gd name="connsiteX17" fmla="*/ 9486029 w 11282670"/>
              <a:gd name="connsiteY17" fmla="*/ 6216031 h 6216031"/>
              <a:gd name="connsiteX18" fmla="*/ 9446488 w 11282670"/>
              <a:gd name="connsiteY18" fmla="*/ 5760083 h 6216031"/>
              <a:gd name="connsiteX19" fmla="*/ 9406949 w 11282670"/>
              <a:gd name="connsiteY19" fmla="*/ 6216031 h 6216031"/>
              <a:gd name="connsiteX20" fmla="*/ 9268254 w 11282670"/>
              <a:gd name="connsiteY20" fmla="*/ 6216031 h 6216031"/>
              <a:gd name="connsiteX21" fmla="*/ 9206439 w 11282670"/>
              <a:gd name="connsiteY21" fmla="*/ 5503213 h 6216031"/>
              <a:gd name="connsiteX22" fmla="*/ 9202142 w 11282670"/>
              <a:gd name="connsiteY22" fmla="*/ 5497141 h 6216031"/>
              <a:gd name="connsiteX23" fmla="*/ 9188338 w 11282670"/>
              <a:gd name="connsiteY23" fmla="*/ 5431980 h 6216031"/>
              <a:gd name="connsiteX24" fmla="*/ 9188338 w 11282670"/>
              <a:gd name="connsiteY24" fmla="*/ 5353252 h 6216031"/>
              <a:gd name="connsiteX25" fmla="*/ 9122218 w 11282670"/>
              <a:gd name="connsiteY25" fmla="*/ 5588411 h 6216031"/>
              <a:gd name="connsiteX26" fmla="*/ 9037772 w 11282670"/>
              <a:gd name="connsiteY26" fmla="*/ 5634875 h 6216031"/>
              <a:gd name="connsiteX27" fmla="*/ 9037773 w 11282670"/>
              <a:gd name="connsiteY27" fmla="*/ 5634874 h 6216031"/>
              <a:gd name="connsiteX28" fmla="*/ 8989018 w 11282670"/>
              <a:gd name="connsiteY28" fmla="*/ 5554395 h 6216031"/>
              <a:gd name="connsiteX29" fmla="*/ 9197236 w 11282670"/>
              <a:gd name="connsiteY29" fmla="*/ 4813845 h 6216031"/>
              <a:gd name="connsiteX30" fmla="*/ 9209415 w 11282670"/>
              <a:gd name="connsiteY30" fmla="*/ 4790476 h 6216031"/>
              <a:gd name="connsiteX31" fmla="*/ 9210558 w 11282670"/>
              <a:gd name="connsiteY31" fmla="*/ 4789529 h 6216031"/>
              <a:gd name="connsiteX32" fmla="*/ 9218339 w 11282670"/>
              <a:gd name="connsiteY32" fmla="*/ 4774107 h 6216031"/>
              <a:gd name="connsiteX33" fmla="*/ 9295624 w 11282670"/>
              <a:gd name="connsiteY33" fmla="*/ 4713455 h 6216031"/>
              <a:gd name="connsiteX34" fmla="*/ 9353335 w 11282670"/>
              <a:gd name="connsiteY34" fmla="*/ 4702351 h 6216031"/>
              <a:gd name="connsiteX35" fmla="*/ 9365411 w 11282670"/>
              <a:gd name="connsiteY35" fmla="*/ 4656319 h 6216031"/>
              <a:gd name="connsiteX36" fmla="*/ 9301662 w 11282670"/>
              <a:gd name="connsiteY36" fmla="*/ 4642176 h 6216031"/>
              <a:gd name="connsiteX37" fmla="*/ 9074420 w 11282670"/>
              <a:gd name="connsiteY37" fmla="*/ 4265476 h 6216031"/>
              <a:gd name="connsiteX38" fmla="*/ 9446488 w 11282670"/>
              <a:gd name="connsiteY38" fmla="*/ 3856649 h 6216031"/>
              <a:gd name="connsiteX39" fmla="*/ 4302990 w 11282670"/>
              <a:gd name="connsiteY39" fmla="*/ 3856649 h 6216031"/>
              <a:gd name="connsiteX40" fmla="*/ 4675058 w 11282670"/>
              <a:gd name="connsiteY40" fmla="*/ 4265476 h 6216031"/>
              <a:gd name="connsiteX41" fmla="*/ 4447817 w 11282670"/>
              <a:gd name="connsiteY41" fmla="*/ 4642176 h 6216031"/>
              <a:gd name="connsiteX42" fmla="*/ 4384067 w 11282670"/>
              <a:gd name="connsiteY42" fmla="*/ 4656319 h 6216031"/>
              <a:gd name="connsiteX43" fmla="*/ 4396143 w 11282670"/>
              <a:gd name="connsiteY43" fmla="*/ 4702351 h 6216031"/>
              <a:gd name="connsiteX44" fmla="*/ 4453855 w 11282670"/>
              <a:gd name="connsiteY44" fmla="*/ 4713455 h 6216031"/>
              <a:gd name="connsiteX45" fmla="*/ 4553244 w 11282670"/>
              <a:gd name="connsiteY45" fmla="*/ 4817923 h 6216031"/>
              <a:gd name="connsiteX46" fmla="*/ 4554315 w 11282670"/>
              <a:gd name="connsiteY46" fmla="*/ 4824678 h 6216031"/>
              <a:gd name="connsiteX47" fmla="*/ 4760312 w 11282670"/>
              <a:gd name="connsiteY47" fmla="*/ 5557331 h 6216031"/>
              <a:gd name="connsiteX48" fmla="*/ 4711557 w 11282670"/>
              <a:gd name="connsiteY48" fmla="*/ 5637810 h 6216031"/>
              <a:gd name="connsiteX49" fmla="*/ 4711558 w 11282670"/>
              <a:gd name="connsiteY49" fmla="*/ 5637811 h 6216031"/>
              <a:gd name="connsiteX50" fmla="*/ 4627111 w 11282670"/>
              <a:gd name="connsiteY50" fmla="*/ 5591347 h 6216031"/>
              <a:gd name="connsiteX51" fmla="*/ 4561141 w 11282670"/>
              <a:gd name="connsiteY51" fmla="*/ 5356717 h 6216031"/>
              <a:gd name="connsiteX52" fmla="*/ 4561141 w 11282670"/>
              <a:gd name="connsiteY52" fmla="*/ 5431980 h 6216031"/>
              <a:gd name="connsiteX53" fmla="*/ 4547336 w 11282670"/>
              <a:gd name="connsiteY53" fmla="*/ 5497141 h 6216031"/>
              <a:gd name="connsiteX54" fmla="*/ 4543041 w 11282670"/>
              <a:gd name="connsiteY54" fmla="*/ 5503212 h 6216031"/>
              <a:gd name="connsiteX55" fmla="*/ 4481226 w 11282670"/>
              <a:gd name="connsiteY55" fmla="*/ 6216031 h 6216031"/>
              <a:gd name="connsiteX56" fmla="*/ 4342531 w 11282670"/>
              <a:gd name="connsiteY56" fmla="*/ 6216031 h 6216031"/>
              <a:gd name="connsiteX57" fmla="*/ 4302990 w 11282670"/>
              <a:gd name="connsiteY57" fmla="*/ 5760083 h 6216031"/>
              <a:gd name="connsiteX58" fmla="*/ 4263451 w 11282670"/>
              <a:gd name="connsiteY58" fmla="*/ 6216031 h 6216031"/>
              <a:gd name="connsiteX59" fmla="*/ 4124756 w 11282670"/>
              <a:gd name="connsiteY59" fmla="*/ 6216031 h 6216031"/>
              <a:gd name="connsiteX60" fmla="*/ 4062941 w 11282670"/>
              <a:gd name="connsiteY60" fmla="*/ 5503213 h 6216031"/>
              <a:gd name="connsiteX61" fmla="*/ 4058644 w 11282670"/>
              <a:gd name="connsiteY61" fmla="*/ 5497141 h 6216031"/>
              <a:gd name="connsiteX62" fmla="*/ 4044839 w 11282670"/>
              <a:gd name="connsiteY62" fmla="*/ 5431980 h 6216031"/>
              <a:gd name="connsiteX63" fmla="*/ 4044839 w 11282670"/>
              <a:gd name="connsiteY63" fmla="*/ 5353252 h 6216031"/>
              <a:gd name="connsiteX64" fmla="*/ 3978720 w 11282670"/>
              <a:gd name="connsiteY64" fmla="*/ 5588411 h 6216031"/>
              <a:gd name="connsiteX65" fmla="*/ 3894274 w 11282670"/>
              <a:gd name="connsiteY65" fmla="*/ 5634875 h 6216031"/>
              <a:gd name="connsiteX66" fmla="*/ 3894275 w 11282670"/>
              <a:gd name="connsiteY66" fmla="*/ 5634874 h 6216031"/>
              <a:gd name="connsiteX67" fmla="*/ 3845520 w 11282670"/>
              <a:gd name="connsiteY67" fmla="*/ 5554395 h 6216031"/>
              <a:gd name="connsiteX68" fmla="*/ 4053737 w 11282670"/>
              <a:gd name="connsiteY68" fmla="*/ 4813845 h 6216031"/>
              <a:gd name="connsiteX69" fmla="*/ 4065917 w 11282670"/>
              <a:gd name="connsiteY69" fmla="*/ 4790476 h 6216031"/>
              <a:gd name="connsiteX70" fmla="*/ 4067060 w 11282670"/>
              <a:gd name="connsiteY70" fmla="*/ 4789529 h 6216031"/>
              <a:gd name="connsiteX71" fmla="*/ 4074841 w 11282670"/>
              <a:gd name="connsiteY71" fmla="*/ 4774107 h 6216031"/>
              <a:gd name="connsiteX72" fmla="*/ 4152126 w 11282670"/>
              <a:gd name="connsiteY72" fmla="*/ 4713455 h 6216031"/>
              <a:gd name="connsiteX73" fmla="*/ 4209837 w 11282670"/>
              <a:gd name="connsiteY73" fmla="*/ 4702351 h 6216031"/>
              <a:gd name="connsiteX74" fmla="*/ 4221913 w 11282670"/>
              <a:gd name="connsiteY74" fmla="*/ 4656319 h 6216031"/>
              <a:gd name="connsiteX75" fmla="*/ 4158164 w 11282670"/>
              <a:gd name="connsiteY75" fmla="*/ 4642176 h 6216031"/>
              <a:gd name="connsiteX76" fmla="*/ 3930922 w 11282670"/>
              <a:gd name="connsiteY76" fmla="*/ 4265476 h 6216031"/>
              <a:gd name="connsiteX77" fmla="*/ 4302990 w 11282670"/>
              <a:gd name="connsiteY77" fmla="*/ 3856649 h 6216031"/>
              <a:gd name="connsiteX78" fmla="*/ 485648 w 11282670"/>
              <a:gd name="connsiteY78" fmla="*/ 3856649 h 6216031"/>
              <a:gd name="connsiteX79" fmla="*/ 857717 w 11282670"/>
              <a:gd name="connsiteY79" fmla="*/ 4265476 h 6216031"/>
              <a:gd name="connsiteX80" fmla="*/ 630475 w 11282670"/>
              <a:gd name="connsiteY80" fmla="*/ 4642176 h 6216031"/>
              <a:gd name="connsiteX81" fmla="*/ 566725 w 11282670"/>
              <a:gd name="connsiteY81" fmla="*/ 4656319 h 6216031"/>
              <a:gd name="connsiteX82" fmla="*/ 578801 w 11282670"/>
              <a:gd name="connsiteY82" fmla="*/ 4702351 h 6216031"/>
              <a:gd name="connsiteX83" fmla="*/ 636513 w 11282670"/>
              <a:gd name="connsiteY83" fmla="*/ 4713455 h 6216031"/>
              <a:gd name="connsiteX84" fmla="*/ 735902 w 11282670"/>
              <a:gd name="connsiteY84" fmla="*/ 4817923 h 6216031"/>
              <a:gd name="connsiteX85" fmla="*/ 736974 w 11282670"/>
              <a:gd name="connsiteY85" fmla="*/ 4824678 h 6216031"/>
              <a:gd name="connsiteX86" fmla="*/ 942970 w 11282670"/>
              <a:gd name="connsiteY86" fmla="*/ 5557331 h 6216031"/>
              <a:gd name="connsiteX87" fmla="*/ 894215 w 11282670"/>
              <a:gd name="connsiteY87" fmla="*/ 5637810 h 6216031"/>
              <a:gd name="connsiteX88" fmla="*/ 894216 w 11282670"/>
              <a:gd name="connsiteY88" fmla="*/ 5637811 h 6216031"/>
              <a:gd name="connsiteX89" fmla="*/ 809769 w 11282670"/>
              <a:gd name="connsiteY89" fmla="*/ 5591347 h 6216031"/>
              <a:gd name="connsiteX90" fmla="*/ 743799 w 11282670"/>
              <a:gd name="connsiteY90" fmla="*/ 5356717 h 6216031"/>
              <a:gd name="connsiteX91" fmla="*/ 743799 w 11282670"/>
              <a:gd name="connsiteY91" fmla="*/ 5431980 h 6216031"/>
              <a:gd name="connsiteX92" fmla="*/ 729994 w 11282670"/>
              <a:gd name="connsiteY92" fmla="*/ 5497141 h 6216031"/>
              <a:gd name="connsiteX93" fmla="*/ 725699 w 11282670"/>
              <a:gd name="connsiteY93" fmla="*/ 5503212 h 6216031"/>
              <a:gd name="connsiteX94" fmla="*/ 663884 w 11282670"/>
              <a:gd name="connsiteY94" fmla="*/ 6216031 h 6216031"/>
              <a:gd name="connsiteX95" fmla="*/ 525189 w 11282670"/>
              <a:gd name="connsiteY95" fmla="*/ 6216031 h 6216031"/>
              <a:gd name="connsiteX96" fmla="*/ 485648 w 11282670"/>
              <a:gd name="connsiteY96" fmla="*/ 5760083 h 6216031"/>
              <a:gd name="connsiteX97" fmla="*/ 446109 w 11282670"/>
              <a:gd name="connsiteY97" fmla="*/ 6216031 h 6216031"/>
              <a:gd name="connsiteX98" fmla="*/ 307414 w 11282670"/>
              <a:gd name="connsiteY98" fmla="*/ 6216031 h 6216031"/>
              <a:gd name="connsiteX99" fmla="*/ 245599 w 11282670"/>
              <a:gd name="connsiteY99" fmla="*/ 5503213 h 6216031"/>
              <a:gd name="connsiteX100" fmla="*/ 241302 w 11282670"/>
              <a:gd name="connsiteY100" fmla="*/ 5497141 h 6216031"/>
              <a:gd name="connsiteX101" fmla="*/ 227498 w 11282670"/>
              <a:gd name="connsiteY101" fmla="*/ 5431980 h 6216031"/>
              <a:gd name="connsiteX102" fmla="*/ 227498 w 11282670"/>
              <a:gd name="connsiteY102" fmla="*/ 5353252 h 6216031"/>
              <a:gd name="connsiteX103" fmla="*/ 161379 w 11282670"/>
              <a:gd name="connsiteY103" fmla="*/ 5588411 h 6216031"/>
              <a:gd name="connsiteX104" fmla="*/ 76932 w 11282670"/>
              <a:gd name="connsiteY104" fmla="*/ 5634875 h 6216031"/>
              <a:gd name="connsiteX105" fmla="*/ 76933 w 11282670"/>
              <a:gd name="connsiteY105" fmla="*/ 5634874 h 6216031"/>
              <a:gd name="connsiteX106" fmla="*/ 28178 w 11282670"/>
              <a:gd name="connsiteY106" fmla="*/ 5554395 h 6216031"/>
              <a:gd name="connsiteX107" fmla="*/ 236396 w 11282670"/>
              <a:gd name="connsiteY107" fmla="*/ 4813845 h 6216031"/>
              <a:gd name="connsiteX108" fmla="*/ 248575 w 11282670"/>
              <a:gd name="connsiteY108" fmla="*/ 4790476 h 6216031"/>
              <a:gd name="connsiteX109" fmla="*/ 249718 w 11282670"/>
              <a:gd name="connsiteY109" fmla="*/ 4789529 h 6216031"/>
              <a:gd name="connsiteX110" fmla="*/ 257499 w 11282670"/>
              <a:gd name="connsiteY110" fmla="*/ 4774107 h 6216031"/>
              <a:gd name="connsiteX111" fmla="*/ 334784 w 11282670"/>
              <a:gd name="connsiteY111" fmla="*/ 4713455 h 6216031"/>
              <a:gd name="connsiteX112" fmla="*/ 392495 w 11282670"/>
              <a:gd name="connsiteY112" fmla="*/ 4702351 h 6216031"/>
              <a:gd name="connsiteX113" fmla="*/ 404571 w 11282670"/>
              <a:gd name="connsiteY113" fmla="*/ 4656319 h 6216031"/>
              <a:gd name="connsiteX114" fmla="*/ 340822 w 11282670"/>
              <a:gd name="connsiteY114" fmla="*/ 4642176 h 6216031"/>
              <a:gd name="connsiteX115" fmla="*/ 113580 w 11282670"/>
              <a:gd name="connsiteY115" fmla="*/ 4265476 h 6216031"/>
              <a:gd name="connsiteX116" fmla="*/ 485648 w 11282670"/>
              <a:gd name="connsiteY116" fmla="*/ 3856649 h 6216031"/>
              <a:gd name="connsiteX117" fmla="*/ 6863569 w 11282670"/>
              <a:gd name="connsiteY117" fmla="*/ 3829173 h 6216031"/>
              <a:gd name="connsiteX118" fmla="*/ 7235637 w 11282670"/>
              <a:gd name="connsiteY118" fmla="*/ 4238000 h 6216031"/>
              <a:gd name="connsiteX119" fmla="*/ 7008396 w 11282670"/>
              <a:gd name="connsiteY119" fmla="*/ 4614700 h 6216031"/>
              <a:gd name="connsiteX120" fmla="*/ 6944646 w 11282670"/>
              <a:gd name="connsiteY120" fmla="*/ 4628843 h 6216031"/>
              <a:gd name="connsiteX121" fmla="*/ 6956722 w 11282670"/>
              <a:gd name="connsiteY121" fmla="*/ 4674875 h 6216031"/>
              <a:gd name="connsiteX122" fmla="*/ 7014434 w 11282670"/>
              <a:gd name="connsiteY122" fmla="*/ 4685979 h 6216031"/>
              <a:gd name="connsiteX123" fmla="*/ 7113823 w 11282670"/>
              <a:gd name="connsiteY123" fmla="*/ 4790447 h 6216031"/>
              <a:gd name="connsiteX124" fmla="*/ 7114894 w 11282670"/>
              <a:gd name="connsiteY124" fmla="*/ 4797202 h 6216031"/>
              <a:gd name="connsiteX125" fmla="*/ 7320891 w 11282670"/>
              <a:gd name="connsiteY125" fmla="*/ 5529855 h 6216031"/>
              <a:gd name="connsiteX126" fmla="*/ 7272136 w 11282670"/>
              <a:gd name="connsiteY126" fmla="*/ 5610334 h 6216031"/>
              <a:gd name="connsiteX127" fmla="*/ 7272137 w 11282670"/>
              <a:gd name="connsiteY127" fmla="*/ 5610335 h 6216031"/>
              <a:gd name="connsiteX128" fmla="*/ 7187690 w 11282670"/>
              <a:gd name="connsiteY128" fmla="*/ 5563871 h 6216031"/>
              <a:gd name="connsiteX129" fmla="*/ 7121720 w 11282670"/>
              <a:gd name="connsiteY129" fmla="*/ 5329241 h 6216031"/>
              <a:gd name="connsiteX130" fmla="*/ 7121720 w 11282670"/>
              <a:gd name="connsiteY130" fmla="*/ 5404504 h 6216031"/>
              <a:gd name="connsiteX131" fmla="*/ 7107915 w 11282670"/>
              <a:gd name="connsiteY131" fmla="*/ 5469665 h 6216031"/>
              <a:gd name="connsiteX132" fmla="*/ 7103620 w 11282670"/>
              <a:gd name="connsiteY132" fmla="*/ 5475736 h 6216031"/>
              <a:gd name="connsiteX133" fmla="*/ 7041805 w 11282670"/>
              <a:gd name="connsiteY133" fmla="*/ 6188555 h 6216031"/>
              <a:gd name="connsiteX134" fmla="*/ 6903110 w 11282670"/>
              <a:gd name="connsiteY134" fmla="*/ 6188555 h 6216031"/>
              <a:gd name="connsiteX135" fmla="*/ 6863569 w 11282670"/>
              <a:gd name="connsiteY135" fmla="*/ 5732607 h 6216031"/>
              <a:gd name="connsiteX136" fmla="*/ 6824030 w 11282670"/>
              <a:gd name="connsiteY136" fmla="*/ 6188555 h 6216031"/>
              <a:gd name="connsiteX137" fmla="*/ 6685335 w 11282670"/>
              <a:gd name="connsiteY137" fmla="*/ 6188555 h 6216031"/>
              <a:gd name="connsiteX138" fmla="*/ 6623520 w 11282670"/>
              <a:gd name="connsiteY138" fmla="*/ 5475737 h 6216031"/>
              <a:gd name="connsiteX139" fmla="*/ 6619223 w 11282670"/>
              <a:gd name="connsiteY139" fmla="*/ 5469665 h 6216031"/>
              <a:gd name="connsiteX140" fmla="*/ 6605418 w 11282670"/>
              <a:gd name="connsiteY140" fmla="*/ 5404504 h 6216031"/>
              <a:gd name="connsiteX141" fmla="*/ 6605418 w 11282670"/>
              <a:gd name="connsiteY141" fmla="*/ 5325776 h 6216031"/>
              <a:gd name="connsiteX142" fmla="*/ 6539299 w 11282670"/>
              <a:gd name="connsiteY142" fmla="*/ 5560935 h 6216031"/>
              <a:gd name="connsiteX143" fmla="*/ 6454853 w 11282670"/>
              <a:gd name="connsiteY143" fmla="*/ 5607399 h 6216031"/>
              <a:gd name="connsiteX144" fmla="*/ 6454854 w 11282670"/>
              <a:gd name="connsiteY144" fmla="*/ 5607398 h 6216031"/>
              <a:gd name="connsiteX145" fmla="*/ 6406099 w 11282670"/>
              <a:gd name="connsiteY145" fmla="*/ 5526919 h 6216031"/>
              <a:gd name="connsiteX146" fmla="*/ 6614316 w 11282670"/>
              <a:gd name="connsiteY146" fmla="*/ 4786369 h 6216031"/>
              <a:gd name="connsiteX147" fmla="*/ 6626496 w 11282670"/>
              <a:gd name="connsiteY147" fmla="*/ 4763000 h 6216031"/>
              <a:gd name="connsiteX148" fmla="*/ 6627639 w 11282670"/>
              <a:gd name="connsiteY148" fmla="*/ 4762053 h 6216031"/>
              <a:gd name="connsiteX149" fmla="*/ 6635420 w 11282670"/>
              <a:gd name="connsiteY149" fmla="*/ 4746631 h 6216031"/>
              <a:gd name="connsiteX150" fmla="*/ 6712705 w 11282670"/>
              <a:gd name="connsiteY150" fmla="*/ 4685979 h 6216031"/>
              <a:gd name="connsiteX151" fmla="*/ 6770416 w 11282670"/>
              <a:gd name="connsiteY151" fmla="*/ 4674875 h 6216031"/>
              <a:gd name="connsiteX152" fmla="*/ 6782492 w 11282670"/>
              <a:gd name="connsiteY152" fmla="*/ 4628843 h 6216031"/>
              <a:gd name="connsiteX153" fmla="*/ 6718743 w 11282670"/>
              <a:gd name="connsiteY153" fmla="*/ 4614700 h 6216031"/>
              <a:gd name="connsiteX154" fmla="*/ 6491501 w 11282670"/>
              <a:gd name="connsiteY154" fmla="*/ 4238000 h 6216031"/>
              <a:gd name="connsiteX155" fmla="*/ 6863569 w 11282670"/>
              <a:gd name="connsiteY155" fmla="*/ 3829173 h 6216031"/>
              <a:gd name="connsiteX156" fmla="*/ 10822982 w 11282670"/>
              <a:gd name="connsiteY156" fmla="*/ 3400115 h 6216031"/>
              <a:gd name="connsiteX157" fmla="*/ 11195051 w 11282670"/>
              <a:gd name="connsiteY157" fmla="*/ 3808942 h 6216031"/>
              <a:gd name="connsiteX158" fmla="*/ 10967809 w 11282670"/>
              <a:gd name="connsiteY158" fmla="*/ 4185642 h 6216031"/>
              <a:gd name="connsiteX159" fmla="*/ 10904060 w 11282670"/>
              <a:gd name="connsiteY159" fmla="*/ 4199785 h 6216031"/>
              <a:gd name="connsiteX160" fmla="*/ 10916136 w 11282670"/>
              <a:gd name="connsiteY160" fmla="*/ 4245817 h 6216031"/>
              <a:gd name="connsiteX161" fmla="*/ 10973847 w 11282670"/>
              <a:gd name="connsiteY161" fmla="*/ 4256921 h 6216031"/>
              <a:gd name="connsiteX162" fmla="*/ 11073236 w 11282670"/>
              <a:gd name="connsiteY162" fmla="*/ 4361389 h 6216031"/>
              <a:gd name="connsiteX163" fmla="*/ 11074308 w 11282670"/>
              <a:gd name="connsiteY163" fmla="*/ 4368144 h 6216031"/>
              <a:gd name="connsiteX164" fmla="*/ 11280304 w 11282670"/>
              <a:gd name="connsiteY164" fmla="*/ 5100797 h 6216031"/>
              <a:gd name="connsiteX165" fmla="*/ 11231549 w 11282670"/>
              <a:gd name="connsiteY165" fmla="*/ 5181276 h 6216031"/>
              <a:gd name="connsiteX166" fmla="*/ 11231550 w 11282670"/>
              <a:gd name="connsiteY166" fmla="*/ 5181277 h 6216031"/>
              <a:gd name="connsiteX167" fmla="*/ 11147104 w 11282670"/>
              <a:gd name="connsiteY167" fmla="*/ 5134813 h 6216031"/>
              <a:gd name="connsiteX168" fmla="*/ 11081133 w 11282670"/>
              <a:gd name="connsiteY168" fmla="*/ 4900183 h 6216031"/>
              <a:gd name="connsiteX169" fmla="*/ 11081133 w 11282670"/>
              <a:gd name="connsiteY169" fmla="*/ 4975446 h 6216031"/>
              <a:gd name="connsiteX170" fmla="*/ 11067328 w 11282670"/>
              <a:gd name="connsiteY170" fmla="*/ 5040607 h 6216031"/>
              <a:gd name="connsiteX171" fmla="*/ 11063033 w 11282670"/>
              <a:gd name="connsiteY171" fmla="*/ 5046678 h 6216031"/>
              <a:gd name="connsiteX172" fmla="*/ 11001218 w 11282670"/>
              <a:gd name="connsiteY172" fmla="*/ 5759497 h 6216031"/>
              <a:gd name="connsiteX173" fmla="*/ 10862523 w 11282670"/>
              <a:gd name="connsiteY173" fmla="*/ 5759497 h 6216031"/>
              <a:gd name="connsiteX174" fmla="*/ 10822982 w 11282670"/>
              <a:gd name="connsiteY174" fmla="*/ 5303549 h 6216031"/>
              <a:gd name="connsiteX175" fmla="*/ 10783443 w 11282670"/>
              <a:gd name="connsiteY175" fmla="*/ 5759497 h 6216031"/>
              <a:gd name="connsiteX176" fmla="*/ 10644748 w 11282670"/>
              <a:gd name="connsiteY176" fmla="*/ 5759497 h 6216031"/>
              <a:gd name="connsiteX177" fmla="*/ 10582933 w 11282670"/>
              <a:gd name="connsiteY177" fmla="*/ 5046679 h 6216031"/>
              <a:gd name="connsiteX178" fmla="*/ 10578636 w 11282670"/>
              <a:gd name="connsiteY178" fmla="*/ 5040607 h 6216031"/>
              <a:gd name="connsiteX179" fmla="*/ 10564832 w 11282670"/>
              <a:gd name="connsiteY179" fmla="*/ 4975446 h 6216031"/>
              <a:gd name="connsiteX180" fmla="*/ 10564832 w 11282670"/>
              <a:gd name="connsiteY180" fmla="*/ 4896718 h 6216031"/>
              <a:gd name="connsiteX181" fmla="*/ 10498712 w 11282670"/>
              <a:gd name="connsiteY181" fmla="*/ 5131877 h 6216031"/>
              <a:gd name="connsiteX182" fmla="*/ 10414266 w 11282670"/>
              <a:gd name="connsiteY182" fmla="*/ 5178341 h 6216031"/>
              <a:gd name="connsiteX183" fmla="*/ 10414267 w 11282670"/>
              <a:gd name="connsiteY183" fmla="*/ 5178340 h 6216031"/>
              <a:gd name="connsiteX184" fmla="*/ 10365512 w 11282670"/>
              <a:gd name="connsiteY184" fmla="*/ 5097861 h 6216031"/>
              <a:gd name="connsiteX185" fmla="*/ 10573730 w 11282670"/>
              <a:gd name="connsiteY185" fmla="*/ 4357311 h 6216031"/>
              <a:gd name="connsiteX186" fmla="*/ 10585909 w 11282670"/>
              <a:gd name="connsiteY186" fmla="*/ 4333942 h 6216031"/>
              <a:gd name="connsiteX187" fmla="*/ 10587052 w 11282670"/>
              <a:gd name="connsiteY187" fmla="*/ 4332995 h 6216031"/>
              <a:gd name="connsiteX188" fmla="*/ 10594833 w 11282670"/>
              <a:gd name="connsiteY188" fmla="*/ 4317573 h 6216031"/>
              <a:gd name="connsiteX189" fmla="*/ 10672118 w 11282670"/>
              <a:gd name="connsiteY189" fmla="*/ 4256921 h 6216031"/>
              <a:gd name="connsiteX190" fmla="*/ 10729829 w 11282670"/>
              <a:gd name="connsiteY190" fmla="*/ 4245817 h 6216031"/>
              <a:gd name="connsiteX191" fmla="*/ 10741905 w 11282670"/>
              <a:gd name="connsiteY191" fmla="*/ 4199785 h 6216031"/>
              <a:gd name="connsiteX192" fmla="*/ 10678156 w 11282670"/>
              <a:gd name="connsiteY192" fmla="*/ 4185642 h 6216031"/>
              <a:gd name="connsiteX193" fmla="*/ 10450914 w 11282670"/>
              <a:gd name="connsiteY193" fmla="*/ 3808942 h 6216031"/>
              <a:gd name="connsiteX194" fmla="*/ 10822982 w 11282670"/>
              <a:gd name="connsiteY194" fmla="*/ 3400115 h 6216031"/>
              <a:gd name="connsiteX195" fmla="*/ 2953988 w 11282670"/>
              <a:gd name="connsiteY195" fmla="*/ 3122975 h 6216031"/>
              <a:gd name="connsiteX196" fmla="*/ 3326056 w 11282670"/>
              <a:gd name="connsiteY196" fmla="*/ 3531802 h 6216031"/>
              <a:gd name="connsiteX197" fmla="*/ 3098814 w 11282670"/>
              <a:gd name="connsiteY197" fmla="*/ 3908502 h 6216031"/>
              <a:gd name="connsiteX198" fmla="*/ 3035065 w 11282670"/>
              <a:gd name="connsiteY198" fmla="*/ 3922645 h 6216031"/>
              <a:gd name="connsiteX199" fmla="*/ 3047141 w 11282670"/>
              <a:gd name="connsiteY199" fmla="*/ 3968677 h 6216031"/>
              <a:gd name="connsiteX200" fmla="*/ 3104853 w 11282670"/>
              <a:gd name="connsiteY200" fmla="*/ 3979781 h 6216031"/>
              <a:gd name="connsiteX201" fmla="*/ 3204242 w 11282670"/>
              <a:gd name="connsiteY201" fmla="*/ 4084249 h 6216031"/>
              <a:gd name="connsiteX202" fmla="*/ 3205314 w 11282670"/>
              <a:gd name="connsiteY202" fmla="*/ 4091004 h 6216031"/>
              <a:gd name="connsiteX203" fmla="*/ 3411310 w 11282670"/>
              <a:gd name="connsiteY203" fmla="*/ 4823657 h 6216031"/>
              <a:gd name="connsiteX204" fmla="*/ 3362555 w 11282670"/>
              <a:gd name="connsiteY204" fmla="*/ 4904136 h 6216031"/>
              <a:gd name="connsiteX205" fmla="*/ 3362556 w 11282670"/>
              <a:gd name="connsiteY205" fmla="*/ 4904137 h 6216031"/>
              <a:gd name="connsiteX206" fmla="*/ 3278110 w 11282670"/>
              <a:gd name="connsiteY206" fmla="*/ 4857673 h 6216031"/>
              <a:gd name="connsiteX207" fmla="*/ 3212139 w 11282670"/>
              <a:gd name="connsiteY207" fmla="*/ 4623043 h 6216031"/>
              <a:gd name="connsiteX208" fmla="*/ 3212139 w 11282670"/>
              <a:gd name="connsiteY208" fmla="*/ 4698306 h 6216031"/>
              <a:gd name="connsiteX209" fmla="*/ 3198334 w 11282670"/>
              <a:gd name="connsiteY209" fmla="*/ 4763467 h 6216031"/>
              <a:gd name="connsiteX210" fmla="*/ 3194039 w 11282670"/>
              <a:gd name="connsiteY210" fmla="*/ 4769538 h 6216031"/>
              <a:gd name="connsiteX211" fmla="*/ 3132224 w 11282670"/>
              <a:gd name="connsiteY211" fmla="*/ 5482357 h 6216031"/>
              <a:gd name="connsiteX212" fmla="*/ 2993528 w 11282670"/>
              <a:gd name="connsiteY212" fmla="*/ 5482357 h 6216031"/>
              <a:gd name="connsiteX213" fmla="*/ 2953988 w 11282670"/>
              <a:gd name="connsiteY213" fmla="*/ 5026409 h 6216031"/>
              <a:gd name="connsiteX214" fmla="*/ 2914449 w 11282670"/>
              <a:gd name="connsiteY214" fmla="*/ 5482357 h 6216031"/>
              <a:gd name="connsiteX215" fmla="*/ 2775754 w 11282670"/>
              <a:gd name="connsiteY215" fmla="*/ 5482357 h 6216031"/>
              <a:gd name="connsiteX216" fmla="*/ 2713938 w 11282670"/>
              <a:gd name="connsiteY216" fmla="*/ 4769539 h 6216031"/>
              <a:gd name="connsiteX217" fmla="*/ 2709642 w 11282670"/>
              <a:gd name="connsiteY217" fmla="*/ 4763467 h 6216031"/>
              <a:gd name="connsiteX218" fmla="*/ 2695838 w 11282670"/>
              <a:gd name="connsiteY218" fmla="*/ 4698306 h 6216031"/>
              <a:gd name="connsiteX219" fmla="*/ 2695838 w 11282670"/>
              <a:gd name="connsiteY219" fmla="*/ 4619578 h 6216031"/>
              <a:gd name="connsiteX220" fmla="*/ 2629719 w 11282670"/>
              <a:gd name="connsiteY220" fmla="*/ 4854737 h 6216031"/>
              <a:gd name="connsiteX221" fmla="*/ 2545272 w 11282670"/>
              <a:gd name="connsiteY221" fmla="*/ 4901201 h 6216031"/>
              <a:gd name="connsiteX222" fmla="*/ 2545273 w 11282670"/>
              <a:gd name="connsiteY222" fmla="*/ 4901200 h 6216031"/>
              <a:gd name="connsiteX223" fmla="*/ 2496518 w 11282670"/>
              <a:gd name="connsiteY223" fmla="*/ 4820721 h 6216031"/>
              <a:gd name="connsiteX224" fmla="*/ 2704736 w 11282670"/>
              <a:gd name="connsiteY224" fmla="*/ 4080171 h 6216031"/>
              <a:gd name="connsiteX225" fmla="*/ 2716915 w 11282670"/>
              <a:gd name="connsiteY225" fmla="*/ 4056802 h 6216031"/>
              <a:gd name="connsiteX226" fmla="*/ 2718058 w 11282670"/>
              <a:gd name="connsiteY226" fmla="*/ 4055855 h 6216031"/>
              <a:gd name="connsiteX227" fmla="*/ 2725839 w 11282670"/>
              <a:gd name="connsiteY227" fmla="*/ 4040433 h 6216031"/>
              <a:gd name="connsiteX228" fmla="*/ 2803124 w 11282670"/>
              <a:gd name="connsiteY228" fmla="*/ 3979781 h 6216031"/>
              <a:gd name="connsiteX229" fmla="*/ 2860835 w 11282670"/>
              <a:gd name="connsiteY229" fmla="*/ 3968677 h 6216031"/>
              <a:gd name="connsiteX230" fmla="*/ 2872911 w 11282670"/>
              <a:gd name="connsiteY230" fmla="*/ 3922645 h 6216031"/>
              <a:gd name="connsiteX231" fmla="*/ 2809162 w 11282670"/>
              <a:gd name="connsiteY231" fmla="*/ 3908502 h 6216031"/>
              <a:gd name="connsiteX232" fmla="*/ 2581920 w 11282670"/>
              <a:gd name="connsiteY232" fmla="*/ 3531802 h 6216031"/>
              <a:gd name="connsiteX233" fmla="*/ 2953988 w 11282670"/>
              <a:gd name="connsiteY233" fmla="*/ 3122975 h 6216031"/>
              <a:gd name="connsiteX234" fmla="*/ 1723833 w 11282670"/>
              <a:gd name="connsiteY234" fmla="*/ 2526110 h 6216031"/>
              <a:gd name="connsiteX235" fmla="*/ 2095901 w 11282670"/>
              <a:gd name="connsiteY235" fmla="*/ 2934937 h 6216031"/>
              <a:gd name="connsiteX236" fmla="*/ 1868660 w 11282670"/>
              <a:gd name="connsiteY236" fmla="*/ 3311636 h 6216031"/>
              <a:gd name="connsiteX237" fmla="*/ 1804910 w 11282670"/>
              <a:gd name="connsiteY237" fmla="*/ 3325780 h 6216031"/>
              <a:gd name="connsiteX238" fmla="*/ 1816986 w 11282670"/>
              <a:gd name="connsiteY238" fmla="*/ 3371812 h 6216031"/>
              <a:gd name="connsiteX239" fmla="*/ 1874697 w 11282670"/>
              <a:gd name="connsiteY239" fmla="*/ 3382916 h 6216031"/>
              <a:gd name="connsiteX240" fmla="*/ 1974086 w 11282670"/>
              <a:gd name="connsiteY240" fmla="*/ 3487383 h 6216031"/>
              <a:gd name="connsiteX241" fmla="*/ 1975158 w 11282670"/>
              <a:gd name="connsiteY241" fmla="*/ 3494139 h 6216031"/>
              <a:gd name="connsiteX242" fmla="*/ 2181155 w 11282670"/>
              <a:gd name="connsiteY242" fmla="*/ 4226792 h 6216031"/>
              <a:gd name="connsiteX243" fmla="*/ 2132399 w 11282670"/>
              <a:gd name="connsiteY243" fmla="*/ 4307271 h 6216031"/>
              <a:gd name="connsiteX244" fmla="*/ 2132401 w 11282670"/>
              <a:gd name="connsiteY244" fmla="*/ 4307272 h 6216031"/>
              <a:gd name="connsiteX245" fmla="*/ 2047954 w 11282670"/>
              <a:gd name="connsiteY245" fmla="*/ 4260808 h 6216031"/>
              <a:gd name="connsiteX246" fmla="*/ 1981984 w 11282670"/>
              <a:gd name="connsiteY246" fmla="*/ 4026178 h 6216031"/>
              <a:gd name="connsiteX247" fmla="*/ 1981984 w 11282670"/>
              <a:gd name="connsiteY247" fmla="*/ 4101441 h 6216031"/>
              <a:gd name="connsiteX248" fmla="*/ 1968179 w 11282670"/>
              <a:gd name="connsiteY248" fmla="*/ 4166602 h 6216031"/>
              <a:gd name="connsiteX249" fmla="*/ 1963884 w 11282670"/>
              <a:gd name="connsiteY249" fmla="*/ 4172673 h 6216031"/>
              <a:gd name="connsiteX250" fmla="*/ 1902069 w 11282670"/>
              <a:gd name="connsiteY250" fmla="*/ 4885492 h 6216031"/>
              <a:gd name="connsiteX251" fmla="*/ 1763373 w 11282670"/>
              <a:gd name="connsiteY251" fmla="*/ 4885492 h 6216031"/>
              <a:gd name="connsiteX252" fmla="*/ 1723833 w 11282670"/>
              <a:gd name="connsiteY252" fmla="*/ 4429544 h 6216031"/>
              <a:gd name="connsiteX253" fmla="*/ 1684294 w 11282670"/>
              <a:gd name="connsiteY253" fmla="*/ 4885492 h 6216031"/>
              <a:gd name="connsiteX254" fmla="*/ 1545599 w 11282670"/>
              <a:gd name="connsiteY254" fmla="*/ 4885492 h 6216031"/>
              <a:gd name="connsiteX255" fmla="*/ 1483784 w 11282670"/>
              <a:gd name="connsiteY255" fmla="*/ 4172674 h 6216031"/>
              <a:gd name="connsiteX256" fmla="*/ 1479487 w 11282670"/>
              <a:gd name="connsiteY256" fmla="*/ 4166602 h 6216031"/>
              <a:gd name="connsiteX257" fmla="*/ 1465683 w 11282670"/>
              <a:gd name="connsiteY257" fmla="*/ 4101441 h 6216031"/>
              <a:gd name="connsiteX258" fmla="*/ 1465683 w 11282670"/>
              <a:gd name="connsiteY258" fmla="*/ 4022713 h 6216031"/>
              <a:gd name="connsiteX259" fmla="*/ 1399563 w 11282670"/>
              <a:gd name="connsiteY259" fmla="*/ 4257872 h 6216031"/>
              <a:gd name="connsiteX260" fmla="*/ 1315116 w 11282670"/>
              <a:gd name="connsiteY260" fmla="*/ 4304336 h 6216031"/>
              <a:gd name="connsiteX261" fmla="*/ 1315118 w 11282670"/>
              <a:gd name="connsiteY261" fmla="*/ 4304335 h 6216031"/>
              <a:gd name="connsiteX262" fmla="*/ 1266363 w 11282670"/>
              <a:gd name="connsiteY262" fmla="*/ 4223856 h 6216031"/>
              <a:gd name="connsiteX263" fmla="*/ 1474580 w 11282670"/>
              <a:gd name="connsiteY263" fmla="*/ 3483306 h 6216031"/>
              <a:gd name="connsiteX264" fmla="*/ 1486760 w 11282670"/>
              <a:gd name="connsiteY264" fmla="*/ 3459937 h 6216031"/>
              <a:gd name="connsiteX265" fmla="*/ 1487903 w 11282670"/>
              <a:gd name="connsiteY265" fmla="*/ 3458989 h 6216031"/>
              <a:gd name="connsiteX266" fmla="*/ 1495684 w 11282670"/>
              <a:gd name="connsiteY266" fmla="*/ 3443567 h 6216031"/>
              <a:gd name="connsiteX267" fmla="*/ 1572968 w 11282670"/>
              <a:gd name="connsiteY267" fmla="*/ 3382916 h 6216031"/>
              <a:gd name="connsiteX268" fmla="*/ 1630680 w 11282670"/>
              <a:gd name="connsiteY268" fmla="*/ 3371812 h 6216031"/>
              <a:gd name="connsiteX269" fmla="*/ 1642756 w 11282670"/>
              <a:gd name="connsiteY269" fmla="*/ 3325780 h 6216031"/>
              <a:gd name="connsiteX270" fmla="*/ 1579007 w 11282670"/>
              <a:gd name="connsiteY270" fmla="*/ 3311636 h 6216031"/>
              <a:gd name="connsiteX271" fmla="*/ 1351765 w 11282670"/>
              <a:gd name="connsiteY271" fmla="*/ 2934937 h 6216031"/>
              <a:gd name="connsiteX272" fmla="*/ 1723833 w 11282670"/>
              <a:gd name="connsiteY272" fmla="*/ 2526110 h 6216031"/>
              <a:gd name="connsiteX273" fmla="*/ 8146145 w 11282670"/>
              <a:gd name="connsiteY273" fmla="*/ 1790301 h 6216031"/>
              <a:gd name="connsiteX274" fmla="*/ 8518214 w 11282670"/>
              <a:gd name="connsiteY274" fmla="*/ 2199128 h 6216031"/>
              <a:gd name="connsiteX275" fmla="*/ 8290972 w 11282670"/>
              <a:gd name="connsiteY275" fmla="*/ 2575827 h 6216031"/>
              <a:gd name="connsiteX276" fmla="*/ 8227222 w 11282670"/>
              <a:gd name="connsiteY276" fmla="*/ 2589971 h 6216031"/>
              <a:gd name="connsiteX277" fmla="*/ 8239298 w 11282670"/>
              <a:gd name="connsiteY277" fmla="*/ 2636003 h 6216031"/>
              <a:gd name="connsiteX278" fmla="*/ 8297010 w 11282670"/>
              <a:gd name="connsiteY278" fmla="*/ 2647107 h 6216031"/>
              <a:gd name="connsiteX279" fmla="*/ 8396399 w 11282670"/>
              <a:gd name="connsiteY279" fmla="*/ 2751575 h 6216031"/>
              <a:gd name="connsiteX280" fmla="*/ 8397471 w 11282670"/>
              <a:gd name="connsiteY280" fmla="*/ 2758331 h 6216031"/>
              <a:gd name="connsiteX281" fmla="*/ 8603467 w 11282670"/>
              <a:gd name="connsiteY281" fmla="*/ 3490983 h 6216031"/>
              <a:gd name="connsiteX282" fmla="*/ 8554712 w 11282670"/>
              <a:gd name="connsiteY282" fmla="*/ 3571462 h 6216031"/>
              <a:gd name="connsiteX283" fmla="*/ 8554713 w 11282670"/>
              <a:gd name="connsiteY283" fmla="*/ 3571463 h 6216031"/>
              <a:gd name="connsiteX284" fmla="*/ 8470266 w 11282670"/>
              <a:gd name="connsiteY284" fmla="*/ 3524999 h 6216031"/>
              <a:gd name="connsiteX285" fmla="*/ 8404296 w 11282670"/>
              <a:gd name="connsiteY285" fmla="*/ 3290369 h 6216031"/>
              <a:gd name="connsiteX286" fmla="*/ 8404296 w 11282670"/>
              <a:gd name="connsiteY286" fmla="*/ 3365632 h 6216031"/>
              <a:gd name="connsiteX287" fmla="*/ 8390491 w 11282670"/>
              <a:gd name="connsiteY287" fmla="*/ 3430793 h 6216031"/>
              <a:gd name="connsiteX288" fmla="*/ 8386196 w 11282670"/>
              <a:gd name="connsiteY288" fmla="*/ 3436863 h 6216031"/>
              <a:gd name="connsiteX289" fmla="*/ 8324381 w 11282670"/>
              <a:gd name="connsiteY289" fmla="*/ 4149683 h 6216031"/>
              <a:gd name="connsiteX290" fmla="*/ 8185686 w 11282670"/>
              <a:gd name="connsiteY290" fmla="*/ 4149683 h 6216031"/>
              <a:gd name="connsiteX291" fmla="*/ 8146145 w 11282670"/>
              <a:gd name="connsiteY291" fmla="*/ 3693735 h 6216031"/>
              <a:gd name="connsiteX292" fmla="*/ 8106606 w 11282670"/>
              <a:gd name="connsiteY292" fmla="*/ 4149683 h 6216031"/>
              <a:gd name="connsiteX293" fmla="*/ 7967911 w 11282670"/>
              <a:gd name="connsiteY293" fmla="*/ 4149683 h 6216031"/>
              <a:gd name="connsiteX294" fmla="*/ 7906096 w 11282670"/>
              <a:gd name="connsiteY294" fmla="*/ 3436865 h 6216031"/>
              <a:gd name="connsiteX295" fmla="*/ 7901799 w 11282670"/>
              <a:gd name="connsiteY295" fmla="*/ 3430793 h 6216031"/>
              <a:gd name="connsiteX296" fmla="*/ 7887994 w 11282670"/>
              <a:gd name="connsiteY296" fmla="*/ 3365632 h 6216031"/>
              <a:gd name="connsiteX297" fmla="*/ 7887994 w 11282670"/>
              <a:gd name="connsiteY297" fmla="*/ 3286904 h 6216031"/>
              <a:gd name="connsiteX298" fmla="*/ 7821875 w 11282670"/>
              <a:gd name="connsiteY298" fmla="*/ 3522063 h 6216031"/>
              <a:gd name="connsiteX299" fmla="*/ 7737429 w 11282670"/>
              <a:gd name="connsiteY299" fmla="*/ 3568527 h 6216031"/>
              <a:gd name="connsiteX300" fmla="*/ 7737430 w 11282670"/>
              <a:gd name="connsiteY300" fmla="*/ 3568526 h 6216031"/>
              <a:gd name="connsiteX301" fmla="*/ 7688675 w 11282670"/>
              <a:gd name="connsiteY301" fmla="*/ 3488047 h 6216031"/>
              <a:gd name="connsiteX302" fmla="*/ 7896892 w 11282670"/>
              <a:gd name="connsiteY302" fmla="*/ 2747497 h 6216031"/>
              <a:gd name="connsiteX303" fmla="*/ 7909072 w 11282670"/>
              <a:gd name="connsiteY303" fmla="*/ 2724128 h 6216031"/>
              <a:gd name="connsiteX304" fmla="*/ 7910215 w 11282670"/>
              <a:gd name="connsiteY304" fmla="*/ 2723180 h 6216031"/>
              <a:gd name="connsiteX305" fmla="*/ 7917996 w 11282670"/>
              <a:gd name="connsiteY305" fmla="*/ 2707759 h 6216031"/>
              <a:gd name="connsiteX306" fmla="*/ 7995281 w 11282670"/>
              <a:gd name="connsiteY306" fmla="*/ 2647107 h 6216031"/>
              <a:gd name="connsiteX307" fmla="*/ 8052992 w 11282670"/>
              <a:gd name="connsiteY307" fmla="*/ 2636003 h 6216031"/>
              <a:gd name="connsiteX308" fmla="*/ 8065068 w 11282670"/>
              <a:gd name="connsiteY308" fmla="*/ 2589971 h 6216031"/>
              <a:gd name="connsiteX309" fmla="*/ 8001319 w 11282670"/>
              <a:gd name="connsiteY309" fmla="*/ 2575827 h 6216031"/>
              <a:gd name="connsiteX310" fmla="*/ 7774077 w 11282670"/>
              <a:gd name="connsiteY310" fmla="*/ 2199128 h 6216031"/>
              <a:gd name="connsiteX311" fmla="*/ 8146145 w 11282670"/>
              <a:gd name="connsiteY311" fmla="*/ 1790301 h 6216031"/>
              <a:gd name="connsiteX312" fmla="*/ 9484563 w 11282670"/>
              <a:gd name="connsiteY312" fmla="*/ 845235 h 6216031"/>
              <a:gd name="connsiteX313" fmla="*/ 9856632 w 11282670"/>
              <a:gd name="connsiteY313" fmla="*/ 1254062 h 6216031"/>
              <a:gd name="connsiteX314" fmla="*/ 9629390 w 11282670"/>
              <a:gd name="connsiteY314" fmla="*/ 1630761 h 6216031"/>
              <a:gd name="connsiteX315" fmla="*/ 9565640 w 11282670"/>
              <a:gd name="connsiteY315" fmla="*/ 1644904 h 6216031"/>
              <a:gd name="connsiteX316" fmla="*/ 9577716 w 11282670"/>
              <a:gd name="connsiteY316" fmla="*/ 1690937 h 6216031"/>
              <a:gd name="connsiteX317" fmla="*/ 9635428 w 11282670"/>
              <a:gd name="connsiteY317" fmla="*/ 1702041 h 6216031"/>
              <a:gd name="connsiteX318" fmla="*/ 9734817 w 11282670"/>
              <a:gd name="connsiteY318" fmla="*/ 1806508 h 6216031"/>
              <a:gd name="connsiteX319" fmla="*/ 9735889 w 11282670"/>
              <a:gd name="connsiteY319" fmla="*/ 1813264 h 6216031"/>
              <a:gd name="connsiteX320" fmla="*/ 9941885 w 11282670"/>
              <a:gd name="connsiteY320" fmla="*/ 2545917 h 6216031"/>
              <a:gd name="connsiteX321" fmla="*/ 9893130 w 11282670"/>
              <a:gd name="connsiteY321" fmla="*/ 2626395 h 6216031"/>
              <a:gd name="connsiteX322" fmla="*/ 9893131 w 11282670"/>
              <a:gd name="connsiteY322" fmla="*/ 2626396 h 6216031"/>
              <a:gd name="connsiteX323" fmla="*/ 9808684 w 11282670"/>
              <a:gd name="connsiteY323" fmla="*/ 2579932 h 6216031"/>
              <a:gd name="connsiteX324" fmla="*/ 9742714 w 11282670"/>
              <a:gd name="connsiteY324" fmla="*/ 2345302 h 6216031"/>
              <a:gd name="connsiteX325" fmla="*/ 9742714 w 11282670"/>
              <a:gd name="connsiteY325" fmla="*/ 2420565 h 6216031"/>
              <a:gd name="connsiteX326" fmla="*/ 9728909 w 11282670"/>
              <a:gd name="connsiteY326" fmla="*/ 2485727 h 6216031"/>
              <a:gd name="connsiteX327" fmla="*/ 9724614 w 11282670"/>
              <a:gd name="connsiteY327" fmla="*/ 2491797 h 6216031"/>
              <a:gd name="connsiteX328" fmla="*/ 9662799 w 11282670"/>
              <a:gd name="connsiteY328" fmla="*/ 3204616 h 6216031"/>
              <a:gd name="connsiteX329" fmla="*/ 9524104 w 11282670"/>
              <a:gd name="connsiteY329" fmla="*/ 3204616 h 6216031"/>
              <a:gd name="connsiteX330" fmla="*/ 9484563 w 11282670"/>
              <a:gd name="connsiteY330" fmla="*/ 2748668 h 6216031"/>
              <a:gd name="connsiteX331" fmla="*/ 9445024 w 11282670"/>
              <a:gd name="connsiteY331" fmla="*/ 3204616 h 6216031"/>
              <a:gd name="connsiteX332" fmla="*/ 9306329 w 11282670"/>
              <a:gd name="connsiteY332" fmla="*/ 3204616 h 6216031"/>
              <a:gd name="connsiteX333" fmla="*/ 9244514 w 11282670"/>
              <a:gd name="connsiteY333" fmla="*/ 2491798 h 6216031"/>
              <a:gd name="connsiteX334" fmla="*/ 9240217 w 11282670"/>
              <a:gd name="connsiteY334" fmla="*/ 2485727 h 6216031"/>
              <a:gd name="connsiteX335" fmla="*/ 9226413 w 11282670"/>
              <a:gd name="connsiteY335" fmla="*/ 2420565 h 6216031"/>
              <a:gd name="connsiteX336" fmla="*/ 9226413 w 11282670"/>
              <a:gd name="connsiteY336" fmla="*/ 2341837 h 6216031"/>
              <a:gd name="connsiteX337" fmla="*/ 9160293 w 11282670"/>
              <a:gd name="connsiteY337" fmla="*/ 2576996 h 6216031"/>
              <a:gd name="connsiteX338" fmla="*/ 9075847 w 11282670"/>
              <a:gd name="connsiteY338" fmla="*/ 2623460 h 6216031"/>
              <a:gd name="connsiteX339" fmla="*/ 9075848 w 11282670"/>
              <a:gd name="connsiteY339" fmla="*/ 2623459 h 6216031"/>
              <a:gd name="connsiteX340" fmla="*/ 9027093 w 11282670"/>
              <a:gd name="connsiteY340" fmla="*/ 2542981 h 6216031"/>
              <a:gd name="connsiteX341" fmla="*/ 9235311 w 11282670"/>
              <a:gd name="connsiteY341" fmla="*/ 1802430 h 6216031"/>
              <a:gd name="connsiteX342" fmla="*/ 9247490 w 11282670"/>
              <a:gd name="connsiteY342" fmla="*/ 1779061 h 6216031"/>
              <a:gd name="connsiteX343" fmla="*/ 9248633 w 11282670"/>
              <a:gd name="connsiteY343" fmla="*/ 1778114 h 6216031"/>
              <a:gd name="connsiteX344" fmla="*/ 9256414 w 11282670"/>
              <a:gd name="connsiteY344" fmla="*/ 1762692 h 6216031"/>
              <a:gd name="connsiteX345" fmla="*/ 9333699 w 11282670"/>
              <a:gd name="connsiteY345" fmla="*/ 1702041 h 6216031"/>
              <a:gd name="connsiteX346" fmla="*/ 9391410 w 11282670"/>
              <a:gd name="connsiteY346" fmla="*/ 1690937 h 6216031"/>
              <a:gd name="connsiteX347" fmla="*/ 9403486 w 11282670"/>
              <a:gd name="connsiteY347" fmla="*/ 1644904 h 6216031"/>
              <a:gd name="connsiteX348" fmla="*/ 9339737 w 11282670"/>
              <a:gd name="connsiteY348" fmla="*/ 1630761 h 6216031"/>
              <a:gd name="connsiteX349" fmla="*/ 9112495 w 11282670"/>
              <a:gd name="connsiteY349" fmla="*/ 1254062 h 6216031"/>
              <a:gd name="connsiteX350" fmla="*/ 9484563 w 11282670"/>
              <a:gd name="connsiteY350" fmla="*/ 845235 h 6216031"/>
              <a:gd name="connsiteX351" fmla="*/ 4184143 w 11282670"/>
              <a:gd name="connsiteY351" fmla="*/ 748634 h 6216031"/>
              <a:gd name="connsiteX352" fmla="*/ 4556212 w 11282670"/>
              <a:gd name="connsiteY352" fmla="*/ 1157461 h 6216031"/>
              <a:gd name="connsiteX353" fmla="*/ 4328970 w 11282670"/>
              <a:gd name="connsiteY353" fmla="*/ 1534160 h 6216031"/>
              <a:gd name="connsiteX354" fmla="*/ 4265220 w 11282670"/>
              <a:gd name="connsiteY354" fmla="*/ 1548304 h 6216031"/>
              <a:gd name="connsiteX355" fmla="*/ 4277296 w 11282670"/>
              <a:gd name="connsiteY355" fmla="*/ 1594336 h 6216031"/>
              <a:gd name="connsiteX356" fmla="*/ 4335008 w 11282670"/>
              <a:gd name="connsiteY356" fmla="*/ 1605439 h 6216031"/>
              <a:gd name="connsiteX357" fmla="*/ 4434397 w 11282670"/>
              <a:gd name="connsiteY357" fmla="*/ 1709908 h 6216031"/>
              <a:gd name="connsiteX358" fmla="*/ 4435468 w 11282670"/>
              <a:gd name="connsiteY358" fmla="*/ 1716663 h 6216031"/>
              <a:gd name="connsiteX359" fmla="*/ 4641465 w 11282670"/>
              <a:gd name="connsiteY359" fmla="*/ 2449316 h 6216031"/>
              <a:gd name="connsiteX360" fmla="*/ 4592710 w 11282670"/>
              <a:gd name="connsiteY360" fmla="*/ 2529794 h 6216031"/>
              <a:gd name="connsiteX361" fmla="*/ 4592711 w 11282670"/>
              <a:gd name="connsiteY361" fmla="*/ 2529795 h 6216031"/>
              <a:gd name="connsiteX362" fmla="*/ 4508264 w 11282670"/>
              <a:gd name="connsiteY362" fmla="*/ 2483331 h 6216031"/>
              <a:gd name="connsiteX363" fmla="*/ 4442294 w 11282670"/>
              <a:gd name="connsiteY363" fmla="*/ 2248701 h 6216031"/>
              <a:gd name="connsiteX364" fmla="*/ 4442294 w 11282670"/>
              <a:gd name="connsiteY364" fmla="*/ 2323964 h 6216031"/>
              <a:gd name="connsiteX365" fmla="*/ 4428489 w 11282670"/>
              <a:gd name="connsiteY365" fmla="*/ 2389126 h 6216031"/>
              <a:gd name="connsiteX366" fmla="*/ 4424194 w 11282670"/>
              <a:gd name="connsiteY366" fmla="*/ 2395196 h 6216031"/>
              <a:gd name="connsiteX367" fmla="*/ 4362379 w 11282670"/>
              <a:gd name="connsiteY367" fmla="*/ 3108015 h 6216031"/>
              <a:gd name="connsiteX368" fmla="*/ 4223684 w 11282670"/>
              <a:gd name="connsiteY368" fmla="*/ 3108015 h 6216031"/>
              <a:gd name="connsiteX369" fmla="*/ 4184143 w 11282670"/>
              <a:gd name="connsiteY369" fmla="*/ 2652067 h 6216031"/>
              <a:gd name="connsiteX370" fmla="*/ 4144604 w 11282670"/>
              <a:gd name="connsiteY370" fmla="*/ 3108015 h 6216031"/>
              <a:gd name="connsiteX371" fmla="*/ 4005909 w 11282670"/>
              <a:gd name="connsiteY371" fmla="*/ 3108015 h 6216031"/>
              <a:gd name="connsiteX372" fmla="*/ 3944094 w 11282670"/>
              <a:gd name="connsiteY372" fmla="*/ 2395197 h 6216031"/>
              <a:gd name="connsiteX373" fmla="*/ 3939797 w 11282670"/>
              <a:gd name="connsiteY373" fmla="*/ 2389126 h 6216031"/>
              <a:gd name="connsiteX374" fmla="*/ 3925992 w 11282670"/>
              <a:gd name="connsiteY374" fmla="*/ 2323964 h 6216031"/>
              <a:gd name="connsiteX375" fmla="*/ 3925992 w 11282670"/>
              <a:gd name="connsiteY375" fmla="*/ 2245236 h 6216031"/>
              <a:gd name="connsiteX376" fmla="*/ 3859873 w 11282670"/>
              <a:gd name="connsiteY376" fmla="*/ 2480395 h 6216031"/>
              <a:gd name="connsiteX377" fmla="*/ 3775427 w 11282670"/>
              <a:gd name="connsiteY377" fmla="*/ 2526859 h 6216031"/>
              <a:gd name="connsiteX378" fmla="*/ 3775428 w 11282670"/>
              <a:gd name="connsiteY378" fmla="*/ 2526858 h 6216031"/>
              <a:gd name="connsiteX379" fmla="*/ 3726673 w 11282670"/>
              <a:gd name="connsiteY379" fmla="*/ 2446379 h 6216031"/>
              <a:gd name="connsiteX380" fmla="*/ 3934890 w 11282670"/>
              <a:gd name="connsiteY380" fmla="*/ 1705830 h 6216031"/>
              <a:gd name="connsiteX381" fmla="*/ 3947070 w 11282670"/>
              <a:gd name="connsiteY381" fmla="*/ 1682462 h 6216031"/>
              <a:gd name="connsiteX382" fmla="*/ 3948213 w 11282670"/>
              <a:gd name="connsiteY382" fmla="*/ 1681514 h 6216031"/>
              <a:gd name="connsiteX383" fmla="*/ 3955994 w 11282670"/>
              <a:gd name="connsiteY383" fmla="*/ 1666092 h 6216031"/>
              <a:gd name="connsiteX384" fmla="*/ 4033279 w 11282670"/>
              <a:gd name="connsiteY384" fmla="*/ 1605439 h 6216031"/>
              <a:gd name="connsiteX385" fmla="*/ 4090990 w 11282670"/>
              <a:gd name="connsiteY385" fmla="*/ 1594336 h 6216031"/>
              <a:gd name="connsiteX386" fmla="*/ 4103066 w 11282670"/>
              <a:gd name="connsiteY386" fmla="*/ 1548304 h 6216031"/>
              <a:gd name="connsiteX387" fmla="*/ 4039317 w 11282670"/>
              <a:gd name="connsiteY387" fmla="*/ 1534160 h 6216031"/>
              <a:gd name="connsiteX388" fmla="*/ 3812075 w 11282670"/>
              <a:gd name="connsiteY388" fmla="*/ 1157461 h 6216031"/>
              <a:gd name="connsiteX389" fmla="*/ 4184143 w 11282670"/>
              <a:gd name="connsiteY389" fmla="*/ 748634 h 6216031"/>
              <a:gd name="connsiteX390" fmla="*/ 2601203 w 11282670"/>
              <a:gd name="connsiteY390" fmla="*/ 9312 h 6216031"/>
              <a:gd name="connsiteX391" fmla="*/ 2973271 w 11282670"/>
              <a:gd name="connsiteY391" fmla="*/ 418140 h 6216031"/>
              <a:gd name="connsiteX392" fmla="*/ 2746029 w 11282670"/>
              <a:gd name="connsiteY392" fmla="*/ 794839 h 6216031"/>
              <a:gd name="connsiteX393" fmla="*/ 2682280 w 11282670"/>
              <a:gd name="connsiteY393" fmla="*/ 808982 h 6216031"/>
              <a:gd name="connsiteX394" fmla="*/ 2694356 w 11282670"/>
              <a:gd name="connsiteY394" fmla="*/ 855014 h 6216031"/>
              <a:gd name="connsiteX395" fmla="*/ 2752068 w 11282670"/>
              <a:gd name="connsiteY395" fmla="*/ 866118 h 6216031"/>
              <a:gd name="connsiteX396" fmla="*/ 2851457 w 11282670"/>
              <a:gd name="connsiteY396" fmla="*/ 970586 h 6216031"/>
              <a:gd name="connsiteX397" fmla="*/ 2852528 w 11282670"/>
              <a:gd name="connsiteY397" fmla="*/ 977341 h 6216031"/>
              <a:gd name="connsiteX398" fmla="*/ 3058524 w 11282670"/>
              <a:gd name="connsiteY398" fmla="*/ 1709995 h 6216031"/>
              <a:gd name="connsiteX399" fmla="*/ 3009769 w 11282670"/>
              <a:gd name="connsiteY399" fmla="*/ 1790473 h 6216031"/>
              <a:gd name="connsiteX400" fmla="*/ 3009770 w 11282670"/>
              <a:gd name="connsiteY400" fmla="*/ 1790474 h 6216031"/>
              <a:gd name="connsiteX401" fmla="*/ 2925324 w 11282670"/>
              <a:gd name="connsiteY401" fmla="*/ 1744010 h 6216031"/>
              <a:gd name="connsiteX402" fmla="*/ 2859353 w 11282670"/>
              <a:gd name="connsiteY402" fmla="*/ 1509380 h 6216031"/>
              <a:gd name="connsiteX403" fmla="*/ 2859353 w 11282670"/>
              <a:gd name="connsiteY403" fmla="*/ 1584643 h 6216031"/>
              <a:gd name="connsiteX404" fmla="*/ 2845549 w 11282670"/>
              <a:gd name="connsiteY404" fmla="*/ 1649805 h 6216031"/>
              <a:gd name="connsiteX405" fmla="*/ 2841254 w 11282670"/>
              <a:gd name="connsiteY405" fmla="*/ 1655875 h 6216031"/>
              <a:gd name="connsiteX406" fmla="*/ 2779438 w 11282670"/>
              <a:gd name="connsiteY406" fmla="*/ 2368694 h 6216031"/>
              <a:gd name="connsiteX407" fmla="*/ 2640744 w 11282670"/>
              <a:gd name="connsiteY407" fmla="*/ 2368694 h 6216031"/>
              <a:gd name="connsiteX408" fmla="*/ 2601203 w 11282670"/>
              <a:gd name="connsiteY408" fmla="*/ 1912746 h 6216031"/>
              <a:gd name="connsiteX409" fmla="*/ 2561664 w 11282670"/>
              <a:gd name="connsiteY409" fmla="*/ 2368694 h 6216031"/>
              <a:gd name="connsiteX410" fmla="*/ 2422968 w 11282670"/>
              <a:gd name="connsiteY410" fmla="*/ 2368694 h 6216031"/>
              <a:gd name="connsiteX411" fmla="*/ 2361153 w 11282670"/>
              <a:gd name="connsiteY411" fmla="*/ 1655876 h 6216031"/>
              <a:gd name="connsiteX412" fmla="*/ 2356857 w 11282670"/>
              <a:gd name="connsiteY412" fmla="*/ 1649805 h 6216031"/>
              <a:gd name="connsiteX413" fmla="*/ 2343052 w 11282670"/>
              <a:gd name="connsiteY413" fmla="*/ 1584643 h 6216031"/>
              <a:gd name="connsiteX414" fmla="*/ 2343052 w 11282670"/>
              <a:gd name="connsiteY414" fmla="*/ 1505915 h 6216031"/>
              <a:gd name="connsiteX415" fmla="*/ 2276933 w 11282670"/>
              <a:gd name="connsiteY415" fmla="*/ 1741074 h 6216031"/>
              <a:gd name="connsiteX416" fmla="*/ 2192487 w 11282670"/>
              <a:gd name="connsiteY416" fmla="*/ 1787538 h 6216031"/>
              <a:gd name="connsiteX417" fmla="*/ 2192488 w 11282670"/>
              <a:gd name="connsiteY417" fmla="*/ 1787537 h 6216031"/>
              <a:gd name="connsiteX418" fmla="*/ 2143733 w 11282670"/>
              <a:gd name="connsiteY418" fmla="*/ 1707058 h 6216031"/>
              <a:gd name="connsiteX419" fmla="*/ 2351950 w 11282670"/>
              <a:gd name="connsiteY419" fmla="*/ 966508 h 6216031"/>
              <a:gd name="connsiteX420" fmla="*/ 2364130 w 11282670"/>
              <a:gd name="connsiteY420" fmla="*/ 943139 h 6216031"/>
              <a:gd name="connsiteX421" fmla="*/ 2365273 w 11282670"/>
              <a:gd name="connsiteY421" fmla="*/ 942192 h 6216031"/>
              <a:gd name="connsiteX422" fmla="*/ 2373053 w 11282670"/>
              <a:gd name="connsiteY422" fmla="*/ 926770 h 6216031"/>
              <a:gd name="connsiteX423" fmla="*/ 2450339 w 11282670"/>
              <a:gd name="connsiteY423" fmla="*/ 866118 h 6216031"/>
              <a:gd name="connsiteX424" fmla="*/ 2508050 w 11282670"/>
              <a:gd name="connsiteY424" fmla="*/ 855014 h 6216031"/>
              <a:gd name="connsiteX425" fmla="*/ 2520126 w 11282670"/>
              <a:gd name="connsiteY425" fmla="*/ 808982 h 6216031"/>
              <a:gd name="connsiteX426" fmla="*/ 2456377 w 11282670"/>
              <a:gd name="connsiteY426" fmla="*/ 794839 h 6216031"/>
              <a:gd name="connsiteX427" fmla="*/ 2229134 w 11282670"/>
              <a:gd name="connsiteY427" fmla="*/ 418140 h 6216031"/>
              <a:gd name="connsiteX428" fmla="*/ 2601203 w 11282670"/>
              <a:gd name="connsiteY428" fmla="*/ 9312 h 6216031"/>
              <a:gd name="connsiteX429" fmla="*/ 10799813 w 11282670"/>
              <a:gd name="connsiteY429" fmla="*/ 1 h 6216031"/>
              <a:gd name="connsiteX430" fmla="*/ 11171882 w 11282670"/>
              <a:gd name="connsiteY430" fmla="*/ 408828 h 6216031"/>
              <a:gd name="connsiteX431" fmla="*/ 10944640 w 11282670"/>
              <a:gd name="connsiteY431" fmla="*/ 785527 h 6216031"/>
              <a:gd name="connsiteX432" fmla="*/ 10880890 w 11282670"/>
              <a:gd name="connsiteY432" fmla="*/ 799670 h 6216031"/>
              <a:gd name="connsiteX433" fmla="*/ 10892966 w 11282670"/>
              <a:gd name="connsiteY433" fmla="*/ 845703 h 6216031"/>
              <a:gd name="connsiteX434" fmla="*/ 10950678 w 11282670"/>
              <a:gd name="connsiteY434" fmla="*/ 856807 h 6216031"/>
              <a:gd name="connsiteX435" fmla="*/ 11050067 w 11282670"/>
              <a:gd name="connsiteY435" fmla="*/ 961275 h 6216031"/>
              <a:gd name="connsiteX436" fmla="*/ 11051139 w 11282670"/>
              <a:gd name="connsiteY436" fmla="*/ 968030 h 6216031"/>
              <a:gd name="connsiteX437" fmla="*/ 11257135 w 11282670"/>
              <a:gd name="connsiteY437" fmla="*/ 1700683 h 6216031"/>
              <a:gd name="connsiteX438" fmla="*/ 11208380 w 11282670"/>
              <a:gd name="connsiteY438" fmla="*/ 1781161 h 6216031"/>
              <a:gd name="connsiteX439" fmla="*/ 11208381 w 11282670"/>
              <a:gd name="connsiteY439" fmla="*/ 1781162 h 6216031"/>
              <a:gd name="connsiteX440" fmla="*/ 11123934 w 11282670"/>
              <a:gd name="connsiteY440" fmla="*/ 1734699 h 6216031"/>
              <a:gd name="connsiteX441" fmla="*/ 11057964 w 11282670"/>
              <a:gd name="connsiteY441" fmla="*/ 1500069 h 6216031"/>
              <a:gd name="connsiteX442" fmla="*/ 11057964 w 11282670"/>
              <a:gd name="connsiteY442" fmla="*/ 1575332 h 6216031"/>
              <a:gd name="connsiteX443" fmla="*/ 11044159 w 11282670"/>
              <a:gd name="connsiteY443" fmla="*/ 1640493 h 6216031"/>
              <a:gd name="connsiteX444" fmla="*/ 11039864 w 11282670"/>
              <a:gd name="connsiteY444" fmla="*/ 1646563 h 6216031"/>
              <a:gd name="connsiteX445" fmla="*/ 10978049 w 11282670"/>
              <a:gd name="connsiteY445" fmla="*/ 2359382 h 6216031"/>
              <a:gd name="connsiteX446" fmla="*/ 10839354 w 11282670"/>
              <a:gd name="connsiteY446" fmla="*/ 2359382 h 6216031"/>
              <a:gd name="connsiteX447" fmla="*/ 10799813 w 11282670"/>
              <a:gd name="connsiteY447" fmla="*/ 1903434 h 6216031"/>
              <a:gd name="connsiteX448" fmla="*/ 10760274 w 11282670"/>
              <a:gd name="connsiteY448" fmla="*/ 2359382 h 6216031"/>
              <a:gd name="connsiteX449" fmla="*/ 10621579 w 11282670"/>
              <a:gd name="connsiteY449" fmla="*/ 2359382 h 6216031"/>
              <a:gd name="connsiteX450" fmla="*/ 10559764 w 11282670"/>
              <a:gd name="connsiteY450" fmla="*/ 1646565 h 6216031"/>
              <a:gd name="connsiteX451" fmla="*/ 10555467 w 11282670"/>
              <a:gd name="connsiteY451" fmla="*/ 1640493 h 6216031"/>
              <a:gd name="connsiteX452" fmla="*/ 10541663 w 11282670"/>
              <a:gd name="connsiteY452" fmla="*/ 1575332 h 6216031"/>
              <a:gd name="connsiteX453" fmla="*/ 10541663 w 11282670"/>
              <a:gd name="connsiteY453" fmla="*/ 1496604 h 6216031"/>
              <a:gd name="connsiteX454" fmla="*/ 10475543 w 11282670"/>
              <a:gd name="connsiteY454" fmla="*/ 1731762 h 6216031"/>
              <a:gd name="connsiteX455" fmla="*/ 10391097 w 11282670"/>
              <a:gd name="connsiteY455" fmla="*/ 1778226 h 6216031"/>
              <a:gd name="connsiteX456" fmla="*/ 10391098 w 11282670"/>
              <a:gd name="connsiteY456" fmla="*/ 1778225 h 6216031"/>
              <a:gd name="connsiteX457" fmla="*/ 10342343 w 11282670"/>
              <a:gd name="connsiteY457" fmla="*/ 1697747 h 6216031"/>
              <a:gd name="connsiteX458" fmla="*/ 10550561 w 11282670"/>
              <a:gd name="connsiteY458" fmla="*/ 957197 h 6216031"/>
              <a:gd name="connsiteX459" fmla="*/ 10562740 w 11282670"/>
              <a:gd name="connsiteY459" fmla="*/ 933828 h 6216031"/>
              <a:gd name="connsiteX460" fmla="*/ 10563883 w 11282670"/>
              <a:gd name="connsiteY460" fmla="*/ 932880 h 6216031"/>
              <a:gd name="connsiteX461" fmla="*/ 10571664 w 11282670"/>
              <a:gd name="connsiteY461" fmla="*/ 917458 h 6216031"/>
              <a:gd name="connsiteX462" fmla="*/ 10648949 w 11282670"/>
              <a:gd name="connsiteY462" fmla="*/ 856807 h 6216031"/>
              <a:gd name="connsiteX463" fmla="*/ 10706660 w 11282670"/>
              <a:gd name="connsiteY463" fmla="*/ 845703 h 6216031"/>
              <a:gd name="connsiteX464" fmla="*/ 10718736 w 11282670"/>
              <a:gd name="connsiteY464" fmla="*/ 799670 h 6216031"/>
              <a:gd name="connsiteX465" fmla="*/ 10654987 w 11282670"/>
              <a:gd name="connsiteY465" fmla="*/ 785527 h 6216031"/>
              <a:gd name="connsiteX466" fmla="*/ 10427745 w 11282670"/>
              <a:gd name="connsiteY466" fmla="*/ 408828 h 6216031"/>
              <a:gd name="connsiteX467" fmla="*/ 10799813 w 11282670"/>
              <a:gd name="connsiteY467" fmla="*/ 1 h 6216031"/>
              <a:gd name="connsiteX468" fmla="*/ 6845802 w 11282670"/>
              <a:gd name="connsiteY468" fmla="*/ 0 h 6216031"/>
              <a:gd name="connsiteX469" fmla="*/ 7217870 w 11282670"/>
              <a:gd name="connsiteY469" fmla="*/ 408828 h 6216031"/>
              <a:gd name="connsiteX470" fmla="*/ 6990629 w 11282670"/>
              <a:gd name="connsiteY470" fmla="*/ 785526 h 6216031"/>
              <a:gd name="connsiteX471" fmla="*/ 6926879 w 11282670"/>
              <a:gd name="connsiteY471" fmla="*/ 799670 h 6216031"/>
              <a:gd name="connsiteX472" fmla="*/ 6938955 w 11282670"/>
              <a:gd name="connsiteY472" fmla="*/ 845702 h 6216031"/>
              <a:gd name="connsiteX473" fmla="*/ 6996667 w 11282670"/>
              <a:gd name="connsiteY473" fmla="*/ 856806 h 6216031"/>
              <a:gd name="connsiteX474" fmla="*/ 7096056 w 11282670"/>
              <a:gd name="connsiteY474" fmla="*/ 961274 h 6216031"/>
              <a:gd name="connsiteX475" fmla="*/ 7097127 w 11282670"/>
              <a:gd name="connsiteY475" fmla="*/ 968030 h 6216031"/>
              <a:gd name="connsiteX476" fmla="*/ 7303124 w 11282670"/>
              <a:gd name="connsiteY476" fmla="*/ 1700683 h 6216031"/>
              <a:gd name="connsiteX477" fmla="*/ 7254369 w 11282670"/>
              <a:gd name="connsiteY477" fmla="*/ 1781161 h 6216031"/>
              <a:gd name="connsiteX478" fmla="*/ 7254370 w 11282670"/>
              <a:gd name="connsiteY478" fmla="*/ 1781162 h 6216031"/>
              <a:gd name="connsiteX479" fmla="*/ 7169923 w 11282670"/>
              <a:gd name="connsiteY479" fmla="*/ 1734698 h 6216031"/>
              <a:gd name="connsiteX480" fmla="*/ 7103953 w 11282670"/>
              <a:gd name="connsiteY480" fmla="*/ 1500068 h 6216031"/>
              <a:gd name="connsiteX481" fmla="*/ 7103953 w 11282670"/>
              <a:gd name="connsiteY481" fmla="*/ 1575331 h 6216031"/>
              <a:gd name="connsiteX482" fmla="*/ 7090148 w 11282670"/>
              <a:gd name="connsiteY482" fmla="*/ 1640493 h 6216031"/>
              <a:gd name="connsiteX483" fmla="*/ 7085853 w 11282670"/>
              <a:gd name="connsiteY483" fmla="*/ 1646563 h 6216031"/>
              <a:gd name="connsiteX484" fmla="*/ 7024038 w 11282670"/>
              <a:gd name="connsiteY484" fmla="*/ 2359382 h 6216031"/>
              <a:gd name="connsiteX485" fmla="*/ 6885343 w 11282670"/>
              <a:gd name="connsiteY485" fmla="*/ 2359382 h 6216031"/>
              <a:gd name="connsiteX486" fmla="*/ 6845802 w 11282670"/>
              <a:gd name="connsiteY486" fmla="*/ 1903434 h 6216031"/>
              <a:gd name="connsiteX487" fmla="*/ 6806263 w 11282670"/>
              <a:gd name="connsiteY487" fmla="*/ 2359382 h 6216031"/>
              <a:gd name="connsiteX488" fmla="*/ 6667568 w 11282670"/>
              <a:gd name="connsiteY488" fmla="*/ 2359382 h 6216031"/>
              <a:gd name="connsiteX489" fmla="*/ 6605753 w 11282670"/>
              <a:gd name="connsiteY489" fmla="*/ 1646564 h 6216031"/>
              <a:gd name="connsiteX490" fmla="*/ 6601456 w 11282670"/>
              <a:gd name="connsiteY490" fmla="*/ 1640493 h 6216031"/>
              <a:gd name="connsiteX491" fmla="*/ 6587651 w 11282670"/>
              <a:gd name="connsiteY491" fmla="*/ 1575331 h 6216031"/>
              <a:gd name="connsiteX492" fmla="*/ 6587651 w 11282670"/>
              <a:gd name="connsiteY492" fmla="*/ 1496603 h 6216031"/>
              <a:gd name="connsiteX493" fmla="*/ 6521532 w 11282670"/>
              <a:gd name="connsiteY493" fmla="*/ 1731762 h 6216031"/>
              <a:gd name="connsiteX494" fmla="*/ 6437086 w 11282670"/>
              <a:gd name="connsiteY494" fmla="*/ 1778226 h 6216031"/>
              <a:gd name="connsiteX495" fmla="*/ 6437087 w 11282670"/>
              <a:gd name="connsiteY495" fmla="*/ 1778225 h 6216031"/>
              <a:gd name="connsiteX496" fmla="*/ 6388332 w 11282670"/>
              <a:gd name="connsiteY496" fmla="*/ 1697746 h 6216031"/>
              <a:gd name="connsiteX497" fmla="*/ 6596549 w 11282670"/>
              <a:gd name="connsiteY497" fmla="*/ 957196 h 6216031"/>
              <a:gd name="connsiteX498" fmla="*/ 6608729 w 11282670"/>
              <a:gd name="connsiteY498" fmla="*/ 933828 h 6216031"/>
              <a:gd name="connsiteX499" fmla="*/ 6609872 w 11282670"/>
              <a:gd name="connsiteY499" fmla="*/ 932880 h 6216031"/>
              <a:gd name="connsiteX500" fmla="*/ 6617653 w 11282670"/>
              <a:gd name="connsiteY500" fmla="*/ 917458 h 6216031"/>
              <a:gd name="connsiteX501" fmla="*/ 6694938 w 11282670"/>
              <a:gd name="connsiteY501" fmla="*/ 856806 h 6216031"/>
              <a:gd name="connsiteX502" fmla="*/ 6752649 w 11282670"/>
              <a:gd name="connsiteY502" fmla="*/ 845702 h 6216031"/>
              <a:gd name="connsiteX503" fmla="*/ 6764725 w 11282670"/>
              <a:gd name="connsiteY503" fmla="*/ 799670 h 6216031"/>
              <a:gd name="connsiteX504" fmla="*/ 6700976 w 11282670"/>
              <a:gd name="connsiteY504" fmla="*/ 785526 h 6216031"/>
              <a:gd name="connsiteX505" fmla="*/ 6473734 w 11282670"/>
              <a:gd name="connsiteY505" fmla="*/ 408828 h 6216031"/>
              <a:gd name="connsiteX506" fmla="*/ 6845802 w 11282670"/>
              <a:gd name="connsiteY506" fmla="*/ 0 h 6216031"/>
              <a:gd name="connsiteX507" fmla="*/ 459837 w 11282670"/>
              <a:gd name="connsiteY507" fmla="*/ 0 h 6216031"/>
              <a:gd name="connsiteX508" fmla="*/ 831905 w 11282670"/>
              <a:gd name="connsiteY508" fmla="*/ 408827 h 6216031"/>
              <a:gd name="connsiteX509" fmla="*/ 604663 w 11282670"/>
              <a:gd name="connsiteY509" fmla="*/ 785526 h 6216031"/>
              <a:gd name="connsiteX510" fmla="*/ 540914 w 11282670"/>
              <a:gd name="connsiteY510" fmla="*/ 799670 h 6216031"/>
              <a:gd name="connsiteX511" fmla="*/ 552990 w 11282670"/>
              <a:gd name="connsiteY511" fmla="*/ 845702 h 6216031"/>
              <a:gd name="connsiteX512" fmla="*/ 610701 w 11282670"/>
              <a:gd name="connsiteY512" fmla="*/ 856806 h 6216031"/>
              <a:gd name="connsiteX513" fmla="*/ 710090 w 11282670"/>
              <a:gd name="connsiteY513" fmla="*/ 961274 h 6216031"/>
              <a:gd name="connsiteX514" fmla="*/ 711162 w 11282670"/>
              <a:gd name="connsiteY514" fmla="*/ 968029 h 6216031"/>
              <a:gd name="connsiteX515" fmla="*/ 917158 w 11282670"/>
              <a:gd name="connsiteY515" fmla="*/ 1700682 h 6216031"/>
              <a:gd name="connsiteX516" fmla="*/ 868403 w 11282670"/>
              <a:gd name="connsiteY516" fmla="*/ 1781161 h 6216031"/>
              <a:gd name="connsiteX517" fmla="*/ 868404 w 11282670"/>
              <a:gd name="connsiteY517" fmla="*/ 1781162 h 6216031"/>
              <a:gd name="connsiteX518" fmla="*/ 783958 w 11282670"/>
              <a:gd name="connsiteY518" fmla="*/ 1734698 h 6216031"/>
              <a:gd name="connsiteX519" fmla="*/ 717987 w 11282670"/>
              <a:gd name="connsiteY519" fmla="*/ 1500068 h 6216031"/>
              <a:gd name="connsiteX520" fmla="*/ 717987 w 11282670"/>
              <a:gd name="connsiteY520" fmla="*/ 1575331 h 6216031"/>
              <a:gd name="connsiteX521" fmla="*/ 704183 w 11282670"/>
              <a:gd name="connsiteY521" fmla="*/ 1640492 h 6216031"/>
              <a:gd name="connsiteX522" fmla="*/ 699887 w 11282670"/>
              <a:gd name="connsiteY522" fmla="*/ 1646563 h 6216031"/>
              <a:gd name="connsiteX523" fmla="*/ 638072 w 11282670"/>
              <a:gd name="connsiteY523" fmla="*/ 2359382 h 6216031"/>
              <a:gd name="connsiteX524" fmla="*/ 499377 w 11282670"/>
              <a:gd name="connsiteY524" fmla="*/ 2359382 h 6216031"/>
              <a:gd name="connsiteX525" fmla="*/ 459837 w 11282670"/>
              <a:gd name="connsiteY525" fmla="*/ 1903434 h 6216031"/>
              <a:gd name="connsiteX526" fmla="*/ 420297 w 11282670"/>
              <a:gd name="connsiteY526" fmla="*/ 2359382 h 6216031"/>
              <a:gd name="connsiteX527" fmla="*/ 281602 w 11282670"/>
              <a:gd name="connsiteY527" fmla="*/ 2359382 h 6216031"/>
              <a:gd name="connsiteX528" fmla="*/ 219787 w 11282670"/>
              <a:gd name="connsiteY528" fmla="*/ 1646564 h 6216031"/>
              <a:gd name="connsiteX529" fmla="*/ 215491 w 11282670"/>
              <a:gd name="connsiteY529" fmla="*/ 1640492 h 6216031"/>
              <a:gd name="connsiteX530" fmla="*/ 201686 w 11282670"/>
              <a:gd name="connsiteY530" fmla="*/ 1575331 h 6216031"/>
              <a:gd name="connsiteX531" fmla="*/ 201686 w 11282670"/>
              <a:gd name="connsiteY531" fmla="*/ 1496603 h 6216031"/>
              <a:gd name="connsiteX532" fmla="*/ 135567 w 11282670"/>
              <a:gd name="connsiteY532" fmla="*/ 1731762 h 6216031"/>
              <a:gd name="connsiteX533" fmla="*/ 51120 w 11282670"/>
              <a:gd name="connsiteY533" fmla="*/ 1778226 h 6216031"/>
              <a:gd name="connsiteX534" fmla="*/ 51122 w 11282670"/>
              <a:gd name="connsiteY534" fmla="*/ 1778225 h 6216031"/>
              <a:gd name="connsiteX535" fmla="*/ 2366 w 11282670"/>
              <a:gd name="connsiteY535" fmla="*/ 1697746 h 6216031"/>
              <a:gd name="connsiteX536" fmla="*/ 210584 w 11282670"/>
              <a:gd name="connsiteY536" fmla="*/ 957196 h 6216031"/>
              <a:gd name="connsiteX537" fmla="*/ 222763 w 11282670"/>
              <a:gd name="connsiteY537" fmla="*/ 933827 h 6216031"/>
              <a:gd name="connsiteX538" fmla="*/ 223906 w 11282670"/>
              <a:gd name="connsiteY538" fmla="*/ 932880 h 6216031"/>
              <a:gd name="connsiteX539" fmla="*/ 231687 w 11282670"/>
              <a:gd name="connsiteY539" fmla="*/ 917458 h 6216031"/>
              <a:gd name="connsiteX540" fmla="*/ 308972 w 11282670"/>
              <a:gd name="connsiteY540" fmla="*/ 856806 h 6216031"/>
              <a:gd name="connsiteX541" fmla="*/ 366684 w 11282670"/>
              <a:gd name="connsiteY541" fmla="*/ 845702 h 6216031"/>
              <a:gd name="connsiteX542" fmla="*/ 378759 w 11282670"/>
              <a:gd name="connsiteY542" fmla="*/ 799670 h 6216031"/>
              <a:gd name="connsiteX543" fmla="*/ 315010 w 11282670"/>
              <a:gd name="connsiteY543" fmla="*/ 785526 h 6216031"/>
              <a:gd name="connsiteX544" fmla="*/ 87768 w 11282670"/>
              <a:gd name="connsiteY544" fmla="*/ 408827 h 6216031"/>
              <a:gd name="connsiteX545" fmla="*/ 459837 w 11282670"/>
              <a:gd name="connsiteY545" fmla="*/ 0 h 62160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</a:cxnLst>
            <a:rect l="l" t="t" r="r" b="b"/>
            <a:pathLst>
              <a:path w="11282670" h="6216031">
                <a:moveTo>
                  <a:pt x="9446488" y="3856649"/>
                </a:moveTo>
                <a:cubicBezTo>
                  <a:pt x="9651977" y="3856649"/>
                  <a:pt x="9818557" y="4039687"/>
                  <a:pt x="9818557" y="4265476"/>
                </a:cubicBezTo>
                <a:cubicBezTo>
                  <a:pt x="9818557" y="4434819"/>
                  <a:pt x="9724855" y="4580113"/>
                  <a:pt x="9591315" y="4642176"/>
                </a:cubicBezTo>
                <a:lnTo>
                  <a:pt x="9527566" y="4656319"/>
                </a:lnTo>
                <a:lnTo>
                  <a:pt x="9539642" y="4702351"/>
                </a:lnTo>
                <a:lnTo>
                  <a:pt x="9597353" y="4713455"/>
                </a:lnTo>
                <a:cubicBezTo>
                  <a:pt x="9644638" y="4732515"/>
                  <a:pt x="9681344" y="4770746"/>
                  <a:pt x="9696742" y="4817923"/>
                </a:cubicBezTo>
                <a:lnTo>
                  <a:pt x="9697814" y="4824678"/>
                </a:lnTo>
                <a:lnTo>
                  <a:pt x="9903810" y="5557331"/>
                </a:lnTo>
                <a:cubicBezTo>
                  <a:pt x="9913666" y="5592387"/>
                  <a:pt x="9891837" y="5628417"/>
                  <a:pt x="9855055" y="5637810"/>
                </a:cubicBezTo>
                <a:lnTo>
                  <a:pt x="9855056" y="5637811"/>
                </a:lnTo>
                <a:cubicBezTo>
                  <a:pt x="9818273" y="5647205"/>
                  <a:pt x="9780466" y="5626401"/>
                  <a:pt x="9770610" y="5591347"/>
                </a:cubicBezTo>
                <a:lnTo>
                  <a:pt x="9704639" y="5356717"/>
                </a:lnTo>
                <a:lnTo>
                  <a:pt x="9704639" y="5431980"/>
                </a:lnTo>
                <a:cubicBezTo>
                  <a:pt x="9704639" y="5455094"/>
                  <a:pt x="9699723" y="5477113"/>
                  <a:pt x="9690834" y="5497141"/>
                </a:cubicBezTo>
                <a:lnTo>
                  <a:pt x="9686539" y="5503212"/>
                </a:lnTo>
                <a:lnTo>
                  <a:pt x="9624724" y="6216031"/>
                </a:lnTo>
                <a:lnTo>
                  <a:pt x="9486029" y="6216031"/>
                </a:lnTo>
                <a:lnTo>
                  <a:pt x="9446488" y="5760083"/>
                </a:lnTo>
                <a:lnTo>
                  <a:pt x="9406949" y="6216031"/>
                </a:lnTo>
                <a:lnTo>
                  <a:pt x="9268254" y="6216031"/>
                </a:lnTo>
                <a:lnTo>
                  <a:pt x="9206439" y="5503213"/>
                </a:lnTo>
                <a:lnTo>
                  <a:pt x="9202142" y="5497141"/>
                </a:lnTo>
                <a:cubicBezTo>
                  <a:pt x="9193253" y="5477113"/>
                  <a:pt x="9188338" y="5455094"/>
                  <a:pt x="9188338" y="5431980"/>
                </a:cubicBezTo>
                <a:lnTo>
                  <a:pt x="9188338" y="5353252"/>
                </a:lnTo>
                <a:lnTo>
                  <a:pt x="9122218" y="5588411"/>
                </a:lnTo>
                <a:cubicBezTo>
                  <a:pt x="9112362" y="5623465"/>
                  <a:pt x="9074555" y="5644268"/>
                  <a:pt x="9037772" y="5634875"/>
                </a:cubicBezTo>
                <a:lnTo>
                  <a:pt x="9037773" y="5634874"/>
                </a:lnTo>
                <a:cubicBezTo>
                  <a:pt x="9000991" y="5625482"/>
                  <a:pt x="8979162" y="5589451"/>
                  <a:pt x="8989018" y="5554395"/>
                </a:cubicBezTo>
                <a:lnTo>
                  <a:pt x="9197236" y="4813845"/>
                </a:lnTo>
                <a:cubicBezTo>
                  <a:pt x="9199699" y="4805083"/>
                  <a:pt x="9203910" y="4797209"/>
                  <a:pt x="9209415" y="4790476"/>
                </a:cubicBezTo>
                <a:lnTo>
                  <a:pt x="9210558" y="4789529"/>
                </a:lnTo>
                <a:lnTo>
                  <a:pt x="9218339" y="4774107"/>
                </a:lnTo>
                <a:cubicBezTo>
                  <a:pt x="9237279" y="4747389"/>
                  <a:pt x="9264101" y="4726161"/>
                  <a:pt x="9295624" y="4713455"/>
                </a:cubicBezTo>
                <a:lnTo>
                  <a:pt x="9353335" y="4702351"/>
                </a:lnTo>
                <a:lnTo>
                  <a:pt x="9365411" y="4656319"/>
                </a:lnTo>
                <a:lnTo>
                  <a:pt x="9301662" y="4642176"/>
                </a:lnTo>
                <a:cubicBezTo>
                  <a:pt x="9168121" y="4580113"/>
                  <a:pt x="9074420" y="4434819"/>
                  <a:pt x="9074420" y="4265476"/>
                </a:cubicBezTo>
                <a:cubicBezTo>
                  <a:pt x="9074420" y="4039687"/>
                  <a:pt x="9241000" y="3856649"/>
                  <a:pt x="9446488" y="3856649"/>
                </a:cubicBezTo>
                <a:close/>
                <a:moveTo>
                  <a:pt x="4302990" y="3856649"/>
                </a:moveTo>
                <a:cubicBezTo>
                  <a:pt x="4508478" y="3856649"/>
                  <a:pt x="4675058" y="4039687"/>
                  <a:pt x="4675058" y="4265476"/>
                </a:cubicBezTo>
                <a:cubicBezTo>
                  <a:pt x="4675058" y="4434819"/>
                  <a:pt x="4581357" y="4580113"/>
                  <a:pt x="4447817" y="4642176"/>
                </a:cubicBezTo>
                <a:lnTo>
                  <a:pt x="4384067" y="4656319"/>
                </a:lnTo>
                <a:lnTo>
                  <a:pt x="4396143" y="4702351"/>
                </a:lnTo>
                <a:lnTo>
                  <a:pt x="4453855" y="4713455"/>
                </a:lnTo>
                <a:cubicBezTo>
                  <a:pt x="4501140" y="4732515"/>
                  <a:pt x="4537846" y="4770746"/>
                  <a:pt x="4553244" y="4817923"/>
                </a:cubicBezTo>
                <a:lnTo>
                  <a:pt x="4554315" y="4824678"/>
                </a:lnTo>
                <a:lnTo>
                  <a:pt x="4760312" y="5557331"/>
                </a:lnTo>
                <a:cubicBezTo>
                  <a:pt x="4770168" y="5592387"/>
                  <a:pt x="4748339" y="5628417"/>
                  <a:pt x="4711557" y="5637810"/>
                </a:cubicBezTo>
                <a:lnTo>
                  <a:pt x="4711558" y="5637811"/>
                </a:lnTo>
                <a:cubicBezTo>
                  <a:pt x="4674775" y="5647205"/>
                  <a:pt x="4636968" y="5626401"/>
                  <a:pt x="4627111" y="5591347"/>
                </a:cubicBezTo>
                <a:lnTo>
                  <a:pt x="4561141" y="5356717"/>
                </a:lnTo>
                <a:lnTo>
                  <a:pt x="4561141" y="5431980"/>
                </a:lnTo>
                <a:cubicBezTo>
                  <a:pt x="4561141" y="5455094"/>
                  <a:pt x="4556225" y="5477113"/>
                  <a:pt x="4547336" y="5497141"/>
                </a:cubicBezTo>
                <a:lnTo>
                  <a:pt x="4543041" y="5503212"/>
                </a:lnTo>
                <a:lnTo>
                  <a:pt x="4481226" y="6216031"/>
                </a:lnTo>
                <a:lnTo>
                  <a:pt x="4342531" y="6216031"/>
                </a:lnTo>
                <a:lnTo>
                  <a:pt x="4302990" y="5760083"/>
                </a:lnTo>
                <a:lnTo>
                  <a:pt x="4263451" y="6216031"/>
                </a:lnTo>
                <a:lnTo>
                  <a:pt x="4124756" y="6216031"/>
                </a:lnTo>
                <a:lnTo>
                  <a:pt x="4062941" y="5503213"/>
                </a:lnTo>
                <a:lnTo>
                  <a:pt x="4058644" y="5497141"/>
                </a:lnTo>
                <a:cubicBezTo>
                  <a:pt x="4049755" y="5477113"/>
                  <a:pt x="4044839" y="5455094"/>
                  <a:pt x="4044839" y="5431980"/>
                </a:cubicBezTo>
                <a:lnTo>
                  <a:pt x="4044839" y="5353252"/>
                </a:lnTo>
                <a:lnTo>
                  <a:pt x="3978720" y="5588411"/>
                </a:lnTo>
                <a:cubicBezTo>
                  <a:pt x="3968864" y="5623465"/>
                  <a:pt x="3931057" y="5644268"/>
                  <a:pt x="3894274" y="5634875"/>
                </a:cubicBezTo>
                <a:lnTo>
                  <a:pt x="3894275" y="5634874"/>
                </a:lnTo>
                <a:cubicBezTo>
                  <a:pt x="3857492" y="5625482"/>
                  <a:pt x="3835664" y="5589451"/>
                  <a:pt x="3845520" y="5554395"/>
                </a:cubicBezTo>
                <a:lnTo>
                  <a:pt x="4053737" y="4813845"/>
                </a:lnTo>
                <a:cubicBezTo>
                  <a:pt x="4056200" y="4805083"/>
                  <a:pt x="4060412" y="4797209"/>
                  <a:pt x="4065917" y="4790476"/>
                </a:cubicBezTo>
                <a:lnTo>
                  <a:pt x="4067060" y="4789529"/>
                </a:lnTo>
                <a:lnTo>
                  <a:pt x="4074841" y="4774107"/>
                </a:lnTo>
                <a:cubicBezTo>
                  <a:pt x="4093781" y="4747389"/>
                  <a:pt x="4120603" y="4726161"/>
                  <a:pt x="4152126" y="4713455"/>
                </a:cubicBezTo>
                <a:lnTo>
                  <a:pt x="4209837" y="4702351"/>
                </a:lnTo>
                <a:lnTo>
                  <a:pt x="4221913" y="4656319"/>
                </a:lnTo>
                <a:lnTo>
                  <a:pt x="4158164" y="4642176"/>
                </a:lnTo>
                <a:cubicBezTo>
                  <a:pt x="4024623" y="4580113"/>
                  <a:pt x="3930922" y="4434819"/>
                  <a:pt x="3930922" y="4265476"/>
                </a:cubicBezTo>
                <a:cubicBezTo>
                  <a:pt x="3930922" y="4039687"/>
                  <a:pt x="4097502" y="3856649"/>
                  <a:pt x="4302990" y="3856649"/>
                </a:cubicBezTo>
                <a:close/>
                <a:moveTo>
                  <a:pt x="485648" y="3856649"/>
                </a:moveTo>
                <a:cubicBezTo>
                  <a:pt x="691137" y="3856649"/>
                  <a:pt x="857717" y="4039687"/>
                  <a:pt x="857717" y="4265476"/>
                </a:cubicBezTo>
                <a:cubicBezTo>
                  <a:pt x="857717" y="4434819"/>
                  <a:pt x="764015" y="4580113"/>
                  <a:pt x="630475" y="4642176"/>
                </a:cubicBezTo>
                <a:lnTo>
                  <a:pt x="566725" y="4656319"/>
                </a:lnTo>
                <a:lnTo>
                  <a:pt x="578801" y="4702351"/>
                </a:lnTo>
                <a:lnTo>
                  <a:pt x="636513" y="4713455"/>
                </a:lnTo>
                <a:cubicBezTo>
                  <a:pt x="683798" y="4732515"/>
                  <a:pt x="720504" y="4770746"/>
                  <a:pt x="735902" y="4817923"/>
                </a:cubicBezTo>
                <a:lnTo>
                  <a:pt x="736974" y="4824678"/>
                </a:lnTo>
                <a:lnTo>
                  <a:pt x="942970" y="5557331"/>
                </a:lnTo>
                <a:cubicBezTo>
                  <a:pt x="952826" y="5592387"/>
                  <a:pt x="930997" y="5628417"/>
                  <a:pt x="894215" y="5637810"/>
                </a:cubicBezTo>
                <a:lnTo>
                  <a:pt x="894216" y="5637811"/>
                </a:lnTo>
                <a:cubicBezTo>
                  <a:pt x="857433" y="5647205"/>
                  <a:pt x="819625" y="5626401"/>
                  <a:pt x="809769" y="5591347"/>
                </a:cubicBezTo>
                <a:lnTo>
                  <a:pt x="743799" y="5356717"/>
                </a:lnTo>
                <a:lnTo>
                  <a:pt x="743799" y="5431980"/>
                </a:lnTo>
                <a:cubicBezTo>
                  <a:pt x="743799" y="5455094"/>
                  <a:pt x="738883" y="5477113"/>
                  <a:pt x="729994" y="5497141"/>
                </a:cubicBezTo>
                <a:lnTo>
                  <a:pt x="725699" y="5503212"/>
                </a:lnTo>
                <a:lnTo>
                  <a:pt x="663884" y="6216031"/>
                </a:lnTo>
                <a:lnTo>
                  <a:pt x="525189" y="6216031"/>
                </a:lnTo>
                <a:lnTo>
                  <a:pt x="485648" y="5760083"/>
                </a:lnTo>
                <a:lnTo>
                  <a:pt x="446109" y="6216031"/>
                </a:lnTo>
                <a:lnTo>
                  <a:pt x="307414" y="6216031"/>
                </a:lnTo>
                <a:lnTo>
                  <a:pt x="245599" y="5503213"/>
                </a:lnTo>
                <a:lnTo>
                  <a:pt x="241302" y="5497141"/>
                </a:lnTo>
                <a:cubicBezTo>
                  <a:pt x="232414" y="5477113"/>
                  <a:pt x="227498" y="5455094"/>
                  <a:pt x="227498" y="5431980"/>
                </a:cubicBezTo>
                <a:lnTo>
                  <a:pt x="227498" y="5353252"/>
                </a:lnTo>
                <a:lnTo>
                  <a:pt x="161379" y="5588411"/>
                </a:lnTo>
                <a:cubicBezTo>
                  <a:pt x="151523" y="5623465"/>
                  <a:pt x="113715" y="5644268"/>
                  <a:pt x="76932" y="5634875"/>
                </a:cubicBezTo>
                <a:lnTo>
                  <a:pt x="76933" y="5634874"/>
                </a:lnTo>
                <a:cubicBezTo>
                  <a:pt x="40151" y="5625482"/>
                  <a:pt x="18322" y="5589451"/>
                  <a:pt x="28178" y="5554395"/>
                </a:cubicBezTo>
                <a:lnTo>
                  <a:pt x="236396" y="4813845"/>
                </a:lnTo>
                <a:cubicBezTo>
                  <a:pt x="238859" y="4805083"/>
                  <a:pt x="243070" y="4797209"/>
                  <a:pt x="248575" y="4790476"/>
                </a:cubicBezTo>
                <a:lnTo>
                  <a:pt x="249718" y="4789529"/>
                </a:lnTo>
                <a:lnTo>
                  <a:pt x="257499" y="4774107"/>
                </a:lnTo>
                <a:cubicBezTo>
                  <a:pt x="276439" y="4747389"/>
                  <a:pt x="303261" y="4726161"/>
                  <a:pt x="334784" y="4713455"/>
                </a:cubicBezTo>
                <a:lnTo>
                  <a:pt x="392495" y="4702351"/>
                </a:lnTo>
                <a:lnTo>
                  <a:pt x="404571" y="4656319"/>
                </a:lnTo>
                <a:lnTo>
                  <a:pt x="340822" y="4642176"/>
                </a:lnTo>
                <a:cubicBezTo>
                  <a:pt x="207281" y="4580113"/>
                  <a:pt x="113580" y="4434819"/>
                  <a:pt x="113580" y="4265476"/>
                </a:cubicBezTo>
                <a:cubicBezTo>
                  <a:pt x="113580" y="4039687"/>
                  <a:pt x="280160" y="3856649"/>
                  <a:pt x="485648" y="3856649"/>
                </a:cubicBezTo>
                <a:close/>
                <a:moveTo>
                  <a:pt x="6863569" y="3829173"/>
                </a:moveTo>
                <a:cubicBezTo>
                  <a:pt x="7069057" y="3829173"/>
                  <a:pt x="7235637" y="4012211"/>
                  <a:pt x="7235637" y="4238000"/>
                </a:cubicBezTo>
                <a:cubicBezTo>
                  <a:pt x="7235637" y="4407343"/>
                  <a:pt x="7141936" y="4552637"/>
                  <a:pt x="7008396" y="4614700"/>
                </a:cubicBezTo>
                <a:lnTo>
                  <a:pt x="6944646" y="4628843"/>
                </a:lnTo>
                <a:lnTo>
                  <a:pt x="6956722" y="4674875"/>
                </a:lnTo>
                <a:lnTo>
                  <a:pt x="7014434" y="4685979"/>
                </a:lnTo>
                <a:cubicBezTo>
                  <a:pt x="7061719" y="4705039"/>
                  <a:pt x="7098425" y="4743270"/>
                  <a:pt x="7113823" y="4790447"/>
                </a:cubicBezTo>
                <a:lnTo>
                  <a:pt x="7114894" y="4797202"/>
                </a:lnTo>
                <a:lnTo>
                  <a:pt x="7320891" y="5529855"/>
                </a:lnTo>
                <a:cubicBezTo>
                  <a:pt x="7330747" y="5564911"/>
                  <a:pt x="7308918" y="5600941"/>
                  <a:pt x="7272136" y="5610334"/>
                </a:cubicBezTo>
                <a:lnTo>
                  <a:pt x="7272137" y="5610335"/>
                </a:lnTo>
                <a:cubicBezTo>
                  <a:pt x="7235354" y="5619729"/>
                  <a:pt x="7197546" y="5598925"/>
                  <a:pt x="7187690" y="5563871"/>
                </a:cubicBezTo>
                <a:lnTo>
                  <a:pt x="7121720" y="5329241"/>
                </a:lnTo>
                <a:lnTo>
                  <a:pt x="7121720" y="5404504"/>
                </a:lnTo>
                <a:cubicBezTo>
                  <a:pt x="7121720" y="5427618"/>
                  <a:pt x="7116804" y="5449637"/>
                  <a:pt x="7107915" y="5469665"/>
                </a:cubicBezTo>
                <a:lnTo>
                  <a:pt x="7103620" y="5475736"/>
                </a:lnTo>
                <a:lnTo>
                  <a:pt x="7041805" y="6188555"/>
                </a:lnTo>
                <a:lnTo>
                  <a:pt x="6903110" y="6188555"/>
                </a:lnTo>
                <a:lnTo>
                  <a:pt x="6863569" y="5732607"/>
                </a:lnTo>
                <a:lnTo>
                  <a:pt x="6824030" y="6188555"/>
                </a:lnTo>
                <a:lnTo>
                  <a:pt x="6685335" y="6188555"/>
                </a:lnTo>
                <a:lnTo>
                  <a:pt x="6623520" y="5475737"/>
                </a:lnTo>
                <a:lnTo>
                  <a:pt x="6619223" y="5469665"/>
                </a:lnTo>
                <a:cubicBezTo>
                  <a:pt x="6610334" y="5449637"/>
                  <a:pt x="6605418" y="5427618"/>
                  <a:pt x="6605418" y="5404504"/>
                </a:cubicBezTo>
                <a:lnTo>
                  <a:pt x="6605418" y="5325776"/>
                </a:lnTo>
                <a:lnTo>
                  <a:pt x="6539299" y="5560935"/>
                </a:lnTo>
                <a:cubicBezTo>
                  <a:pt x="6529443" y="5595989"/>
                  <a:pt x="6491635" y="5616792"/>
                  <a:pt x="6454853" y="5607399"/>
                </a:cubicBezTo>
                <a:lnTo>
                  <a:pt x="6454854" y="5607398"/>
                </a:lnTo>
                <a:cubicBezTo>
                  <a:pt x="6418071" y="5598006"/>
                  <a:pt x="6396243" y="5561975"/>
                  <a:pt x="6406099" y="5526919"/>
                </a:cubicBezTo>
                <a:lnTo>
                  <a:pt x="6614316" y="4786369"/>
                </a:lnTo>
                <a:cubicBezTo>
                  <a:pt x="6616779" y="4777607"/>
                  <a:pt x="6620991" y="4769733"/>
                  <a:pt x="6626496" y="4763000"/>
                </a:cubicBezTo>
                <a:lnTo>
                  <a:pt x="6627639" y="4762053"/>
                </a:lnTo>
                <a:lnTo>
                  <a:pt x="6635420" y="4746631"/>
                </a:lnTo>
                <a:cubicBezTo>
                  <a:pt x="6654360" y="4719913"/>
                  <a:pt x="6681182" y="4698685"/>
                  <a:pt x="6712705" y="4685979"/>
                </a:cubicBezTo>
                <a:lnTo>
                  <a:pt x="6770416" y="4674875"/>
                </a:lnTo>
                <a:lnTo>
                  <a:pt x="6782492" y="4628843"/>
                </a:lnTo>
                <a:lnTo>
                  <a:pt x="6718743" y="4614700"/>
                </a:lnTo>
                <a:cubicBezTo>
                  <a:pt x="6585202" y="4552637"/>
                  <a:pt x="6491501" y="4407343"/>
                  <a:pt x="6491501" y="4238000"/>
                </a:cubicBezTo>
                <a:cubicBezTo>
                  <a:pt x="6491501" y="4012211"/>
                  <a:pt x="6658081" y="3829173"/>
                  <a:pt x="6863569" y="3829173"/>
                </a:cubicBezTo>
                <a:close/>
                <a:moveTo>
                  <a:pt x="10822982" y="3400115"/>
                </a:moveTo>
                <a:cubicBezTo>
                  <a:pt x="11028471" y="3400115"/>
                  <a:pt x="11195051" y="3583153"/>
                  <a:pt x="11195051" y="3808942"/>
                </a:cubicBezTo>
                <a:cubicBezTo>
                  <a:pt x="11195051" y="3978285"/>
                  <a:pt x="11101349" y="4123579"/>
                  <a:pt x="10967809" y="4185642"/>
                </a:cubicBezTo>
                <a:lnTo>
                  <a:pt x="10904060" y="4199785"/>
                </a:lnTo>
                <a:lnTo>
                  <a:pt x="10916136" y="4245817"/>
                </a:lnTo>
                <a:lnTo>
                  <a:pt x="10973847" y="4256921"/>
                </a:lnTo>
                <a:cubicBezTo>
                  <a:pt x="11021132" y="4275981"/>
                  <a:pt x="11057838" y="4314212"/>
                  <a:pt x="11073236" y="4361389"/>
                </a:cubicBezTo>
                <a:lnTo>
                  <a:pt x="11074308" y="4368144"/>
                </a:lnTo>
                <a:lnTo>
                  <a:pt x="11280304" y="5100797"/>
                </a:lnTo>
                <a:cubicBezTo>
                  <a:pt x="11290160" y="5135853"/>
                  <a:pt x="11268331" y="5171883"/>
                  <a:pt x="11231549" y="5181276"/>
                </a:cubicBezTo>
                <a:lnTo>
                  <a:pt x="11231550" y="5181277"/>
                </a:lnTo>
                <a:cubicBezTo>
                  <a:pt x="11194767" y="5190671"/>
                  <a:pt x="11156960" y="5169867"/>
                  <a:pt x="11147104" y="5134813"/>
                </a:cubicBezTo>
                <a:lnTo>
                  <a:pt x="11081133" y="4900183"/>
                </a:lnTo>
                <a:lnTo>
                  <a:pt x="11081133" y="4975446"/>
                </a:lnTo>
                <a:cubicBezTo>
                  <a:pt x="11081133" y="4998560"/>
                  <a:pt x="11076217" y="5020579"/>
                  <a:pt x="11067328" y="5040607"/>
                </a:cubicBezTo>
                <a:lnTo>
                  <a:pt x="11063033" y="5046678"/>
                </a:lnTo>
                <a:lnTo>
                  <a:pt x="11001218" y="5759497"/>
                </a:lnTo>
                <a:lnTo>
                  <a:pt x="10862523" y="5759497"/>
                </a:lnTo>
                <a:lnTo>
                  <a:pt x="10822982" y="5303549"/>
                </a:lnTo>
                <a:lnTo>
                  <a:pt x="10783443" y="5759497"/>
                </a:lnTo>
                <a:lnTo>
                  <a:pt x="10644748" y="5759497"/>
                </a:lnTo>
                <a:lnTo>
                  <a:pt x="10582933" y="5046679"/>
                </a:lnTo>
                <a:lnTo>
                  <a:pt x="10578636" y="5040607"/>
                </a:lnTo>
                <a:cubicBezTo>
                  <a:pt x="10569747" y="5020579"/>
                  <a:pt x="10564832" y="4998560"/>
                  <a:pt x="10564832" y="4975446"/>
                </a:cubicBezTo>
                <a:lnTo>
                  <a:pt x="10564832" y="4896718"/>
                </a:lnTo>
                <a:lnTo>
                  <a:pt x="10498712" y="5131877"/>
                </a:lnTo>
                <a:cubicBezTo>
                  <a:pt x="10488856" y="5166931"/>
                  <a:pt x="10451049" y="5187734"/>
                  <a:pt x="10414266" y="5178341"/>
                </a:cubicBezTo>
                <a:lnTo>
                  <a:pt x="10414267" y="5178340"/>
                </a:lnTo>
                <a:cubicBezTo>
                  <a:pt x="10377485" y="5168948"/>
                  <a:pt x="10355656" y="5132917"/>
                  <a:pt x="10365512" y="5097861"/>
                </a:cubicBezTo>
                <a:lnTo>
                  <a:pt x="10573730" y="4357311"/>
                </a:lnTo>
                <a:cubicBezTo>
                  <a:pt x="10576193" y="4348549"/>
                  <a:pt x="10580404" y="4340675"/>
                  <a:pt x="10585909" y="4333942"/>
                </a:cubicBezTo>
                <a:lnTo>
                  <a:pt x="10587052" y="4332995"/>
                </a:lnTo>
                <a:lnTo>
                  <a:pt x="10594833" y="4317573"/>
                </a:lnTo>
                <a:cubicBezTo>
                  <a:pt x="10613773" y="4290855"/>
                  <a:pt x="10640595" y="4269627"/>
                  <a:pt x="10672118" y="4256921"/>
                </a:cubicBezTo>
                <a:lnTo>
                  <a:pt x="10729829" y="4245817"/>
                </a:lnTo>
                <a:lnTo>
                  <a:pt x="10741905" y="4199785"/>
                </a:lnTo>
                <a:lnTo>
                  <a:pt x="10678156" y="4185642"/>
                </a:lnTo>
                <a:cubicBezTo>
                  <a:pt x="10544615" y="4123579"/>
                  <a:pt x="10450914" y="3978285"/>
                  <a:pt x="10450914" y="3808942"/>
                </a:cubicBezTo>
                <a:cubicBezTo>
                  <a:pt x="10450914" y="3583153"/>
                  <a:pt x="10617494" y="3400115"/>
                  <a:pt x="10822982" y="3400115"/>
                </a:cubicBezTo>
                <a:close/>
                <a:moveTo>
                  <a:pt x="2953988" y="3122975"/>
                </a:moveTo>
                <a:cubicBezTo>
                  <a:pt x="3159476" y="3122975"/>
                  <a:pt x="3326056" y="3306013"/>
                  <a:pt x="3326056" y="3531802"/>
                </a:cubicBezTo>
                <a:cubicBezTo>
                  <a:pt x="3326056" y="3701144"/>
                  <a:pt x="3232356" y="3846439"/>
                  <a:pt x="3098814" y="3908502"/>
                </a:cubicBezTo>
                <a:lnTo>
                  <a:pt x="3035065" y="3922645"/>
                </a:lnTo>
                <a:lnTo>
                  <a:pt x="3047141" y="3968677"/>
                </a:lnTo>
                <a:lnTo>
                  <a:pt x="3104853" y="3979781"/>
                </a:lnTo>
                <a:cubicBezTo>
                  <a:pt x="3152138" y="3998841"/>
                  <a:pt x="3188844" y="4037072"/>
                  <a:pt x="3204242" y="4084249"/>
                </a:cubicBezTo>
                <a:lnTo>
                  <a:pt x="3205314" y="4091004"/>
                </a:lnTo>
                <a:lnTo>
                  <a:pt x="3411310" y="4823657"/>
                </a:lnTo>
                <a:cubicBezTo>
                  <a:pt x="3421166" y="4858713"/>
                  <a:pt x="3399338" y="4894743"/>
                  <a:pt x="3362555" y="4904136"/>
                </a:cubicBezTo>
                <a:lnTo>
                  <a:pt x="3362556" y="4904137"/>
                </a:lnTo>
                <a:cubicBezTo>
                  <a:pt x="3325773" y="4913531"/>
                  <a:pt x="3287966" y="4892727"/>
                  <a:pt x="3278110" y="4857673"/>
                </a:cubicBezTo>
                <a:lnTo>
                  <a:pt x="3212139" y="4623043"/>
                </a:lnTo>
                <a:lnTo>
                  <a:pt x="3212139" y="4698306"/>
                </a:lnTo>
                <a:cubicBezTo>
                  <a:pt x="3212139" y="4721420"/>
                  <a:pt x="3207223" y="4743439"/>
                  <a:pt x="3198334" y="4763467"/>
                </a:cubicBezTo>
                <a:lnTo>
                  <a:pt x="3194039" y="4769538"/>
                </a:lnTo>
                <a:lnTo>
                  <a:pt x="3132224" y="5482357"/>
                </a:lnTo>
                <a:lnTo>
                  <a:pt x="2993528" y="5482357"/>
                </a:lnTo>
                <a:lnTo>
                  <a:pt x="2953988" y="5026409"/>
                </a:lnTo>
                <a:lnTo>
                  <a:pt x="2914449" y="5482357"/>
                </a:lnTo>
                <a:lnTo>
                  <a:pt x="2775754" y="5482357"/>
                </a:lnTo>
                <a:lnTo>
                  <a:pt x="2713938" y="4769539"/>
                </a:lnTo>
                <a:lnTo>
                  <a:pt x="2709642" y="4763467"/>
                </a:lnTo>
                <a:cubicBezTo>
                  <a:pt x="2700753" y="4743439"/>
                  <a:pt x="2695838" y="4721420"/>
                  <a:pt x="2695838" y="4698306"/>
                </a:cubicBezTo>
                <a:lnTo>
                  <a:pt x="2695838" y="4619578"/>
                </a:lnTo>
                <a:lnTo>
                  <a:pt x="2629719" y="4854737"/>
                </a:lnTo>
                <a:cubicBezTo>
                  <a:pt x="2619862" y="4889791"/>
                  <a:pt x="2582054" y="4910594"/>
                  <a:pt x="2545272" y="4901201"/>
                </a:cubicBezTo>
                <a:lnTo>
                  <a:pt x="2545273" y="4901200"/>
                </a:lnTo>
                <a:cubicBezTo>
                  <a:pt x="2508491" y="4891808"/>
                  <a:pt x="2486662" y="4855777"/>
                  <a:pt x="2496518" y="4820721"/>
                </a:cubicBezTo>
                <a:lnTo>
                  <a:pt x="2704736" y="4080171"/>
                </a:lnTo>
                <a:cubicBezTo>
                  <a:pt x="2707199" y="4071409"/>
                  <a:pt x="2711409" y="4063535"/>
                  <a:pt x="2716915" y="4056802"/>
                </a:cubicBezTo>
                <a:lnTo>
                  <a:pt x="2718058" y="4055855"/>
                </a:lnTo>
                <a:lnTo>
                  <a:pt x="2725839" y="4040433"/>
                </a:lnTo>
                <a:cubicBezTo>
                  <a:pt x="2744779" y="4013715"/>
                  <a:pt x="2771601" y="3992487"/>
                  <a:pt x="2803124" y="3979781"/>
                </a:cubicBezTo>
                <a:lnTo>
                  <a:pt x="2860835" y="3968677"/>
                </a:lnTo>
                <a:lnTo>
                  <a:pt x="2872911" y="3922645"/>
                </a:lnTo>
                <a:lnTo>
                  <a:pt x="2809162" y="3908502"/>
                </a:lnTo>
                <a:cubicBezTo>
                  <a:pt x="2675621" y="3846439"/>
                  <a:pt x="2581920" y="3701144"/>
                  <a:pt x="2581920" y="3531802"/>
                </a:cubicBezTo>
                <a:cubicBezTo>
                  <a:pt x="2581920" y="3306013"/>
                  <a:pt x="2748500" y="3122975"/>
                  <a:pt x="2953988" y="3122975"/>
                </a:cubicBezTo>
                <a:close/>
                <a:moveTo>
                  <a:pt x="1723833" y="2526110"/>
                </a:moveTo>
                <a:cubicBezTo>
                  <a:pt x="1929321" y="2526110"/>
                  <a:pt x="2095901" y="2709148"/>
                  <a:pt x="2095901" y="2934937"/>
                </a:cubicBezTo>
                <a:cubicBezTo>
                  <a:pt x="2095901" y="3104279"/>
                  <a:pt x="2002200" y="3249574"/>
                  <a:pt x="1868660" y="3311636"/>
                </a:cubicBezTo>
                <a:lnTo>
                  <a:pt x="1804910" y="3325780"/>
                </a:lnTo>
                <a:lnTo>
                  <a:pt x="1816986" y="3371812"/>
                </a:lnTo>
                <a:lnTo>
                  <a:pt x="1874697" y="3382916"/>
                </a:lnTo>
                <a:cubicBezTo>
                  <a:pt x="1921983" y="3401976"/>
                  <a:pt x="1958689" y="3440207"/>
                  <a:pt x="1974086" y="3487383"/>
                </a:cubicBezTo>
                <a:lnTo>
                  <a:pt x="1975158" y="3494139"/>
                </a:lnTo>
                <a:lnTo>
                  <a:pt x="2181155" y="4226792"/>
                </a:lnTo>
                <a:cubicBezTo>
                  <a:pt x="2191010" y="4261848"/>
                  <a:pt x="2169182" y="4297878"/>
                  <a:pt x="2132399" y="4307271"/>
                </a:cubicBezTo>
                <a:lnTo>
                  <a:pt x="2132401" y="4307272"/>
                </a:lnTo>
                <a:cubicBezTo>
                  <a:pt x="2095619" y="4316666"/>
                  <a:pt x="2057810" y="4295862"/>
                  <a:pt x="2047954" y="4260808"/>
                </a:cubicBezTo>
                <a:lnTo>
                  <a:pt x="1981984" y="4026178"/>
                </a:lnTo>
                <a:lnTo>
                  <a:pt x="1981984" y="4101441"/>
                </a:lnTo>
                <a:cubicBezTo>
                  <a:pt x="1981984" y="4124555"/>
                  <a:pt x="1977068" y="4146574"/>
                  <a:pt x="1968179" y="4166602"/>
                </a:cubicBezTo>
                <a:lnTo>
                  <a:pt x="1963884" y="4172673"/>
                </a:lnTo>
                <a:lnTo>
                  <a:pt x="1902069" y="4885492"/>
                </a:lnTo>
                <a:lnTo>
                  <a:pt x="1763373" y="4885492"/>
                </a:lnTo>
                <a:lnTo>
                  <a:pt x="1723833" y="4429544"/>
                </a:lnTo>
                <a:lnTo>
                  <a:pt x="1684294" y="4885492"/>
                </a:lnTo>
                <a:lnTo>
                  <a:pt x="1545599" y="4885492"/>
                </a:lnTo>
                <a:lnTo>
                  <a:pt x="1483784" y="4172674"/>
                </a:lnTo>
                <a:lnTo>
                  <a:pt x="1479487" y="4166602"/>
                </a:lnTo>
                <a:cubicBezTo>
                  <a:pt x="1470598" y="4146574"/>
                  <a:pt x="1465683" y="4124555"/>
                  <a:pt x="1465683" y="4101441"/>
                </a:cubicBezTo>
                <a:lnTo>
                  <a:pt x="1465683" y="4022713"/>
                </a:lnTo>
                <a:lnTo>
                  <a:pt x="1399563" y="4257872"/>
                </a:lnTo>
                <a:cubicBezTo>
                  <a:pt x="1389707" y="4292926"/>
                  <a:pt x="1351899" y="4313729"/>
                  <a:pt x="1315116" y="4304336"/>
                </a:cubicBezTo>
                <a:lnTo>
                  <a:pt x="1315118" y="4304335"/>
                </a:lnTo>
                <a:cubicBezTo>
                  <a:pt x="1278335" y="4294943"/>
                  <a:pt x="1256507" y="4258912"/>
                  <a:pt x="1266363" y="4223856"/>
                </a:cubicBezTo>
                <a:lnTo>
                  <a:pt x="1474580" y="3483306"/>
                </a:lnTo>
                <a:cubicBezTo>
                  <a:pt x="1477043" y="3474543"/>
                  <a:pt x="1481254" y="3466669"/>
                  <a:pt x="1486760" y="3459937"/>
                </a:cubicBezTo>
                <a:lnTo>
                  <a:pt x="1487903" y="3458989"/>
                </a:lnTo>
                <a:lnTo>
                  <a:pt x="1495684" y="3443567"/>
                </a:lnTo>
                <a:cubicBezTo>
                  <a:pt x="1514624" y="3416850"/>
                  <a:pt x="1541446" y="3395621"/>
                  <a:pt x="1572968" y="3382916"/>
                </a:cubicBezTo>
                <a:lnTo>
                  <a:pt x="1630680" y="3371812"/>
                </a:lnTo>
                <a:lnTo>
                  <a:pt x="1642756" y="3325780"/>
                </a:lnTo>
                <a:lnTo>
                  <a:pt x="1579007" y="3311636"/>
                </a:lnTo>
                <a:cubicBezTo>
                  <a:pt x="1445466" y="3249574"/>
                  <a:pt x="1351765" y="3104279"/>
                  <a:pt x="1351765" y="2934937"/>
                </a:cubicBezTo>
                <a:cubicBezTo>
                  <a:pt x="1351765" y="2709148"/>
                  <a:pt x="1518345" y="2526110"/>
                  <a:pt x="1723833" y="2526110"/>
                </a:cubicBezTo>
                <a:close/>
                <a:moveTo>
                  <a:pt x="8146145" y="1790301"/>
                </a:moveTo>
                <a:cubicBezTo>
                  <a:pt x="8351634" y="1790301"/>
                  <a:pt x="8518214" y="1973339"/>
                  <a:pt x="8518214" y="2199128"/>
                </a:cubicBezTo>
                <a:cubicBezTo>
                  <a:pt x="8518214" y="2368471"/>
                  <a:pt x="8424512" y="2513765"/>
                  <a:pt x="8290972" y="2575827"/>
                </a:cubicBezTo>
                <a:lnTo>
                  <a:pt x="8227222" y="2589971"/>
                </a:lnTo>
                <a:lnTo>
                  <a:pt x="8239298" y="2636003"/>
                </a:lnTo>
                <a:lnTo>
                  <a:pt x="8297010" y="2647107"/>
                </a:lnTo>
                <a:cubicBezTo>
                  <a:pt x="8344295" y="2666167"/>
                  <a:pt x="8381001" y="2704398"/>
                  <a:pt x="8396399" y="2751575"/>
                </a:cubicBezTo>
                <a:lnTo>
                  <a:pt x="8397471" y="2758331"/>
                </a:lnTo>
                <a:lnTo>
                  <a:pt x="8603467" y="3490983"/>
                </a:lnTo>
                <a:cubicBezTo>
                  <a:pt x="8613323" y="3526038"/>
                  <a:pt x="8591494" y="3562069"/>
                  <a:pt x="8554712" y="3571462"/>
                </a:cubicBezTo>
                <a:lnTo>
                  <a:pt x="8554713" y="3571463"/>
                </a:lnTo>
                <a:cubicBezTo>
                  <a:pt x="8517930" y="3580856"/>
                  <a:pt x="8480123" y="3560053"/>
                  <a:pt x="8470266" y="3524999"/>
                </a:cubicBezTo>
                <a:lnTo>
                  <a:pt x="8404296" y="3290369"/>
                </a:lnTo>
                <a:lnTo>
                  <a:pt x="8404296" y="3365632"/>
                </a:lnTo>
                <a:cubicBezTo>
                  <a:pt x="8404296" y="3388746"/>
                  <a:pt x="8399380" y="3410764"/>
                  <a:pt x="8390491" y="3430793"/>
                </a:cubicBezTo>
                <a:lnTo>
                  <a:pt x="8386196" y="3436863"/>
                </a:lnTo>
                <a:lnTo>
                  <a:pt x="8324381" y="4149683"/>
                </a:lnTo>
                <a:lnTo>
                  <a:pt x="8185686" y="4149683"/>
                </a:lnTo>
                <a:lnTo>
                  <a:pt x="8146145" y="3693735"/>
                </a:lnTo>
                <a:lnTo>
                  <a:pt x="8106606" y="4149683"/>
                </a:lnTo>
                <a:lnTo>
                  <a:pt x="7967911" y="4149683"/>
                </a:lnTo>
                <a:lnTo>
                  <a:pt x="7906096" y="3436865"/>
                </a:lnTo>
                <a:lnTo>
                  <a:pt x="7901799" y="3430793"/>
                </a:lnTo>
                <a:cubicBezTo>
                  <a:pt x="7892910" y="3410764"/>
                  <a:pt x="7887994" y="3388746"/>
                  <a:pt x="7887994" y="3365632"/>
                </a:cubicBezTo>
                <a:lnTo>
                  <a:pt x="7887994" y="3286904"/>
                </a:lnTo>
                <a:lnTo>
                  <a:pt x="7821875" y="3522063"/>
                </a:lnTo>
                <a:cubicBezTo>
                  <a:pt x="7812019" y="3557117"/>
                  <a:pt x="7774211" y="3577920"/>
                  <a:pt x="7737429" y="3568527"/>
                </a:cubicBezTo>
                <a:lnTo>
                  <a:pt x="7737430" y="3568526"/>
                </a:lnTo>
                <a:cubicBezTo>
                  <a:pt x="7700647" y="3559134"/>
                  <a:pt x="7678819" y="3523102"/>
                  <a:pt x="7688675" y="3488047"/>
                </a:cubicBezTo>
                <a:lnTo>
                  <a:pt x="7896892" y="2747497"/>
                </a:lnTo>
                <a:cubicBezTo>
                  <a:pt x="7899355" y="2738734"/>
                  <a:pt x="7903567" y="2730860"/>
                  <a:pt x="7909072" y="2724128"/>
                </a:cubicBezTo>
                <a:lnTo>
                  <a:pt x="7910215" y="2723180"/>
                </a:lnTo>
                <a:lnTo>
                  <a:pt x="7917996" y="2707759"/>
                </a:lnTo>
                <a:cubicBezTo>
                  <a:pt x="7936936" y="2681041"/>
                  <a:pt x="7963758" y="2659812"/>
                  <a:pt x="7995281" y="2647107"/>
                </a:cubicBezTo>
                <a:lnTo>
                  <a:pt x="8052992" y="2636003"/>
                </a:lnTo>
                <a:lnTo>
                  <a:pt x="8065068" y="2589971"/>
                </a:lnTo>
                <a:lnTo>
                  <a:pt x="8001319" y="2575827"/>
                </a:lnTo>
                <a:cubicBezTo>
                  <a:pt x="7867778" y="2513765"/>
                  <a:pt x="7774077" y="2368471"/>
                  <a:pt x="7774077" y="2199128"/>
                </a:cubicBezTo>
                <a:cubicBezTo>
                  <a:pt x="7774077" y="1973339"/>
                  <a:pt x="7940657" y="1790301"/>
                  <a:pt x="8146145" y="1790301"/>
                </a:cubicBezTo>
                <a:close/>
                <a:moveTo>
                  <a:pt x="9484563" y="845235"/>
                </a:moveTo>
                <a:cubicBezTo>
                  <a:pt x="9690052" y="845235"/>
                  <a:pt x="9856632" y="1028273"/>
                  <a:pt x="9856632" y="1254062"/>
                </a:cubicBezTo>
                <a:cubicBezTo>
                  <a:pt x="9856632" y="1423404"/>
                  <a:pt x="9762930" y="1568699"/>
                  <a:pt x="9629390" y="1630761"/>
                </a:cubicBezTo>
                <a:lnTo>
                  <a:pt x="9565640" y="1644904"/>
                </a:lnTo>
                <a:lnTo>
                  <a:pt x="9577716" y="1690937"/>
                </a:lnTo>
                <a:lnTo>
                  <a:pt x="9635428" y="1702041"/>
                </a:lnTo>
                <a:cubicBezTo>
                  <a:pt x="9682713" y="1721101"/>
                  <a:pt x="9719419" y="1759332"/>
                  <a:pt x="9734817" y="1806508"/>
                </a:cubicBezTo>
                <a:lnTo>
                  <a:pt x="9735889" y="1813264"/>
                </a:lnTo>
                <a:lnTo>
                  <a:pt x="9941885" y="2545917"/>
                </a:lnTo>
                <a:cubicBezTo>
                  <a:pt x="9951741" y="2580971"/>
                  <a:pt x="9929912" y="2617002"/>
                  <a:pt x="9893130" y="2626395"/>
                </a:cubicBezTo>
                <a:lnTo>
                  <a:pt x="9893131" y="2626396"/>
                </a:lnTo>
                <a:cubicBezTo>
                  <a:pt x="9856348" y="2635789"/>
                  <a:pt x="9818541" y="2614986"/>
                  <a:pt x="9808684" y="2579932"/>
                </a:cubicBezTo>
                <a:lnTo>
                  <a:pt x="9742714" y="2345302"/>
                </a:lnTo>
                <a:lnTo>
                  <a:pt x="9742714" y="2420565"/>
                </a:lnTo>
                <a:cubicBezTo>
                  <a:pt x="9742714" y="2443679"/>
                  <a:pt x="9737798" y="2465698"/>
                  <a:pt x="9728909" y="2485727"/>
                </a:cubicBezTo>
                <a:lnTo>
                  <a:pt x="9724614" y="2491797"/>
                </a:lnTo>
                <a:lnTo>
                  <a:pt x="9662799" y="3204616"/>
                </a:lnTo>
                <a:lnTo>
                  <a:pt x="9524104" y="3204616"/>
                </a:lnTo>
                <a:lnTo>
                  <a:pt x="9484563" y="2748668"/>
                </a:lnTo>
                <a:lnTo>
                  <a:pt x="9445024" y="3204616"/>
                </a:lnTo>
                <a:lnTo>
                  <a:pt x="9306329" y="3204616"/>
                </a:lnTo>
                <a:lnTo>
                  <a:pt x="9244514" y="2491798"/>
                </a:lnTo>
                <a:lnTo>
                  <a:pt x="9240217" y="2485727"/>
                </a:lnTo>
                <a:cubicBezTo>
                  <a:pt x="9231328" y="2465698"/>
                  <a:pt x="9226413" y="2443679"/>
                  <a:pt x="9226413" y="2420565"/>
                </a:cubicBezTo>
                <a:lnTo>
                  <a:pt x="9226413" y="2341837"/>
                </a:lnTo>
                <a:lnTo>
                  <a:pt x="9160293" y="2576996"/>
                </a:lnTo>
                <a:cubicBezTo>
                  <a:pt x="9150437" y="2612050"/>
                  <a:pt x="9112630" y="2632853"/>
                  <a:pt x="9075847" y="2623460"/>
                </a:cubicBezTo>
                <a:lnTo>
                  <a:pt x="9075848" y="2623459"/>
                </a:lnTo>
                <a:cubicBezTo>
                  <a:pt x="9039066" y="2614067"/>
                  <a:pt x="9017237" y="2578035"/>
                  <a:pt x="9027093" y="2542981"/>
                </a:cubicBezTo>
                <a:lnTo>
                  <a:pt x="9235311" y="1802430"/>
                </a:lnTo>
                <a:cubicBezTo>
                  <a:pt x="9237774" y="1793668"/>
                  <a:pt x="9241985" y="1785794"/>
                  <a:pt x="9247490" y="1779061"/>
                </a:cubicBezTo>
                <a:lnTo>
                  <a:pt x="9248633" y="1778114"/>
                </a:lnTo>
                <a:lnTo>
                  <a:pt x="9256414" y="1762692"/>
                </a:lnTo>
                <a:cubicBezTo>
                  <a:pt x="9275354" y="1735975"/>
                  <a:pt x="9302176" y="1714747"/>
                  <a:pt x="9333699" y="1702041"/>
                </a:cubicBezTo>
                <a:lnTo>
                  <a:pt x="9391410" y="1690937"/>
                </a:lnTo>
                <a:lnTo>
                  <a:pt x="9403486" y="1644904"/>
                </a:lnTo>
                <a:lnTo>
                  <a:pt x="9339737" y="1630761"/>
                </a:lnTo>
                <a:cubicBezTo>
                  <a:pt x="9206196" y="1568699"/>
                  <a:pt x="9112495" y="1423404"/>
                  <a:pt x="9112495" y="1254062"/>
                </a:cubicBezTo>
                <a:cubicBezTo>
                  <a:pt x="9112495" y="1028273"/>
                  <a:pt x="9279075" y="845235"/>
                  <a:pt x="9484563" y="845235"/>
                </a:cubicBezTo>
                <a:close/>
                <a:moveTo>
                  <a:pt x="4184143" y="748634"/>
                </a:moveTo>
                <a:cubicBezTo>
                  <a:pt x="4389631" y="748634"/>
                  <a:pt x="4556212" y="931672"/>
                  <a:pt x="4556212" y="1157461"/>
                </a:cubicBezTo>
                <a:cubicBezTo>
                  <a:pt x="4556212" y="1326803"/>
                  <a:pt x="4462510" y="1472098"/>
                  <a:pt x="4328970" y="1534160"/>
                </a:cubicBezTo>
                <a:lnTo>
                  <a:pt x="4265220" y="1548304"/>
                </a:lnTo>
                <a:lnTo>
                  <a:pt x="4277296" y="1594336"/>
                </a:lnTo>
                <a:lnTo>
                  <a:pt x="4335008" y="1605439"/>
                </a:lnTo>
                <a:cubicBezTo>
                  <a:pt x="4382293" y="1624500"/>
                  <a:pt x="4418999" y="1662731"/>
                  <a:pt x="4434397" y="1709908"/>
                </a:cubicBezTo>
                <a:lnTo>
                  <a:pt x="4435468" y="1716663"/>
                </a:lnTo>
                <a:lnTo>
                  <a:pt x="4641465" y="2449316"/>
                </a:lnTo>
                <a:cubicBezTo>
                  <a:pt x="4651321" y="2484371"/>
                  <a:pt x="4629493" y="2520401"/>
                  <a:pt x="4592710" y="2529794"/>
                </a:cubicBezTo>
                <a:lnTo>
                  <a:pt x="4592711" y="2529795"/>
                </a:lnTo>
                <a:cubicBezTo>
                  <a:pt x="4555928" y="2539189"/>
                  <a:pt x="4518120" y="2518386"/>
                  <a:pt x="4508264" y="2483331"/>
                </a:cubicBezTo>
                <a:lnTo>
                  <a:pt x="4442294" y="2248701"/>
                </a:lnTo>
                <a:lnTo>
                  <a:pt x="4442294" y="2323964"/>
                </a:lnTo>
                <a:cubicBezTo>
                  <a:pt x="4442294" y="2347078"/>
                  <a:pt x="4437378" y="2369097"/>
                  <a:pt x="4428489" y="2389126"/>
                </a:cubicBezTo>
                <a:lnTo>
                  <a:pt x="4424194" y="2395196"/>
                </a:lnTo>
                <a:lnTo>
                  <a:pt x="4362379" y="3108015"/>
                </a:lnTo>
                <a:lnTo>
                  <a:pt x="4223684" y="3108015"/>
                </a:lnTo>
                <a:lnTo>
                  <a:pt x="4184143" y="2652067"/>
                </a:lnTo>
                <a:lnTo>
                  <a:pt x="4144604" y="3108015"/>
                </a:lnTo>
                <a:lnTo>
                  <a:pt x="4005909" y="3108015"/>
                </a:lnTo>
                <a:lnTo>
                  <a:pt x="3944094" y="2395197"/>
                </a:lnTo>
                <a:lnTo>
                  <a:pt x="3939797" y="2389126"/>
                </a:lnTo>
                <a:cubicBezTo>
                  <a:pt x="3930909" y="2369097"/>
                  <a:pt x="3925992" y="2347078"/>
                  <a:pt x="3925992" y="2323964"/>
                </a:cubicBezTo>
                <a:lnTo>
                  <a:pt x="3925992" y="2245236"/>
                </a:lnTo>
                <a:lnTo>
                  <a:pt x="3859873" y="2480395"/>
                </a:lnTo>
                <a:cubicBezTo>
                  <a:pt x="3850017" y="2515449"/>
                  <a:pt x="3812209" y="2536252"/>
                  <a:pt x="3775427" y="2526859"/>
                </a:cubicBezTo>
                <a:lnTo>
                  <a:pt x="3775428" y="2526858"/>
                </a:lnTo>
                <a:cubicBezTo>
                  <a:pt x="3738645" y="2517466"/>
                  <a:pt x="3716817" y="2481434"/>
                  <a:pt x="3726673" y="2446379"/>
                </a:cubicBezTo>
                <a:lnTo>
                  <a:pt x="3934890" y="1705830"/>
                </a:lnTo>
                <a:cubicBezTo>
                  <a:pt x="3937353" y="1697068"/>
                  <a:pt x="3941565" y="1689194"/>
                  <a:pt x="3947070" y="1682462"/>
                </a:cubicBezTo>
                <a:lnTo>
                  <a:pt x="3948213" y="1681514"/>
                </a:lnTo>
                <a:lnTo>
                  <a:pt x="3955994" y="1666092"/>
                </a:lnTo>
                <a:cubicBezTo>
                  <a:pt x="3974934" y="1639374"/>
                  <a:pt x="4001756" y="1618146"/>
                  <a:pt x="4033279" y="1605439"/>
                </a:cubicBezTo>
                <a:lnTo>
                  <a:pt x="4090990" y="1594336"/>
                </a:lnTo>
                <a:lnTo>
                  <a:pt x="4103066" y="1548304"/>
                </a:lnTo>
                <a:lnTo>
                  <a:pt x="4039317" y="1534160"/>
                </a:lnTo>
                <a:cubicBezTo>
                  <a:pt x="3905776" y="1472098"/>
                  <a:pt x="3812075" y="1326803"/>
                  <a:pt x="3812075" y="1157461"/>
                </a:cubicBezTo>
                <a:cubicBezTo>
                  <a:pt x="3812075" y="931672"/>
                  <a:pt x="3978655" y="748634"/>
                  <a:pt x="4184143" y="748634"/>
                </a:cubicBezTo>
                <a:close/>
                <a:moveTo>
                  <a:pt x="2601203" y="9312"/>
                </a:moveTo>
                <a:cubicBezTo>
                  <a:pt x="2806691" y="9312"/>
                  <a:pt x="2973271" y="192351"/>
                  <a:pt x="2973271" y="418140"/>
                </a:cubicBezTo>
                <a:cubicBezTo>
                  <a:pt x="2973271" y="587482"/>
                  <a:pt x="2879570" y="732776"/>
                  <a:pt x="2746029" y="794839"/>
                </a:cubicBezTo>
                <a:lnTo>
                  <a:pt x="2682280" y="808982"/>
                </a:lnTo>
                <a:lnTo>
                  <a:pt x="2694356" y="855014"/>
                </a:lnTo>
                <a:lnTo>
                  <a:pt x="2752068" y="866118"/>
                </a:lnTo>
                <a:cubicBezTo>
                  <a:pt x="2799353" y="885179"/>
                  <a:pt x="2836059" y="923409"/>
                  <a:pt x="2851457" y="970586"/>
                </a:cubicBezTo>
                <a:lnTo>
                  <a:pt x="2852528" y="977341"/>
                </a:lnTo>
                <a:lnTo>
                  <a:pt x="3058524" y="1709995"/>
                </a:lnTo>
                <a:cubicBezTo>
                  <a:pt x="3068381" y="1745050"/>
                  <a:pt x="3046552" y="1781080"/>
                  <a:pt x="3009769" y="1790473"/>
                </a:cubicBezTo>
                <a:lnTo>
                  <a:pt x="3009770" y="1790474"/>
                </a:lnTo>
                <a:cubicBezTo>
                  <a:pt x="2972988" y="1799867"/>
                  <a:pt x="2935180" y="1779064"/>
                  <a:pt x="2925324" y="1744010"/>
                </a:cubicBezTo>
                <a:lnTo>
                  <a:pt x="2859353" y="1509380"/>
                </a:lnTo>
                <a:lnTo>
                  <a:pt x="2859353" y="1584643"/>
                </a:lnTo>
                <a:cubicBezTo>
                  <a:pt x="2859353" y="1607757"/>
                  <a:pt x="2854438" y="1629776"/>
                  <a:pt x="2845549" y="1649805"/>
                </a:cubicBezTo>
                <a:lnTo>
                  <a:pt x="2841254" y="1655875"/>
                </a:lnTo>
                <a:lnTo>
                  <a:pt x="2779438" y="2368694"/>
                </a:lnTo>
                <a:lnTo>
                  <a:pt x="2640744" y="2368694"/>
                </a:lnTo>
                <a:lnTo>
                  <a:pt x="2601203" y="1912746"/>
                </a:lnTo>
                <a:lnTo>
                  <a:pt x="2561664" y="2368694"/>
                </a:lnTo>
                <a:lnTo>
                  <a:pt x="2422968" y="2368694"/>
                </a:lnTo>
                <a:lnTo>
                  <a:pt x="2361153" y="1655876"/>
                </a:lnTo>
                <a:lnTo>
                  <a:pt x="2356857" y="1649805"/>
                </a:lnTo>
                <a:cubicBezTo>
                  <a:pt x="2347968" y="1629776"/>
                  <a:pt x="2343052" y="1607757"/>
                  <a:pt x="2343052" y="1584643"/>
                </a:cubicBezTo>
                <a:lnTo>
                  <a:pt x="2343052" y="1505915"/>
                </a:lnTo>
                <a:lnTo>
                  <a:pt x="2276933" y="1741074"/>
                </a:lnTo>
                <a:cubicBezTo>
                  <a:pt x="2267077" y="1776128"/>
                  <a:pt x="2229269" y="1796931"/>
                  <a:pt x="2192487" y="1787538"/>
                </a:cubicBezTo>
                <a:lnTo>
                  <a:pt x="2192488" y="1787537"/>
                </a:lnTo>
                <a:cubicBezTo>
                  <a:pt x="2155705" y="1778145"/>
                  <a:pt x="2133877" y="1742114"/>
                  <a:pt x="2143733" y="1707058"/>
                </a:cubicBezTo>
                <a:lnTo>
                  <a:pt x="2351950" y="966508"/>
                </a:lnTo>
                <a:cubicBezTo>
                  <a:pt x="2354413" y="957746"/>
                  <a:pt x="2358624" y="949872"/>
                  <a:pt x="2364130" y="943139"/>
                </a:cubicBezTo>
                <a:lnTo>
                  <a:pt x="2365273" y="942192"/>
                </a:lnTo>
                <a:lnTo>
                  <a:pt x="2373053" y="926770"/>
                </a:lnTo>
                <a:cubicBezTo>
                  <a:pt x="2391994" y="900053"/>
                  <a:pt x="2418815" y="878824"/>
                  <a:pt x="2450339" y="866118"/>
                </a:cubicBezTo>
                <a:lnTo>
                  <a:pt x="2508050" y="855014"/>
                </a:lnTo>
                <a:lnTo>
                  <a:pt x="2520126" y="808982"/>
                </a:lnTo>
                <a:lnTo>
                  <a:pt x="2456377" y="794839"/>
                </a:lnTo>
                <a:cubicBezTo>
                  <a:pt x="2322836" y="732776"/>
                  <a:pt x="2229134" y="587482"/>
                  <a:pt x="2229134" y="418140"/>
                </a:cubicBezTo>
                <a:cubicBezTo>
                  <a:pt x="2229134" y="192351"/>
                  <a:pt x="2395714" y="9312"/>
                  <a:pt x="2601203" y="9312"/>
                </a:cubicBezTo>
                <a:close/>
                <a:moveTo>
                  <a:pt x="10799813" y="1"/>
                </a:moveTo>
                <a:cubicBezTo>
                  <a:pt x="11005302" y="1"/>
                  <a:pt x="11171882" y="183039"/>
                  <a:pt x="11171882" y="408828"/>
                </a:cubicBezTo>
                <a:cubicBezTo>
                  <a:pt x="11171882" y="578170"/>
                  <a:pt x="11078180" y="723465"/>
                  <a:pt x="10944640" y="785527"/>
                </a:cubicBezTo>
                <a:lnTo>
                  <a:pt x="10880890" y="799670"/>
                </a:lnTo>
                <a:lnTo>
                  <a:pt x="10892966" y="845703"/>
                </a:lnTo>
                <a:lnTo>
                  <a:pt x="10950678" y="856807"/>
                </a:lnTo>
                <a:cubicBezTo>
                  <a:pt x="10997963" y="875867"/>
                  <a:pt x="11034669" y="914098"/>
                  <a:pt x="11050067" y="961275"/>
                </a:cubicBezTo>
                <a:lnTo>
                  <a:pt x="11051139" y="968030"/>
                </a:lnTo>
                <a:lnTo>
                  <a:pt x="11257135" y="1700683"/>
                </a:lnTo>
                <a:cubicBezTo>
                  <a:pt x="11266991" y="1735739"/>
                  <a:pt x="11245162" y="1771769"/>
                  <a:pt x="11208380" y="1781161"/>
                </a:cubicBezTo>
                <a:lnTo>
                  <a:pt x="11208381" y="1781162"/>
                </a:lnTo>
                <a:cubicBezTo>
                  <a:pt x="11171598" y="1790556"/>
                  <a:pt x="11133791" y="1769753"/>
                  <a:pt x="11123934" y="1734699"/>
                </a:cubicBezTo>
                <a:lnTo>
                  <a:pt x="11057964" y="1500069"/>
                </a:lnTo>
                <a:lnTo>
                  <a:pt x="11057964" y="1575332"/>
                </a:lnTo>
                <a:cubicBezTo>
                  <a:pt x="11057964" y="1598446"/>
                  <a:pt x="11053048" y="1620464"/>
                  <a:pt x="11044159" y="1640493"/>
                </a:cubicBezTo>
                <a:lnTo>
                  <a:pt x="11039864" y="1646563"/>
                </a:lnTo>
                <a:lnTo>
                  <a:pt x="10978049" y="2359382"/>
                </a:lnTo>
                <a:lnTo>
                  <a:pt x="10839354" y="2359382"/>
                </a:lnTo>
                <a:lnTo>
                  <a:pt x="10799813" y="1903434"/>
                </a:lnTo>
                <a:lnTo>
                  <a:pt x="10760274" y="2359382"/>
                </a:lnTo>
                <a:lnTo>
                  <a:pt x="10621579" y="2359382"/>
                </a:lnTo>
                <a:lnTo>
                  <a:pt x="10559764" y="1646565"/>
                </a:lnTo>
                <a:lnTo>
                  <a:pt x="10555467" y="1640493"/>
                </a:lnTo>
                <a:cubicBezTo>
                  <a:pt x="10546578" y="1620464"/>
                  <a:pt x="10541663" y="1598446"/>
                  <a:pt x="10541663" y="1575332"/>
                </a:cubicBezTo>
                <a:lnTo>
                  <a:pt x="10541663" y="1496604"/>
                </a:lnTo>
                <a:lnTo>
                  <a:pt x="10475543" y="1731762"/>
                </a:lnTo>
                <a:cubicBezTo>
                  <a:pt x="10465687" y="1766817"/>
                  <a:pt x="10427880" y="1787619"/>
                  <a:pt x="10391097" y="1778226"/>
                </a:cubicBezTo>
                <a:lnTo>
                  <a:pt x="10391098" y="1778225"/>
                </a:lnTo>
                <a:cubicBezTo>
                  <a:pt x="10354316" y="1768834"/>
                  <a:pt x="10332487" y="1732802"/>
                  <a:pt x="10342343" y="1697747"/>
                </a:cubicBezTo>
                <a:lnTo>
                  <a:pt x="10550561" y="957197"/>
                </a:lnTo>
                <a:cubicBezTo>
                  <a:pt x="10553024" y="948434"/>
                  <a:pt x="10557235" y="940560"/>
                  <a:pt x="10562740" y="933828"/>
                </a:cubicBezTo>
                <a:lnTo>
                  <a:pt x="10563883" y="932880"/>
                </a:lnTo>
                <a:lnTo>
                  <a:pt x="10571664" y="917458"/>
                </a:lnTo>
                <a:cubicBezTo>
                  <a:pt x="10590604" y="890741"/>
                  <a:pt x="10617426" y="869512"/>
                  <a:pt x="10648949" y="856807"/>
                </a:cubicBezTo>
                <a:lnTo>
                  <a:pt x="10706660" y="845703"/>
                </a:lnTo>
                <a:lnTo>
                  <a:pt x="10718736" y="799670"/>
                </a:lnTo>
                <a:lnTo>
                  <a:pt x="10654987" y="785527"/>
                </a:lnTo>
                <a:cubicBezTo>
                  <a:pt x="10521446" y="723465"/>
                  <a:pt x="10427745" y="578170"/>
                  <a:pt x="10427745" y="408828"/>
                </a:cubicBezTo>
                <a:cubicBezTo>
                  <a:pt x="10427745" y="183039"/>
                  <a:pt x="10594325" y="1"/>
                  <a:pt x="10799813" y="1"/>
                </a:cubicBezTo>
                <a:close/>
                <a:moveTo>
                  <a:pt x="6845802" y="0"/>
                </a:moveTo>
                <a:cubicBezTo>
                  <a:pt x="7051290" y="0"/>
                  <a:pt x="7217870" y="183038"/>
                  <a:pt x="7217870" y="408828"/>
                </a:cubicBezTo>
                <a:cubicBezTo>
                  <a:pt x="7217870" y="578170"/>
                  <a:pt x="7124169" y="723464"/>
                  <a:pt x="6990629" y="785526"/>
                </a:cubicBezTo>
                <a:lnTo>
                  <a:pt x="6926879" y="799670"/>
                </a:lnTo>
                <a:lnTo>
                  <a:pt x="6938955" y="845702"/>
                </a:lnTo>
                <a:lnTo>
                  <a:pt x="6996667" y="856806"/>
                </a:lnTo>
                <a:cubicBezTo>
                  <a:pt x="7043952" y="875866"/>
                  <a:pt x="7080658" y="914097"/>
                  <a:pt x="7096056" y="961274"/>
                </a:cubicBezTo>
                <a:lnTo>
                  <a:pt x="7097127" y="968030"/>
                </a:lnTo>
                <a:lnTo>
                  <a:pt x="7303124" y="1700683"/>
                </a:lnTo>
                <a:cubicBezTo>
                  <a:pt x="7312980" y="1735738"/>
                  <a:pt x="7291151" y="1771768"/>
                  <a:pt x="7254369" y="1781161"/>
                </a:cubicBezTo>
                <a:lnTo>
                  <a:pt x="7254370" y="1781162"/>
                </a:lnTo>
                <a:cubicBezTo>
                  <a:pt x="7217587" y="1790555"/>
                  <a:pt x="7179779" y="1769752"/>
                  <a:pt x="7169923" y="1734698"/>
                </a:cubicBezTo>
                <a:lnTo>
                  <a:pt x="7103953" y="1500068"/>
                </a:lnTo>
                <a:lnTo>
                  <a:pt x="7103953" y="1575331"/>
                </a:lnTo>
                <a:cubicBezTo>
                  <a:pt x="7103953" y="1598445"/>
                  <a:pt x="7099037" y="1620464"/>
                  <a:pt x="7090148" y="1640493"/>
                </a:cubicBezTo>
                <a:lnTo>
                  <a:pt x="7085853" y="1646563"/>
                </a:lnTo>
                <a:lnTo>
                  <a:pt x="7024038" y="2359382"/>
                </a:lnTo>
                <a:lnTo>
                  <a:pt x="6885343" y="2359382"/>
                </a:lnTo>
                <a:lnTo>
                  <a:pt x="6845802" y="1903434"/>
                </a:lnTo>
                <a:lnTo>
                  <a:pt x="6806263" y="2359382"/>
                </a:lnTo>
                <a:lnTo>
                  <a:pt x="6667568" y="2359382"/>
                </a:lnTo>
                <a:lnTo>
                  <a:pt x="6605753" y="1646564"/>
                </a:lnTo>
                <a:lnTo>
                  <a:pt x="6601456" y="1640493"/>
                </a:lnTo>
                <a:cubicBezTo>
                  <a:pt x="6592567" y="1620464"/>
                  <a:pt x="6587651" y="1598445"/>
                  <a:pt x="6587651" y="1575331"/>
                </a:cubicBezTo>
                <a:lnTo>
                  <a:pt x="6587651" y="1496603"/>
                </a:lnTo>
                <a:lnTo>
                  <a:pt x="6521532" y="1731762"/>
                </a:lnTo>
                <a:cubicBezTo>
                  <a:pt x="6511676" y="1766816"/>
                  <a:pt x="6473868" y="1787619"/>
                  <a:pt x="6437086" y="1778226"/>
                </a:cubicBezTo>
                <a:lnTo>
                  <a:pt x="6437087" y="1778225"/>
                </a:lnTo>
                <a:cubicBezTo>
                  <a:pt x="6400304" y="1768833"/>
                  <a:pt x="6378476" y="1732802"/>
                  <a:pt x="6388332" y="1697746"/>
                </a:cubicBezTo>
                <a:lnTo>
                  <a:pt x="6596549" y="957196"/>
                </a:lnTo>
                <a:cubicBezTo>
                  <a:pt x="6599012" y="948434"/>
                  <a:pt x="6603224" y="940560"/>
                  <a:pt x="6608729" y="933828"/>
                </a:cubicBezTo>
                <a:lnTo>
                  <a:pt x="6609872" y="932880"/>
                </a:lnTo>
                <a:lnTo>
                  <a:pt x="6617653" y="917458"/>
                </a:lnTo>
                <a:cubicBezTo>
                  <a:pt x="6636593" y="890740"/>
                  <a:pt x="6663415" y="869512"/>
                  <a:pt x="6694938" y="856806"/>
                </a:cubicBezTo>
                <a:lnTo>
                  <a:pt x="6752649" y="845702"/>
                </a:lnTo>
                <a:lnTo>
                  <a:pt x="6764725" y="799670"/>
                </a:lnTo>
                <a:lnTo>
                  <a:pt x="6700976" y="785526"/>
                </a:lnTo>
                <a:cubicBezTo>
                  <a:pt x="6567435" y="723464"/>
                  <a:pt x="6473734" y="578170"/>
                  <a:pt x="6473734" y="408828"/>
                </a:cubicBezTo>
                <a:cubicBezTo>
                  <a:pt x="6473734" y="183038"/>
                  <a:pt x="6640314" y="0"/>
                  <a:pt x="6845802" y="0"/>
                </a:cubicBezTo>
                <a:close/>
                <a:moveTo>
                  <a:pt x="459837" y="0"/>
                </a:moveTo>
                <a:cubicBezTo>
                  <a:pt x="665325" y="0"/>
                  <a:pt x="831905" y="183038"/>
                  <a:pt x="831905" y="408827"/>
                </a:cubicBezTo>
                <a:cubicBezTo>
                  <a:pt x="831905" y="578169"/>
                  <a:pt x="738203" y="723464"/>
                  <a:pt x="604663" y="785526"/>
                </a:cubicBezTo>
                <a:lnTo>
                  <a:pt x="540914" y="799670"/>
                </a:lnTo>
                <a:lnTo>
                  <a:pt x="552990" y="845702"/>
                </a:lnTo>
                <a:lnTo>
                  <a:pt x="610701" y="856806"/>
                </a:lnTo>
                <a:cubicBezTo>
                  <a:pt x="657986" y="875866"/>
                  <a:pt x="694693" y="914097"/>
                  <a:pt x="710090" y="961274"/>
                </a:cubicBezTo>
                <a:lnTo>
                  <a:pt x="711162" y="968029"/>
                </a:lnTo>
                <a:lnTo>
                  <a:pt x="917158" y="1700682"/>
                </a:lnTo>
                <a:cubicBezTo>
                  <a:pt x="927014" y="1735738"/>
                  <a:pt x="905186" y="1771768"/>
                  <a:pt x="868403" y="1781161"/>
                </a:cubicBezTo>
                <a:lnTo>
                  <a:pt x="868404" y="1781162"/>
                </a:lnTo>
                <a:cubicBezTo>
                  <a:pt x="831622" y="1790555"/>
                  <a:pt x="793814" y="1769752"/>
                  <a:pt x="783958" y="1734698"/>
                </a:cubicBezTo>
                <a:lnTo>
                  <a:pt x="717987" y="1500068"/>
                </a:lnTo>
                <a:lnTo>
                  <a:pt x="717987" y="1575331"/>
                </a:lnTo>
                <a:cubicBezTo>
                  <a:pt x="717987" y="1598445"/>
                  <a:pt x="713072" y="1620464"/>
                  <a:pt x="704183" y="1640492"/>
                </a:cubicBezTo>
                <a:lnTo>
                  <a:pt x="699887" y="1646563"/>
                </a:lnTo>
                <a:lnTo>
                  <a:pt x="638072" y="2359382"/>
                </a:lnTo>
                <a:lnTo>
                  <a:pt x="499377" y="2359382"/>
                </a:lnTo>
                <a:lnTo>
                  <a:pt x="459837" y="1903434"/>
                </a:lnTo>
                <a:lnTo>
                  <a:pt x="420297" y="2359382"/>
                </a:lnTo>
                <a:lnTo>
                  <a:pt x="281602" y="2359382"/>
                </a:lnTo>
                <a:lnTo>
                  <a:pt x="219787" y="1646564"/>
                </a:lnTo>
                <a:lnTo>
                  <a:pt x="215491" y="1640492"/>
                </a:lnTo>
                <a:cubicBezTo>
                  <a:pt x="206602" y="1620464"/>
                  <a:pt x="201686" y="1598445"/>
                  <a:pt x="201686" y="1575331"/>
                </a:cubicBezTo>
                <a:lnTo>
                  <a:pt x="201686" y="1496603"/>
                </a:lnTo>
                <a:lnTo>
                  <a:pt x="135567" y="1731762"/>
                </a:lnTo>
                <a:cubicBezTo>
                  <a:pt x="125711" y="1766816"/>
                  <a:pt x="87903" y="1787619"/>
                  <a:pt x="51120" y="1778226"/>
                </a:cubicBezTo>
                <a:lnTo>
                  <a:pt x="51122" y="1778225"/>
                </a:lnTo>
                <a:cubicBezTo>
                  <a:pt x="14339" y="1768833"/>
                  <a:pt x="-7490" y="1732802"/>
                  <a:pt x="2366" y="1697746"/>
                </a:cubicBezTo>
                <a:lnTo>
                  <a:pt x="210584" y="957196"/>
                </a:lnTo>
                <a:cubicBezTo>
                  <a:pt x="213047" y="948434"/>
                  <a:pt x="217258" y="940560"/>
                  <a:pt x="222763" y="933827"/>
                </a:cubicBezTo>
                <a:lnTo>
                  <a:pt x="223906" y="932880"/>
                </a:lnTo>
                <a:lnTo>
                  <a:pt x="231687" y="917458"/>
                </a:lnTo>
                <a:cubicBezTo>
                  <a:pt x="250627" y="890740"/>
                  <a:pt x="277449" y="869512"/>
                  <a:pt x="308972" y="856806"/>
                </a:cubicBezTo>
                <a:lnTo>
                  <a:pt x="366684" y="845702"/>
                </a:lnTo>
                <a:lnTo>
                  <a:pt x="378759" y="799670"/>
                </a:lnTo>
                <a:lnTo>
                  <a:pt x="315010" y="785526"/>
                </a:lnTo>
                <a:cubicBezTo>
                  <a:pt x="181470" y="723464"/>
                  <a:pt x="87768" y="578169"/>
                  <a:pt x="87768" y="408827"/>
                </a:cubicBezTo>
                <a:cubicBezTo>
                  <a:pt x="87768" y="183038"/>
                  <a:pt x="254348" y="0"/>
                  <a:pt x="459837" y="0"/>
                </a:cubicBezTo>
                <a:close/>
              </a:path>
            </a:pathLst>
          </a:cu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F4AF1496-B947-4708-8053-7CFDB4C24FC4}"/>
              </a:ext>
            </a:extLst>
          </p:cNvPr>
          <p:cNvSpPr txBox="1"/>
          <p:nvPr/>
        </p:nvSpPr>
        <p:spPr>
          <a:xfrm>
            <a:off x="1579379" y="4800599"/>
            <a:ext cx="9033242" cy="147152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sz="11500" b="1" dirty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密を避けよう</a:t>
            </a:r>
          </a:p>
        </p:txBody>
      </p:sp>
    </p:spTree>
    <p:extLst>
      <p:ext uri="{BB962C8B-B14F-4D97-AF65-F5344CB8AC3E}">
        <p14:creationId xmlns:p14="http://schemas.microsoft.com/office/powerpoint/2010/main" val="224987927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 advClick="0" advTm="5000">
        <p:fade/>
      </p:transition>
    </mc:Choice>
    <mc:Fallback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32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" dur="9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900"/>
                            </p:stCondLst>
                            <p:childTnLst>
                              <p:par>
                                <p:cTn id="9" presetID="6" presetClass="entr" presetSubtype="3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11" dur="2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39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6500"/>
                            </p:stCondLst>
                            <p:childTnLst>
                              <p:par>
                                <p:cTn id="19" presetID="53" presetClass="exit" presetSubtype="32" fill="hold" grpId="1" nodeType="afterEffect">
                                  <p:stCondLst>
                                    <p:cond delay="3000"/>
                                  </p:stCondLst>
                                  <p:childTnLst>
                                    <p:anim calcmode="lin" valueType="num">
                                      <p:cBhvr>
                                        <p:cTn id="20" dur="500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2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21" grpId="0" animBg="1"/>
      <p:bldP spid="22" grpId="0"/>
      <p:bldP spid="22" grpId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フリーフォーム: 図形 24">
            <a:extLst>
              <a:ext uri="{FF2B5EF4-FFF2-40B4-BE49-F238E27FC236}">
                <a16:creationId xmlns:a16="http://schemas.microsoft.com/office/drawing/2014/main" id="{D5AD5ACF-D16A-4CE2-ADE9-A742F844DF9D}"/>
              </a:ext>
            </a:extLst>
          </p:cNvPr>
          <p:cNvSpPr/>
          <p:nvPr/>
        </p:nvSpPr>
        <p:spPr>
          <a:xfrm>
            <a:off x="5697451" y="2775973"/>
            <a:ext cx="527402" cy="1353246"/>
          </a:xfrm>
          <a:custGeom>
            <a:avLst/>
            <a:gdLst>
              <a:gd name="connsiteX0" fmla="*/ 355654 w 711193"/>
              <a:gd name="connsiteY0" fmla="*/ 0 h 1824827"/>
              <a:gd name="connsiteX1" fmla="*/ 643425 w 711193"/>
              <a:gd name="connsiteY1" fmla="*/ 316201 h 1824827"/>
              <a:gd name="connsiteX2" fmla="*/ 467668 w 711193"/>
              <a:gd name="connsiteY2" fmla="*/ 607553 h 1824827"/>
              <a:gd name="connsiteX3" fmla="*/ 418362 w 711193"/>
              <a:gd name="connsiteY3" fmla="*/ 618492 h 1824827"/>
              <a:gd name="connsiteX4" fmla="*/ 427702 w 711193"/>
              <a:gd name="connsiteY4" fmla="*/ 654095 h 1824827"/>
              <a:gd name="connsiteX5" fmla="*/ 472338 w 711193"/>
              <a:gd name="connsiteY5" fmla="*/ 662683 h 1824827"/>
              <a:gd name="connsiteX6" fmla="*/ 549209 w 711193"/>
              <a:gd name="connsiteY6" fmla="*/ 743482 h 1824827"/>
              <a:gd name="connsiteX7" fmla="*/ 550038 w 711193"/>
              <a:gd name="connsiteY7" fmla="*/ 748707 h 1824827"/>
              <a:gd name="connsiteX8" fmla="*/ 709363 w 711193"/>
              <a:gd name="connsiteY8" fmla="*/ 1315366 h 1824827"/>
              <a:gd name="connsiteX9" fmla="*/ 671654 w 711193"/>
              <a:gd name="connsiteY9" fmla="*/ 1377611 h 1824827"/>
              <a:gd name="connsiteX10" fmla="*/ 671655 w 711193"/>
              <a:gd name="connsiteY10" fmla="*/ 1377612 h 1824827"/>
              <a:gd name="connsiteX11" fmla="*/ 606341 w 711193"/>
              <a:gd name="connsiteY11" fmla="*/ 1341675 h 1824827"/>
              <a:gd name="connsiteX12" fmla="*/ 555317 w 711193"/>
              <a:gd name="connsiteY12" fmla="*/ 1160204 h 1824827"/>
              <a:gd name="connsiteX13" fmla="*/ 555317 w 711193"/>
              <a:gd name="connsiteY13" fmla="*/ 1218415 h 1824827"/>
              <a:gd name="connsiteX14" fmla="*/ 544640 w 711193"/>
              <a:gd name="connsiteY14" fmla="*/ 1268813 h 1824827"/>
              <a:gd name="connsiteX15" fmla="*/ 541318 w 711193"/>
              <a:gd name="connsiteY15" fmla="*/ 1273508 h 1824827"/>
              <a:gd name="connsiteX16" fmla="*/ 493508 w 711193"/>
              <a:gd name="connsiteY16" fmla="*/ 1824827 h 1824827"/>
              <a:gd name="connsiteX17" fmla="*/ 386236 w 711193"/>
              <a:gd name="connsiteY17" fmla="*/ 1824827 h 1824827"/>
              <a:gd name="connsiteX18" fmla="*/ 355654 w 711193"/>
              <a:gd name="connsiteY18" fmla="*/ 1472181 h 1824827"/>
              <a:gd name="connsiteX19" fmla="*/ 325073 w 711193"/>
              <a:gd name="connsiteY19" fmla="*/ 1824827 h 1824827"/>
              <a:gd name="connsiteX20" fmla="*/ 217801 w 711193"/>
              <a:gd name="connsiteY20" fmla="*/ 1824827 h 1824827"/>
              <a:gd name="connsiteX21" fmla="*/ 169991 w 711193"/>
              <a:gd name="connsiteY21" fmla="*/ 1273509 h 1824827"/>
              <a:gd name="connsiteX22" fmla="*/ 166668 w 711193"/>
              <a:gd name="connsiteY22" fmla="*/ 1268813 h 1824827"/>
              <a:gd name="connsiteX23" fmla="*/ 155991 w 711193"/>
              <a:gd name="connsiteY23" fmla="*/ 1218415 h 1824827"/>
              <a:gd name="connsiteX24" fmla="*/ 155991 w 711193"/>
              <a:gd name="connsiteY24" fmla="*/ 1157524 h 1824827"/>
              <a:gd name="connsiteX25" fmla="*/ 104852 w 711193"/>
              <a:gd name="connsiteY25" fmla="*/ 1339404 h 1824827"/>
              <a:gd name="connsiteX26" fmla="*/ 39538 w 711193"/>
              <a:gd name="connsiteY26" fmla="*/ 1375341 h 1824827"/>
              <a:gd name="connsiteX27" fmla="*/ 39539 w 711193"/>
              <a:gd name="connsiteY27" fmla="*/ 1375340 h 1824827"/>
              <a:gd name="connsiteX28" fmla="*/ 1830 w 711193"/>
              <a:gd name="connsiteY28" fmla="*/ 1313095 h 1824827"/>
              <a:gd name="connsiteX29" fmla="*/ 162873 w 711193"/>
              <a:gd name="connsiteY29" fmla="*/ 740328 h 1824827"/>
              <a:gd name="connsiteX30" fmla="*/ 172293 w 711193"/>
              <a:gd name="connsiteY30" fmla="*/ 722254 h 1824827"/>
              <a:gd name="connsiteX31" fmla="*/ 173177 w 711193"/>
              <a:gd name="connsiteY31" fmla="*/ 721521 h 1824827"/>
              <a:gd name="connsiteX32" fmla="*/ 179195 w 711193"/>
              <a:gd name="connsiteY32" fmla="*/ 709593 h 1824827"/>
              <a:gd name="connsiteX33" fmla="*/ 238970 w 711193"/>
              <a:gd name="connsiteY33" fmla="*/ 662683 h 1824827"/>
              <a:gd name="connsiteX34" fmla="*/ 283606 w 711193"/>
              <a:gd name="connsiteY34" fmla="*/ 654095 h 1824827"/>
              <a:gd name="connsiteX35" fmla="*/ 292946 w 711193"/>
              <a:gd name="connsiteY35" fmla="*/ 618492 h 1824827"/>
              <a:gd name="connsiteX36" fmla="*/ 243640 w 711193"/>
              <a:gd name="connsiteY36" fmla="*/ 607553 h 1824827"/>
              <a:gd name="connsiteX37" fmla="*/ 67883 w 711193"/>
              <a:gd name="connsiteY37" fmla="*/ 316201 h 1824827"/>
              <a:gd name="connsiteX38" fmla="*/ 355654 w 711193"/>
              <a:gd name="connsiteY38" fmla="*/ 0 h 18248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</a:cxnLst>
            <a:rect l="l" t="t" r="r" b="b"/>
            <a:pathLst>
              <a:path w="711193" h="1824827">
                <a:moveTo>
                  <a:pt x="355654" y="0"/>
                </a:moveTo>
                <a:cubicBezTo>
                  <a:pt x="514586" y="0"/>
                  <a:pt x="643425" y="141568"/>
                  <a:pt x="643425" y="316201"/>
                </a:cubicBezTo>
                <a:cubicBezTo>
                  <a:pt x="643425" y="447176"/>
                  <a:pt x="570953" y="559552"/>
                  <a:pt x="467668" y="607553"/>
                </a:cubicBezTo>
                <a:lnTo>
                  <a:pt x="418362" y="618492"/>
                </a:lnTo>
                <a:lnTo>
                  <a:pt x="427702" y="654095"/>
                </a:lnTo>
                <a:lnTo>
                  <a:pt x="472338" y="662683"/>
                </a:lnTo>
                <a:cubicBezTo>
                  <a:pt x="508910" y="677425"/>
                  <a:pt x="537300" y="706994"/>
                  <a:pt x="549209" y="743482"/>
                </a:cubicBezTo>
                <a:lnTo>
                  <a:pt x="550038" y="748707"/>
                </a:lnTo>
                <a:lnTo>
                  <a:pt x="709363" y="1315366"/>
                </a:lnTo>
                <a:cubicBezTo>
                  <a:pt x="716986" y="1342479"/>
                  <a:pt x="700103" y="1370346"/>
                  <a:pt x="671654" y="1377611"/>
                </a:cubicBezTo>
                <a:lnTo>
                  <a:pt x="671655" y="1377612"/>
                </a:lnTo>
                <a:cubicBezTo>
                  <a:pt x="643206" y="1384877"/>
                  <a:pt x="613964" y="1368787"/>
                  <a:pt x="606341" y="1341675"/>
                </a:cubicBezTo>
                <a:lnTo>
                  <a:pt x="555317" y="1160204"/>
                </a:lnTo>
                <a:lnTo>
                  <a:pt x="555317" y="1218415"/>
                </a:lnTo>
                <a:cubicBezTo>
                  <a:pt x="555317" y="1236292"/>
                  <a:pt x="551515" y="1253322"/>
                  <a:pt x="544640" y="1268813"/>
                </a:cubicBezTo>
                <a:lnTo>
                  <a:pt x="541318" y="1273508"/>
                </a:lnTo>
                <a:lnTo>
                  <a:pt x="493508" y="1824827"/>
                </a:lnTo>
                <a:lnTo>
                  <a:pt x="386236" y="1824827"/>
                </a:lnTo>
                <a:lnTo>
                  <a:pt x="355654" y="1472181"/>
                </a:lnTo>
                <a:lnTo>
                  <a:pt x="325073" y="1824827"/>
                </a:lnTo>
                <a:lnTo>
                  <a:pt x="217801" y="1824827"/>
                </a:lnTo>
                <a:lnTo>
                  <a:pt x="169991" y="1273509"/>
                </a:lnTo>
                <a:lnTo>
                  <a:pt x="166668" y="1268813"/>
                </a:lnTo>
                <a:cubicBezTo>
                  <a:pt x="159793" y="1253322"/>
                  <a:pt x="155991" y="1236292"/>
                  <a:pt x="155991" y="1218415"/>
                </a:cubicBezTo>
                <a:lnTo>
                  <a:pt x="155991" y="1157524"/>
                </a:lnTo>
                <a:lnTo>
                  <a:pt x="104852" y="1339404"/>
                </a:lnTo>
                <a:cubicBezTo>
                  <a:pt x="97229" y="1366516"/>
                  <a:pt x="67987" y="1382606"/>
                  <a:pt x="39538" y="1375341"/>
                </a:cubicBezTo>
                <a:lnTo>
                  <a:pt x="39539" y="1375340"/>
                </a:lnTo>
                <a:cubicBezTo>
                  <a:pt x="11090" y="1368076"/>
                  <a:pt x="-5793" y="1340208"/>
                  <a:pt x="1830" y="1313095"/>
                </a:cubicBezTo>
                <a:lnTo>
                  <a:pt x="162873" y="740328"/>
                </a:lnTo>
                <a:cubicBezTo>
                  <a:pt x="164778" y="733551"/>
                  <a:pt x="168035" y="727461"/>
                  <a:pt x="172293" y="722254"/>
                </a:cubicBezTo>
                <a:lnTo>
                  <a:pt x="173177" y="721521"/>
                </a:lnTo>
                <a:lnTo>
                  <a:pt x="179195" y="709593"/>
                </a:lnTo>
                <a:cubicBezTo>
                  <a:pt x="193844" y="688929"/>
                  <a:pt x="214589" y="672510"/>
                  <a:pt x="238970" y="662683"/>
                </a:cubicBezTo>
                <a:lnTo>
                  <a:pt x="283606" y="654095"/>
                </a:lnTo>
                <a:lnTo>
                  <a:pt x="292946" y="618492"/>
                </a:lnTo>
                <a:lnTo>
                  <a:pt x="243640" y="607553"/>
                </a:lnTo>
                <a:cubicBezTo>
                  <a:pt x="140355" y="559552"/>
                  <a:pt x="67883" y="447176"/>
                  <a:pt x="67883" y="316201"/>
                </a:cubicBezTo>
                <a:cubicBezTo>
                  <a:pt x="67883" y="141568"/>
                  <a:pt x="196722" y="0"/>
                  <a:pt x="355654" y="0"/>
                </a:cubicBezTo>
                <a:close/>
              </a:path>
            </a:pathLst>
          </a:cu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46" name="フリーフォーム: 図形 45">
            <a:extLst>
              <a:ext uri="{FF2B5EF4-FFF2-40B4-BE49-F238E27FC236}">
                <a16:creationId xmlns:a16="http://schemas.microsoft.com/office/drawing/2014/main" id="{584A30DE-ABAB-45ED-8188-D95CE8F37A42}"/>
              </a:ext>
            </a:extLst>
          </p:cNvPr>
          <p:cNvSpPr/>
          <p:nvPr/>
        </p:nvSpPr>
        <p:spPr>
          <a:xfrm>
            <a:off x="514883" y="309031"/>
            <a:ext cx="11284862" cy="6239940"/>
          </a:xfrm>
          <a:custGeom>
            <a:avLst/>
            <a:gdLst>
              <a:gd name="connsiteX0" fmla="*/ 8693633 w 11284862"/>
              <a:gd name="connsiteY0" fmla="*/ 4886694 h 6239940"/>
              <a:gd name="connsiteX1" fmla="*/ 8907036 w 11284862"/>
              <a:gd name="connsiteY1" fmla="*/ 5121181 h 6239940"/>
              <a:gd name="connsiteX2" fmla="*/ 8776699 w 11284862"/>
              <a:gd name="connsiteY2" fmla="*/ 5337240 h 6239940"/>
              <a:gd name="connsiteX3" fmla="*/ 8740135 w 11284862"/>
              <a:gd name="connsiteY3" fmla="*/ 5345352 h 6239940"/>
              <a:gd name="connsiteX4" fmla="*/ 8747062 w 11284862"/>
              <a:gd name="connsiteY4" fmla="*/ 5371755 h 6239940"/>
              <a:gd name="connsiteX5" fmla="*/ 8780162 w 11284862"/>
              <a:gd name="connsiteY5" fmla="*/ 5378123 h 6239940"/>
              <a:gd name="connsiteX6" fmla="*/ 8837168 w 11284862"/>
              <a:gd name="connsiteY6" fmla="*/ 5438042 h 6239940"/>
              <a:gd name="connsiteX7" fmla="*/ 8837783 w 11284862"/>
              <a:gd name="connsiteY7" fmla="*/ 5441917 h 6239940"/>
              <a:gd name="connsiteX8" fmla="*/ 8955934 w 11284862"/>
              <a:gd name="connsiteY8" fmla="*/ 5862137 h 6239940"/>
              <a:gd name="connsiteX9" fmla="*/ 8927970 w 11284862"/>
              <a:gd name="connsiteY9" fmla="*/ 5908296 h 6239940"/>
              <a:gd name="connsiteX10" fmla="*/ 8927971 w 11284862"/>
              <a:gd name="connsiteY10" fmla="*/ 5908297 h 6239940"/>
              <a:gd name="connsiteX11" fmla="*/ 8879536 w 11284862"/>
              <a:gd name="connsiteY11" fmla="*/ 5881647 h 6239940"/>
              <a:gd name="connsiteX12" fmla="*/ 8841697 w 11284862"/>
              <a:gd name="connsiteY12" fmla="*/ 5747072 h 6239940"/>
              <a:gd name="connsiteX13" fmla="*/ 8841697 w 11284862"/>
              <a:gd name="connsiteY13" fmla="*/ 5790240 h 6239940"/>
              <a:gd name="connsiteX14" fmla="*/ 8833780 w 11284862"/>
              <a:gd name="connsiteY14" fmla="*/ 5827614 h 6239940"/>
              <a:gd name="connsiteX15" fmla="*/ 8831316 w 11284862"/>
              <a:gd name="connsiteY15" fmla="*/ 5831096 h 6239940"/>
              <a:gd name="connsiteX16" fmla="*/ 8795862 w 11284862"/>
              <a:gd name="connsiteY16" fmla="*/ 6239940 h 6239940"/>
              <a:gd name="connsiteX17" fmla="*/ 8716311 w 11284862"/>
              <a:gd name="connsiteY17" fmla="*/ 6239940 h 6239940"/>
              <a:gd name="connsiteX18" fmla="*/ 8693633 w 11284862"/>
              <a:gd name="connsiteY18" fmla="*/ 5978427 h 6239940"/>
              <a:gd name="connsiteX19" fmla="*/ 8670955 w 11284862"/>
              <a:gd name="connsiteY19" fmla="*/ 6239940 h 6239940"/>
              <a:gd name="connsiteX20" fmla="*/ 8591404 w 11284862"/>
              <a:gd name="connsiteY20" fmla="*/ 6239940 h 6239940"/>
              <a:gd name="connsiteX21" fmla="*/ 8555950 w 11284862"/>
              <a:gd name="connsiteY21" fmla="*/ 5831097 h 6239940"/>
              <a:gd name="connsiteX22" fmla="*/ 8553486 w 11284862"/>
              <a:gd name="connsiteY22" fmla="*/ 5827614 h 6239940"/>
              <a:gd name="connsiteX23" fmla="*/ 8545568 w 11284862"/>
              <a:gd name="connsiteY23" fmla="*/ 5790240 h 6239940"/>
              <a:gd name="connsiteX24" fmla="*/ 8545568 w 11284862"/>
              <a:gd name="connsiteY24" fmla="*/ 5745085 h 6239940"/>
              <a:gd name="connsiteX25" fmla="*/ 8507644 w 11284862"/>
              <a:gd name="connsiteY25" fmla="*/ 5879963 h 6239940"/>
              <a:gd name="connsiteX26" fmla="*/ 8459209 w 11284862"/>
              <a:gd name="connsiteY26" fmla="*/ 5906613 h 6239940"/>
              <a:gd name="connsiteX27" fmla="*/ 8459210 w 11284862"/>
              <a:gd name="connsiteY27" fmla="*/ 5906612 h 6239940"/>
              <a:gd name="connsiteX28" fmla="*/ 8431246 w 11284862"/>
              <a:gd name="connsiteY28" fmla="*/ 5860453 h 6239940"/>
              <a:gd name="connsiteX29" fmla="*/ 8550671 w 11284862"/>
              <a:gd name="connsiteY29" fmla="*/ 5435703 h 6239940"/>
              <a:gd name="connsiteX30" fmla="*/ 8557657 w 11284862"/>
              <a:gd name="connsiteY30" fmla="*/ 5422300 h 6239940"/>
              <a:gd name="connsiteX31" fmla="*/ 8558313 w 11284862"/>
              <a:gd name="connsiteY31" fmla="*/ 5421756 h 6239940"/>
              <a:gd name="connsiteX32" fmla="*/ 8562775 w 11284862"/>
              <a:gd name="connsiteY32" fmla="*/ 5412911 h 6239940"/>
              <a:gd name="connsiteX33" fmla="*/ 8607103 w 11284862"/>
              <a:gd name="connsiteY33" fmla="*/ 5378123 h 6239940"/>
              <a:gd name="connsiteX34" fmla="*/ 8640204 w 11284862"/>
              <a:gd name="connsiteY34" fmla="*/ 5371755 h 6239940"/>
              <a:gd name="connsiteX35" fmla="*/ 8647130 w 11284862"/>
              <a:gd name="connsiteY35" fmla="*/ 5345352 h 6239940"/>
              <a:gd name="connsiteX36" fmla="*/ 8610566 w 11284862"/>
              <a:gd name="connsiteY36" fmla="*/ 5337240 h 6239940"/>
              <a:gd name="connsiteX37" fmla="*/ 8480229 w 11284862"/>
              <a:gd name="connsiteY37" fmla="*/ 5121181 h 6239940"/>
              <a:gd name="connsiteX38" fmla="*/ 8693633 w 11284862"/>
              <a:gd name="connsiteY38" fmla="*/ 4886694 h 6239940"/>
              <a:gd name="connsiteX39" fmla="*/ 6366062 w 11284862"/>
              <a:gd name="connsiteY39" fmla="*/ 4886694 h 6239940"/>
              <a:gd name="connsiteX40" fmla="*/ 6579465 w 11284862"/>
              <a:gd name="connsiteY40" fmla="*/ 5121181 h 6239940"/>
              <a:gd name="connsiteX41" fmla="*/ 6449129 w 11284862"/>
              <a:gd name="connsiteY41" fmla="*/ 5337240 h 6239940"/>
              <a:gd name="connsiteX42" fmla="*/ 6412564 w 11284862"/>
              <a:gd name="connsiteY42" fmla="*/ 5345352 h 6239940"/>
              <a:gd name="connsiteX43" fmla="*/ 6419491 w 11284862"/>
              <a:gd name="connsiteY43" fmla="*/ 5371755 h 6239940"/>
              <a:gd name="connsiteX44" fmla="*/ 6452592 w 11284862"/>
              <a:gd name="connsiteY44" fmla="*/ 5378123 h 6239940"/>
              <a:gd name="connsiteX45" fmla="*/ 6509597 w 11284862"/>
              <a:gd name="connsiteY45" fmla="*/ 5438042 h 6239940"/>
              <a:gd name="connsiteX46" fmla="*/ 6510212 w 11284862"/>
              <a:gd name="connsiteY46" fmla="*/ 5441917 h 6239940"/>
              <a:gd name="connsiteX47" fmla="*/ 6628363 w 11284862"/>
              <a:gd name="connsiteY47" fmla="*/ 5862137 h 6239940"/>
              <a:gd name="connsiteX48" fmla="*/ 6600399 w 11284862"/>
              <a:gd name="connsiteY48" fmla="*/ 5908296 h 6239940"/>
              <a:gd name="connsiteX49" fmla="*/ 6600400 w 11284862"/>
              <a:gd name="connsiteY49" fmla="*/ 5908297 h 6239940"/>
              <a:gd name="connsiteX50" fmla="*/ 6551965 w 11284862"/>
              <a:gd name="connsiteY50" fmla="*/ 5881647 h 6239940"/>
              <a:gd name="connsiteX51" fmla="*/ 6514127 w 11284862"/>
              <a:gd name="connsiteY51" fmla="*/ 5747072 h 6239940"/>
              <a:gd name="connsiteX52" fmla="*/ 6514127 w 11284862"/>
              <a:gd name="connsiteY52" fmla="*/ 5790240 h 6239940"/>
              <a:gd name="connsiteX53" fmla="*/ 6506209 w 11284862"/>
              <a:gd name="connsiteY53" fmla="*/ 5827614 h 6239940"/>
              <a:gd name="connsiteX54" fmla="*/ 6503745 w 11284862"/>
              <a:gd name="connsiteY54" fmla="*/ 5831096 h 6239940"/>
              <a:gd name="connsiteX55" fmla="*/ 6468291 w 11284862"/>
              <a:gd name="connsiteY55" fmla="*/ 6239940 h 6239940"/>
              <a:gd name="connsiteX56" fmla="*/ 6388741 w 11284862"/>
              <a:gd name="connsiteY56" fmla="*/ 6239940 h 6239940"/>
              <a:gd name="connsiteX57" fmla="*/ 6366062 w 11284862"/>
              <a:gd name="connsiteY57" fmla="*/ 5978427 h 6239940"/>
              <a:gd name="connsiteX58" fmla="*/ 6343384 w 11284862"/>
              <a:gd name="connsiteY58" fmla="*/ 6239940 h 6239940"/>
              <a:gd name="connsiteX59" fmla="*/ 6263834 w 11284862"/>
              <a:gd name="connsiteY59" fmla="*/ 6239940 h 6239940"/>
              <a:gd name="connsiteX60" fmla="*/ 6228379 w 11284862"/>
              <a:gd name="connsiteY60" fmla="*/ 5831097 h 6239940"/>
              <a:gd name="connsiteX61" fmla="*/ 6225915 w 11284862"/>
              <a:gd name="connsiteY61" fmla="*/ 5827614 h 6239940"/>
              <a:gd name="connsiteX62" fmla="*/ 6217997 w 11284862"/>
              <a:gd name="connsiteY62" fmla="*/ 5790240 h 6239940"/>
              <a:gd name="connsiteX63" fmla="*/ 6217997 w 11284862"/>
              <a:gd name="connsiteY63" fmla="*/ 5745085 h 6239940"/>
              <a:gd name="connsiteX64" fmla="*/ 6180074 w 11284862"/>
              <a:gd name="connsiteY64" fmla="*/ 5879963 h 6239940"/>
              <a:gd name="connsiteX65" fmla="*/ 6131639 w 11284862"/>
              <a:gd name="connsiteY65" fmla="*/ 5906613 h 6239940"/>
              <a:gd name="connsiteX66" fmla="*/ 6131639 w 11284862"/>
              <a:gd name="connsiteY66" fmla="*/ 5906612 h 6239940"/>
              <a:gd name="connsiteX67" fmla="*/ 6103675 w 11284862"/>
              <a:gd name="connsiteY67" fmla="*/ 5860453 h 6239940"/>
              <a:gd name="connsiteX68" fmla="*/ 6223101 w 11284862"/>
              <a:gd name="connsiteY68" fmla="*/ 5435703 h 6239940"/>
              <a:gd name="connsiteX69" fmla="*/ 6230086 w 11284862"/>
              <a:gd name="connsiteY69" fmla="*/ 5422300 h 6239940"/>
              <a:gd name="connsiteX70" fmla="*/ 6230742 w 11284862"/>
              <a:gd name="connsiteY70" fmla="*/ 5421756 h 6239940"/>
              <a:gd name="connsiteX71" fmla="*/ 6235205 w 11284862"/>
              <a:gd name="connsiteY71" fmla="*/ 5412911 h 6239940"/>
              <a:gd name="connsiteX72" fmla="*/ 6279532 w 11284862"/>
              <a:gd name="connsiteY72" fmla="*/ 5378123 h 6239940"/>
              <a:gd name="connsiteX73" fmla="*/ 6312633 w 11284862"/>
              <a:gd name="connsiteY73" fmla="*/ 5371755 h 6239940"/>
              <a:gd name="connsiteX74" fmla="*/ 6319559 w 11284862"/>
              <a:gd name="connsiteY74" fmla="*/ 5345352 h 6239940"/>
              <a:gd name="connsiteX75" fmla="*/ 6282995 w 11284862"/>
              <a:gd name="connsiteY75" fmla="*/ 5337240 h 6239940"/>
              <a:gd name="connsiteX76" fmla="*/ 6152658 w 11284862"/>
              <a:gd name="connsiteY76" fmla="*/ 5121181 h 6239940"/>
              <a:gd name="connsiteX77" fmla="*/ 6366062 w 11284862"/>
              <a:gd name="connsiteY77" fmla="*/ 4886694 h 6239940"/>
              <a:gd name="connsiteX78" fmla="*/ 2855016 w 11284862"/>
              <a:gd name="connsiteY78" fmla="*/ 4855378 h 6239940"/>
              <a:gd name="connsiteX79" fmla="*/ 3068420 w 11284862"/>
              <a:gd name="connsiteY79" fmla="*/ 5089865 h 6239940"/>
              <a:gd name="connsiteX80" fmla="*/ 2938083 w 11284862"/>
              <a:gd name="connsiteY80" fmla="*/ 5305924 h 6239940"/>
              <a:gd name="connsiteX81" fmla="*/ 2901519 w 11284862"/>
              <a:gd name="connsiteY81" fmla="*/ 5314036 h 6239940"/>
              <a:gd name="connsiteX82" fmla="*/ 2908445 w 11284862"/>
              <a:gd name="connsiteY82" fmla="*/ 5340439 h 6239940"/>
              <a:gd name="connsiteX83" fmla="*/ 2941546 w 11284862"/>
              <a:gd name="connsiteY83" fmla="*/ 5346807 h 6239940"/>
              <a:gd name="connsiteX84" fmla="*/ 2998552 w 11284862"/>
              <a:gd name="connsiteY84" fmla="*/ 5406726 h 6239940"/>
              <a:gd name="connsiteX85" fmla="*/ 2999166 w 11284862"/>
              <a:gd name="connsiteY85" fmla="*/ 5410601 h 6239940"/>
              <a:gd name="connsiteX86" fmla="*/ 3117318 w 11284862"/>
              <a:gd name="connsiteY86" fmla="*/ 5830821 h 6239940"/>
              <a:gd name="connsiteX87" fmla="*/ 3089354 w 11284862"/>
              <a:gd name="connsiteY87" fmla="*/ 5876980 h 6239940"/>
              <a:gd name="connsiteX88" fmla="*/ 3089355 w 11284862"/>
              <a:gd name="connsiteY88" fmla="*/ 5876981 h 6239940"/>
              <a:gd name="connsiteX89" fmla="*/ 3040919 w 11284862"/>
              <a:gd name="connsiteY89" fmla="*/ 5850331 h 6239940"/>
              <a:gd name="connsiteX90" fmla="*/ 3003081 w 11284862"/>
              <a:gd name="connsiteY90" fmla="*/ 5715756 h 6239940"/>
              <a:gd name="connsiteX91" fmla="*/ 3003081 w 11284862"/>
              <a:gd name="connsiteY91" fmla="*/ 5758924 h 6239940"/>
              <a:gd name="connsiteX92" fmla="*/ 2995164 w 11284862"/>
              <a:gd name="connsiteY92" fmla="*/ 5796298 h 6239940"/>
              <a:gd name="connsiteX93" fmla="*/ 2992700 w 11284862"/>
              <a:gd name="connsiteY93" fmla="*/ 5799780 h 6239940"/>
              <a:gd name="connsiteX94" fmla="*/ 2957245 w 11284862"/>
              <a:gd name="connsiteY94" fmla="*/ 6208624 h 6239940"/>
              <a:gd name="connsiteX95" fmla="*/ 2877695 w 11284862"/>
              <a:gd name="connsiteY95" fmla="*/ 6208624 h 6239940"/>
              <a:gd name="connsiteX96" fmla="*/ 2855016 w 11284862"/>
              <a:gd name="connsiteY96" fmla="*/ 5947111 h 6239940"/>
              <a:gd name="connsiteX97" fmla="*/ 2832338 w 11284862"/>
              <a:gd name="connsiteY97" fmla="*/ 6208624 h 6239940"/>
              <a:gd name="connsiteX98" fmla="*/ 2752788 w 11284862"/>
              <a:gd name="connsiteY98" fmla="*/ 6208624 h 6239940"/>
              <a:gd name="connsiteX99" fmla="*/ 2717333 w 11284862"/>
              <a:gd name="connsiteY99" fmla="*/ 5799781 h 6239940"/>
              <a:gd name="connsiteX100" fmla="*/ 2714869 w 11284862"/>
              <a:gd name="connsiteY100" fmla="*/ 5796298 h 6239940"/>
              <a:gd name="connsiteX101" fmla="*/ 2706951 w 11284862"/>
              <a:gd name="connsiteY101" fmla="*/ 5758924 h 6239940"/>
              <a:gd name="connsiteX102" fmla="*/ 2706951 w 11284862"/>
              <a:gd name="connsiteY102" fmla="*/ 5713769 h 6239940"/>
              <a:gd name="connsiteX103" fmla="*/ 2669028 w 11284862"/>
              <a:gd name="connsiteY103" fmla="*/ 5848647 h 6239940"/>
              <a:gd name="connsiteX104" fmla="*/ 2620593 w 11284862"/>
              <a:gd name="connsiteY104" fmla="*/ 5875297 h 6239940"/>
              <a:gd name="connsiteX105" fmla="*/ 2620593 w 11284862"/>
              <a:gd name="connsiteY105" fmla="*/ 5875296 h 6239940"/>
              <a:gd name="connsiteX106" fmla="*/ 2592629 w 11284862"/>
              <a:gd name="connsiteY106" fmla="*/ 5829137 h 6239940"/>
              <a:gd name="connsiteX107" fmla="*/ 2712054 w 11284862"/>
              <a:gd name="connsiteY107" fmla="*/ 5404387 h 6239940"/>
              <a:gd name="connsiteX108" fmla="*/ 2719041 w 11284862"/>
              <a:gd name="connsiteY108" fmla="*/ 5390984 h 6239940"/>
              <a:gd name="connsiteX109" fmla="*/ 2719696 w 11284862"/>
              <a:gd name="connsiteY109" fmla="*/ 5390440 h 6239940"/>
              <a:gd name="connsiteX110" fmla="*/ 2724159 w 11284862"/>
              <a:gd name="connsiteY110" fmla="*/ 5381595 h 6239940"/>
              <a:gd name="connsiteX111" fmla="*/ 2768486 w 11284862"/>
              <a:gd name="connsiteY111" fmla="*/ 5346807 h 6239940"/>
              <a:gd name="connsiteX112" fmla="*/ 2801587 w 11284862"/>
              <a:gd name="connsiteY112" fmla="*/ 5340439 h 6239940"/>
              <a:gd name="connsiteX113" fmla="*/ 2808513 w 11284862"/>
              <a:gd name="connsiteY113" fmla="*/ 5314036 h 6239940"/>
              <a:gd name="connsiteX114" fmla="*/ 2771949 w 11284862"/>
              <a:gd name="connsiteY114" fmla="*/ 5305924 h 6239940"/>
              <a:gd name="connsiteX115" fmla="*/ 2641613 w 11284862"/>
              <a:gd name="connsiteY115" fmla="*/ 5089865 h 6239940"/>
              <a:gd name="connsiteX116" fmla="*/ 2855016 w 11284862"/>
              <a:gd name="connsiteY116" fmla="*/ 4855378 h 6239940"/>
              <a:gd name="connsiteX117" fmla="*/ 263744 w 11284862"/>
              <a:gd name="connsiteY117" fmla="*/ 4855378 h 6239940"/>
              <a:gd name="connsiteX118" fmla="*/ 477148 w 11284862"/>
              <a:gd name="connsiteY118" fmla="*/ 5089865 h 6239940"/>
              <a:gd name="connsiteX119" fmla="*/ 346811 w 11284862"/>
              <a:gd name="connsiteY119" fmla="*/ 5305924 h 6239940"/>
              <a:gd name="connsiteX120" fmla="*/ 310247 w 11284862"/>
              <a:gd name="connsiteY120" fmla="*/ 5314036 h 6239940"/>
              <a:gd name="connsiteX121" fmla="*/ 317173 w 11284862"/>
              <a:gd name="connsiteY121" fmla="*/ 5340439 h 6239940"/>
              <a:gd name="connsiteX122" fmla="*/ 350274 w 11284862"/>
              <a:gd name="connsiteY122" fmla="*/ 5346807 h 6239940"/>
              <a:gd name="connsiteX123" fmla="*/ 407279 w 11284862"/>
              <a:gd name="connsiteY123" fmla="*/ 5406726 h 6239940"/>
              <a:gd name="connsiteX124" fmla="*/ 407894 w 11284862"/>
              <a:gd name="connsiteY124" fmla="*/ 5410601 h 6239940"/>
              <a:gd name="connsiteX125" fmla="*/ 526045 w 11284862"/>
              <a:gd name="connsiteY125" fmla="*/ 5830821 h 6239940"/>
              <a:gd name="connsiteX126" fmla="*/ 498081 w 11284862"/>
              <a:gd name="connsiteY126" fmla="*/ 5876980 h 6239940"/>
              <a:gd name="connsiteX127" fmla="*/ 498082 w 11284862"/>
              <a:gd name="connsiteY127" fmla="*/ 5876981 h 6239940"/>
              <a:gd name="connsiteX128" fmla="*/ 449647 w 11284862"/>
              <a:gd name="connsiteY128" fmla="*/ 5850331 h 6239940"/>
              <a:gd name="connsiteX129" fmla="*/ 411809 w 11284862"/>
              <a:gd name="connsiteY129" fmla="*/ 5715756 h 6239940"/>
              <a:gd name="connsiteX130" fmla="*/ 411809 w 11284862"/>
              <a:gd name="connsiteY130" fmla="*/ 5758924 h 6239940"/>
              <a:gd name="connsiteX131" fmla="*/ 403891 w 11284862"/>
              <a:gd name="connsiteY131" fmla="*/ 5796298 h 6239940"/>
              <a:gd name="connsiteX132" fmla="*/ 401428 w 11284862"/>
              <a:gd name="connsiteY132" fmla="*/ 5799780 h 6239940"/>
              <a:gd name="connsiteX133" fmla="*/ 365973 w 11284862"/>
              <a:gd name="connsiteY133" fmla="*/ 6208624 h 6239940"/>
              <a:gd name="connsiteX134" fmla="*/ 286423 w 11284862"/>
              <a:gd name="connsiteY134" fmla="*/ 6208624 h 6239940"/>
              <a:gd name="connsiteX135" fmla="*/ 263744 w 11284862"/>
              <a:gd name="connsiteY135" fmla="*/ 5947111 h 6239940"/>
              <a:gd name="connsiteX136" fmla="*/ 241066 w 11284862"/>
              <a:gd name="connsiteY136" fmla="*/ 6208624 h 6239940"/>
              <a:gd name="connsiteX137" fmla="*/ 161516 w 11284862"/>
              <a:gd name="connsiteY137" fmla="*/ 6208624 h 6239940"/>
              <a:gd name="connsiteX138" fmla="*/ 126061 w 11284862"/>
              <a:gd name="connsiteY138" fmla="*/ 5799781 h 6239940"/>
              <a:gd name="connsiteX139" fmla="*/ 123597 w 11284862"/>
              <a:gd name="connsiteY139" fmla="*/ 5796298 h 6239940"/>
              <a:gd name="connsiteX140" fmla="*/ 115680 w 11284862"/>
              <a:gd name="connsiteY140" fmla="*/ 5758924 h 6239940"/>
              <a:gd name="connsiteX141" fmla="*/ 115680 w 11284862"/>
              <a:gd name="connsiteY141" fmla="*/ 5713769 h 6239940"/>
              <a:gd name="connsiteX142" fmla="*/ 77756 w 11284862"/>
              <a:gd name="connsiteY142" fmla="*/ 5848647 h 6239940"/>
              <a:gd name="connsiteX143" fmla="*/ 29321 w 11284862"/>
              <a:gd name="connsiteY143" fmla="*/ 5875297 h 6239940"/>
              <a:gd name="connsiteX144" fmla="*/ 29322 w 11284862"/>
              <a:gd name="connsiteY144" fmla="*/ 5875296 h 6239940"/>
              <a:gd name="connsiteX145" fmla="*/ 1358 w 11284862"/>
              <a:gd name="connsiteY145" fmla="*/ 5829137 h 6239940"/>
              <a:gd name="connsiteX146" fmla="*/ 120783 w 11284862"/>
              <a:gd name="connsiteY146" fmla="*/ 5404387 h 6239940"/>
              <a:gd name="connsiteX147" fmla="*/ 127768 w 11284862"/>
              <a:gd name="connsiteY147" fmla="*/ 5390984 h 6239940"/>
              <a:gd name="connsiteX148" fmla="*/ 128424 w 11284862"/>
              <a:gd name="connsiteY148" fmla="*/ 5390440 h 6239940"/>
              <a:gd name="connsiteX149" fmla="*/ 132887 w 11284862"/>
              <a:gd name="connsiteY149" fmla="*/ 5381595 h 6239940"/>
              <a:gd name="connsiteX150" fmla="*/ 177214 w 11284862"/>
              <a:gd name="connsiteY150" fmla="*/ 5346807 h 6239940"/>
              <a:gd name="connsiteX151" fmla="*/ 210315 w 11284862"/>
              <a:gd name="connsiteY151" fmla="*/ 5340439 h 6239940"/>
              <a:gd name="connsiteX152" fmla="*/ 217242 w 11284862"/>
              <a:gd name="connsiteY152" fmla="*/ 5314036 h 6239940"/>
              <a:gd name="connsiteX153" fmla="*/ 180678 w 11284862"/>
              <a:gd name="connsiteY153" fmla="*/ 5305924 h 6239940"/>
              <a:gd name="connsiteX154" fmla="*/ 50341 w 11284862"/>
              <a:gd name="connsiteY154" fmla="*/ 5089865 h 6239940"/>
              <a:gd name="connsiteX155" fmla="*/ 263744 w 11284862"/>
              <a:gd name="connsiteY155" fmla="*/ 4855378 h 6239940"/>
              <a:gd name="connsiteX156" fmla="*/ 4500559 w 11284862"/>
              <a:gd name="connsiteY156" fmla="*/ 4807412 h 6239940"/>
              <a:gd name="connsiteX157" fmla="*/ 4713962 w 11284862"/>
              <a:gd name="connsiteY157" fmla="*/ 5041899 h 6239940"/>
              <a:gd name="connsiteX158" fmla="*/ 4583626 w 11284862"/>
              <a:gd name="connsiteY158" fmla="*/ 5257958 h 6239940"/>
              <a:gd name="connsiteX159" fmla="*/ 4547061 w 11284862"/>
              <a:gd name="connsiteY159" fmla="*/ 5266070 h 6239940"/>
              <a:gd name="connsiteX160" fmla="*/ 4553988 w 11284862"/>
              <a:gd name="connsiteY160" fmla="*/ 5292473 h 6239940"/>
              <a:gd name="connsiteX161" fmla="*/ 4587089 w 11284862"/>
              <a:gd name="connsiteY161" fmla="*/ 5298841 h 6239940"/>
              <a:gd name="connsiteX162" fmla="*/ 4644094 w 11284862"/>
              <a:gd name="connsiteY162" fmla="*/ 5358760 h 6239940"/>
              <a:gd name="connsiteX163" fmla="*/ 4644709 w 11284862"/>
              <a:gd name="connsiteY163" fmla="*/ 5362635 h 6239940"/>
              <a:gd name="connsiteX164" fmla="*/ 4762860 w 11284862"/>
              <a:gd name="connsiteY164" fmla="*/ 5782855 h 6239940"/>
              <a:gd name="connsiteX165" fmla="*/ 4734896 w 11284862"/>
              <a:gd name="connsiteY165" fmla="*/ 5829014 h 6239940"/>
              <a:gd name="connsiteX166" fmla="*/ 4734897 w 11284862"/>
              <a:gd name="connsiteY166" fmla="*/ 5829015 h 6239940"/>
              <a:gd name="connsiteX167" fmla="*/ 4686462 w 11284862"/>
              <a:gd name="connsiteY167" fmla="*/ 5802365 h 6239940"/>
              <a:gd name="connsiteX168" fmla="*/ 4648624 w 11284862"/>
              <a:gd name="connsiteY168" fmla="*/ 5667790 h 6239940"/>
              <a:gd name="connsiteX169" fmla="*/ 4648624 w 11284862"/>
              <a:gd name="connsiteY169" fmla="*/ 5710958 h 6239940"/>
              <a:gd name="connsiteX170" fmla="*/ 4640706 w 11284862"/>
              <a:gd name="connsiteY170" fmla="*/ 5748332 h 6239940"/>
              <a:gd name="connsiteX171" fmla="*/ 4638242 w 11284862"/>
              <a:gd name="connsiteY171" fmla="*/ 5751814 h 6239940"/>
              <a:gd name="connsiteX172" fmla="*/ 4602788 w 11284862"/>
              <a:gd name="connsiteY172" fmla="*/ 6160658 h 6239940"/>
              <a:gd name="connsiteX173" fmla="*/ 4523238 w 11284862"/>
              <a:gd name="connsiteY173" fmla="*/ 6160658 h 6239940"/>
              <a:gd name="connsiteX174" fmla="*/ 4500559 w 11284862"/>
              <a:gd name="connsiteY174" fmla="*/ 5899145 h 6239940"/>
              <a:gd name="connsiteX175" fmla="*/ 4477881 w 11284862"/>
              <a:gd name="connsiteY175" fmla="*/ 6160658 h 6239940"/>
              <a:gd name="connsiteX176" fmla="*/ 4398331 w 11284862"/>
              <a:gd name="connsiteY176" fmla="*/ 6160658 h 6239940"/>
              <a:gd name="connsiteX177" fmla="*/ 4362876 w 11284862"/>
              <a:gd name="connsiteY177" fmla="*/ 5751815 h 6239940"/>
              <a:gd name="connsiteX178" fmla="*/ 4360412 w 11284862"/>
              <a:gd name="connsiteY178" fmla="*/ 5748332 h 6239940"/>
              <a:gd name="connsiteX179" fmla="*/ 4352494 w 11284862"/>
              <a:gd name="connsiteY179" fmla="*/ 5710958 h 6239940"/>
              <a:gd name="connsiteX180" fmla="*/ 4352494 w 11284862"/>
              <a:gd name="connsiteY180" fmla="*/ 5665803 h 6239940"/>
              <a:gd name="connsiteX181" fmla="*/ 4314571 w 11284862"/>
              <a:gd name="connsiteY181" fmla="*/ 5800681 h 6239940"/>
              <a:gd name="connsiteX182" fmla="*/ 4266136 w 11284862"/>
              <a:gd name="connsiteY182" fmla="*/ 5827331 h 6239940"/>
              <a:gd name="connsiteX183" fmla="*/ 4266136 w 11284862"/>
              <a:gd name="connsiteY183" fmla="*/ 5827330 h 6239940"/>
              <a:gd name="connsiteX184" fmla="*/ 4238172 w 11284862"/>
              <a:gd name="connsiteY184" fmla="*/ 5781171 h 6239940"/>
              <a:gd name="connsiteX185" fmla="*/ 4357598 w 11284862"/>
              <a:gd name="connsiteY185" fmla="*/ 5356421 h 6239940"/>
              <a:gd name="connsiteX186" fmla="*/ 4364583 w 11284862"/>
              <a:gd name="connsiteY186" fmla="*/ 5343018 h 6239940"/>
              <a:gd name="connsiteX187" fmla="*/ 4365239 w 11284862"/>
              <a:gd name="connsiteY187" fmla="*/ 5342474 h 6239940"/>
              <a:gd name="connsiteX188" fmla="*/ 4369702 w 11284862"/>
              <a:gd name="connsiteY188" fmla="*/ 5333629 h 6239940"/>
              <a:gd name="connsiteX189" fmla="*/ 4414029 w 11284862"/>
              <a:gd name="connsiteY189" fmla="*/ 5298841 h 6239940"/>
              <a:gd name="connsiteX190" fmla="*/ 4447130 w 11284862"/>
              <a:gd name="connsiteY190" fmla="*/ 5292473 h 6239940"/>
              <a:gd name="connsiteX191" fmla="*/ 4454056 w 11284862"/>
              <a:gd name="connsiteY191" fmla="*/ 5266070 h 6239940"/>
              <a:gd name="connsiteX192" fmla="*/ 4417492 w 11284862"/>
              <a:gd name="connsiteY192" fmla="*/ 5257958 h 6239940"/>
              <a:gd name="connsiteX193" fmla="*/ 4287155 w 11284862"/>
              <a:gd name="connsiteY193" fmla="*/ 5041899 h 6239940"/>
              <a:gd name="connsiteX194" fmla="*/ 4500559 w 11284862"/>
              <a:gd name="connsiteY194" fmla="*/ 4807412 h 6239940"/>
              <a:gd name="connsiteX195" fmla="*/ 11021204 w 11284862"/>
              <a:gd name="connsiteY195" fmla="*/ 4760632 h 6239940"/>
              <a:gd name="connsiteX196" fmla="*/ 11234607 w 11284862"/>
              <a:gd name="connsiteY196" fmla="*/ 4995119 h 6239940"/>
              <a:gd name="connsiteX197" fmla="*/ 11104270 w 11284862"/>
              <a:gd name="connsiteY197" fmla="*/ 5211178 h 6239940"/>
              <a:gd name="connsiteX198" fmla="*/ 11067706 w 11284862"/>
              <a:gd name="connsiteY198" fmla="*/ 5219290 h 6239940"/>
              <a:gd name="connsiteX199" fmla="*/ 11074633 w 11284862"/>
              <a:gd name="connsiteY199" fmla="*/ 5245693 h 6239940"/>
              <a:gd name="connsiteX200" fmla="*/ 11107733 w 11284862"/>
              <a:gd name="connsiteY200" fmla="*/ 5252061 h 6239940"/>
              <a:gd name="connsiteX201" fmla="*/ 11164739 w 11284862"/>
              <a:gd name="connsiteY201" fmla="*/ 5311980 h 6239940"/>
              <a:gd name="connsiteX202" fmla="*/ 11165354 w 11284862"/>
              <a:gd name="connsiteY202" fmla="*/ 5315855 h 6239940"/>
              <a:gd name="connsiteX203" fmla="*/ 11283505 w 11284862"/>
              <a:gd name="connsiteY203" fmla="*/ 5736075 h 6239940"/>
              <a:gd name="connsiteX204" fmla="*/ 11255541 w 11284862"/>
              <a:gd name="connsiteY204" fmla="*/ 5782234 h 6239940"/>
              <a:gd name="connsiteX205" fmla="*/ 11255542 w 11284862"/>
              <a:gd name="connsiteY205" fmla="*/ 5782235 h 6239940"/>
              <a:gd name="connsiteX206" fmla="*/ 11207107 w 11284862"/>
              <a:gd name="connsiteY206" fmla="*/ 5755585 h 6239940"/>
              <a:gd name="connsiteX207" fmla="*/ 11169268 w 11284862"/>
              <a:gd name="connsiteY207" fmla="*/ 5621010 h 6239940"/>
              <a:gd name="connsiteX208" fmla="*/ 11169268 w 11284862"/>
              <a:gd name="connsiteY208" fmla="*/ 5664178 h 6239940"/>
              <a:gd name="connsiteX209" fmla="*/ 11161351 w 11284862"/>
              <a:gd name="connsiteY209" fmla="*/ 5701552 h 6239940"/>
              <a:gd name="connsiteX210" fmla="*/ 11158887 w 11284862"/>
              <a:gd name="connsiteY210" fmla="*/ 5705034 h 6239940"/>
              <a:gd name="connsiteX211" fmla="*/ 11123433 w 11284862"/>
              <a:gd name="connsiteY211" fmla="*/ 6113878 h 6239940"/>
              <a:gd name="connsiteX212" fmla="*/ 11043882 w 11284862"/>
              <a:gd name="connsiteY212" fmla="*/ 6113878 h 6239940"/>
              <a:gd name="connsiteX213" fmla="*/ 11021204 w 11284862"/>
              <a:gd name="connsiteY213" fmla="*/ 5852365 h 6239940"/>
              <a:gd name="connsiteX214" fmla="*/ 10998526 w 11284862"/>
              <a:gd name="connsiteY214" fmla="*/ 6113878 h 6239940"/>
              <a:gd name="connsiteX215" fmla="*/ 10918975 w 11284862"/>
              <a:gd name="connsiteY215" fmla="*/ 6113878 h 6239940"/>
              <a:gd name="connsiteX216" fmla="*/ 10883521 w 11284862"/>
              <a:gd name="connsiteY216" fmla="*/ 5705035 h 6239940"/>
              <a:gd name="connsiteX217" fmla="*/ 10881057 w 11284862"/>
              <a:gd name="connsiteY217" fmla="*/ 5701552 h 6239940"/>
              <a:gd name="connsiteX218" fmla="*/ 10873139 w 11284862"/>
              <a:gd name="connsiteY218" fmla="*/ 5664178 h 6239940"/>
              <a:gd name="connsiteX219" fmla="*/ 10873139 w 11284862"/>
              <a:gd name="connsiteY219" fmla="*/ 5619023 h 6239940"/>
              <a:gd name="connsiteX220" fmla="*/ 10835215 w 11284862"/>
              <a:gd name="connsiteY220" fmla="*/ 5753901 h 6239940"/>
              <a:gd name="connsiteX221" fmla="*/ 10786780 w 11284862"/>
              <a:gd name="connsiteY221" fmla="*/ 5780551 h 6239940"/>
              <a:gd name="connsiteX222" fmla="*/ 10786781 w 11284862"/>
              <a:gd name="connsiteY222" fmla="*/ 5780550 h 6239940"/>
              <a:gd name="connsiteX223" fmla="*/ 10758817 w 11284862"/>
              <a:gd name="connsiteY223" fmla="*/ 5734391 h 6239940"/>
              <a:gd name="connsiteX224" fmla="*/ 10878242 w 11284862"/>
              <a:gd name="connsiteY224" fmla="*/ 5309641 h 6239940"/>
              <a:gd name="connsiteX225" fmla="*/ 10885228 w 11284862"/>
              <a:gd name="connsiteY225" fmla="*/ 5296238 h 6239940"/>
              <a:gd name="connsiteX226" fmla="*/ 10885883 w 11284862"/>
              <a:gd name="connsiteY226" fmla="*/ 5295694 h 6239940"/>
              <a:gd name="connsiteX227" fmla="*/ 10890346 w 11284862"/>
              <a:gd name="connsiteY227" fmla="*/ 5286849 h 6239940"/>
              <a:gd name="connsiteX228" fmla="*/ 10934674 w 11284862"/>
              <a:gd name="connsiteY228" fmla="*/ 5252061 h 6239940"/>
              <a:gd name="connsiteX229" fmla="*/ 10967775 w 11284862"/>
              <a:gd name="connsiteY229" fmla="*/ 5245693 h 6239940"/>
              <a:gd name="connsiteX230" fmla="*/ 10974701 w 11284862"/>
              <a:gd name="connsiteY230" fmla="*/ 5219290 h 6239940"/>
              <a:gd name="connsiteX231" fmla="*/ 10938137 w 11284862"/>
              <a:gd name="connsiteY231" fmla="*/ 5211178 h 6239940"/>
              <a:gd name="connsiteX232" fmla="*/ 10807800 w 11284862"/>
              <a:gd name="connsiteY232" fmla="*/ 4995119 h 6239940"/>
              <a:gd name="connsiteX233" fmla="*/ 11021204 w 11284862"/>
              <a:gd name="connsiteY233" fmla="*/ 4760632 h 6239940"/>
              <a:gd name="connsiteX234" fmla="*/ 7489023 w 11284862"/>
              <a:gd name="connsiteY234" fmla="*/ 4611335 h 6239940"/>
              <a:gd name="connsiteX235" fmla="*/ 7702426 w 11284862"/>
              <a:gd name="connsiteY235" fmla="*/ 4845822 h 6239940"/>
              <a:gd name="connsiteX236" fmla="*/ 7572090 w 11284862"/>
              <a:gd name="connsiteY236" fmla="*/ 5061881 h 6239940"/>
              <a:gd name="connsiteX237" fmla="*/ 7535525 w 11284862"/>
              <a:gd name="connsiteY237" fmla="*/ 5069993 h 6239940"/>
              <a:gd name="connsiteX238" fmla="*/ 7542452 w 11284862"/>
              <a:gd name="connsiteY238" fmla="*/ 5096396 h 6239940"/>
              <a:gd name="connsiteX239" fmla="*/ 7575553 w 11284862"/>
              <a:gd name="connsiteY239" fmla="*/ 5102764 h 6239940"/>
              <a:gd name="connsiteX240" fmla="*/ 7632558 w 11284862"/>
              <a:gd name="connsiteY240" fmla="*/ 5162683 h 6239940"/>
              <a:gd name="connsiteX241" fmla="*/ 7633173 w 11284862"/>
              <a:gd name="connsiteY241" fmla="*/ 5166558 h 6239940"/>
              <a:gd name="connsiteX242" fmla="*/ 7751324 w 11284862"/>
              <a:gd name="connsiteY242" fmla="*/ 5586778 h 6239940"/>
              <a:gd name="connsiteX243" fmla="*/ 7723360 w 11284862"/>
              <a:gd name="connsiteY243" fmla="*/ 5632937 h 6239940"/>
              <a:gd name="connsiteX244" fmla="*/ 7723361 w 11284862"/>
              <a:gd name="connsiteY244" fmla="*/ 5632938 h 6239940"/>
              <a:gd name="connsiteX245" fmla="*/ 7674926 w 11284862"/>
              <a:gd name="connsiteY245" fmla="*/ 5606288 h 6239940"/>
              <a:gd name="connsiteX246" fmla="*/ 7637088 w 11284862"/>
              <a:gd name="connsiteY246" fmla="*/ 5471713 h 6239940"/>
              <a:gd name="connsiteX247" fmla="*/ 7637088 w 11284862"/>
              <a:gd name="connsiteY247" fmla="*/ 5514881 h 6239940"/>
              <a:gd name="connsiteX248" fmla="*/ 7629170 w 11284862"/>
              <a:gd name="connsiteY248" fmla="*/ 5552255 h 6239940"/>
              <a:gd name="connsiteX249" fmla="*/ 7626706 w 11284862"/>
              <a:gd name="connsiteY249" fmla="*/ 5555737 h 6239940"/>
              <a:gd name="connsiteX250" fmla="*/ 7591252 w 11284862"/>
              <a:gd name="connsiteY250" fmla="*/ 5964581 h 6239940"/>
              <a:gd name="connsiteX251" fmla="*/ 7511702 w 11284862"/>
              <a:gd name="connsiteY251" fmla="*/ 5964581 h 6239940"/>
              <a:gd name="connsiteX252" fmla="*/ 7489023 w 11284862"/>
              <a:gd name="connsiteY252" fmla="*/ 5703068 h 6239940"/>
              <a:gd name="connsiteX253" fmla="*/ 7466345 w 11284862"/>
              <a:gd name="connsiteY253" fmla="*/ 5964581 h 6239940"/>
              <a:gd name="connsiteX254" fmla="*/ 7386795 w 11284862"/>
              <a:gd name="connsiteY254" fmla="*/ 5964581 h 6239940"/>
              <a:gd name="connsiteX255" fmla="*/ 7351340 w 11284862"/>
              <a:gd name="connsiteY255" fmla="*/ 5555738 h 6239940"/>
              <a:gd name="connsiteX256" fmla="*/ 7348876 w 11284862"/>
              <a:gd name="connsiteY256" fmla="*/ 5552255 h 6239940"/>
              <a:gd name="connsiteX257" fmla="*/ 7340958 w 11284862"/>
              <a:gd name="connsiteY257" fmla="*/ 5514881 h 6239940"/>
              <a:gd name="connsiteX258" fmla="*/ 7340958 w 11284862"/>
              <a:gd name="connsiteY258" fmla="*/ 5469726 h 6239940"/>
              <a:gd name="connsiteX259" fmla="*/ 7303035 w 11284862"/>
              <a:gd name="connsiteY259" fmla="*/ 5604604 h 6239940"/>
              <a:gd name="connsiteX260" fmla="*/ 7254600 w 11284862"/>
              <a:gd name="connsiteY260" fmla="*/ 5631254 h 6239940"/>
              <a:gd name="connsiteX261" fmla="*/ 7254600 w 11284862"/>
              <a:gd name="connsiteY261" fmla="*/ 5631253 h 6239940"/>
              <a:gd name="connsiteX262" fmla="*/ 7226636 w 11284862"/>
              <a:gd name="connsiteY262" fmla="*/ 5585094 h 6239940"/>
              <a:gd name="connsiteX263" fmla="*/ 7346062 w 11284862"/>
              <a:gd name="connsiteY263" fmla="*/ 5160344 h 6239940"/>
              <a:gd name="connsiteX264" fmla="*/ 7353047 w 11284862"/>
              <a:gd name="connsiteY264" fmla="*/ 5146941 h 6239940"/>
              <a:gd name="connsiteX265" fmla="*/ 7353703 w 11284862"/>
              <a:gd name="connsiteY265" fmla="*/ 5146397 h 6239940"/>
              <a:gd name="connsiteX266" fmla="*/ 7358166 w 11284862"/>
              <a:gd name="connsiteY266" fmla="*/ 5137552 h 6239940"/>
              <a:gd name="connsiteX267" fmla="*/ 7402493 w 11284862"/>
              <a:gd name="connsiteY267" fmla="*/ 5102764 h 6239940"/>
              <a:gd name="connsiteX268" fmla="*/ 7435594 w 11284862"/>
              <a:gd name="connsiteY268" fmla="*/ 5096396 h 6239940"/>
              <a:gd name="connsiteX269" fmla="*/ 7442520 w 11284862"/>
              <a:gd name="connsiteY269" fmla="*/ 5069993 h 6239940"/>
              <a:gd name="connsiteX270" fmla="*/ 7405956 w 11284862"/>
              <a:gd name="connsiteY270" fmla="*/ 5061881 h 6239940"/>
              <a:gd name="connsiteX271" fmla="*/ 7275619 w 11284862"/>
              <a:gd name="connsiteY271" fmla="*/ 4845822 h 6239940"/>
              <a:gd name="connsiteX272" fmla="*/ 7489023 w 11284862"/>
              <a:gd name="connsiteY272" fmla="*/ 4611335 h 6239940"/>
              <a:gd name="connsiteX273" fmla="*/ 1478288 w 11284862"/>
              <a:gd name="connsiteY273" fmla="*/ 4611335 h 6239940"/>
              <a:gd name="connsiteX274" fmla="*/ 1691692 w 11284862"/>
              <a:gd name="connsiteY274" fmla="*/ 4845822 h 6239940"/>
              <a:gd name="connsiteX275" fmla="*/ 1561354 w 11284862"/>
              <a:gd name="connsiteY275" fmla="*/ 5061881 h 6239940"/>
              <a:gd name="connsiteX276" fmla="*/ 1524790 w 11284862"/>
              <a:gd name="connsiteY276" fmla="*/ 5069993 h 6239940"/>
              <a:gd name="connsiteX277" fmla="*/ 1531717 w 11284862"/>
              <a:gd name="connsiteY277" fmla="*/ 5096396 h 6239940"/>
              <a:gd name="connsiteX278" fmla="*/ 1564818 w 11284862"/>
              <a:gd name="connsiteY278" fmla="*/ 5102764 h 6239940"/>
              <a:gd name="connsiteX279" fmla="*/ 1621823 w 11284862"/>
              <a:gd name="connsiteY279" fmla="*/ 5162683 h 6239940"/>
              <a:gd name="connsiteX280" fmla="*/ 1622438 w 11284862"/>
              <a:gd name="connsiteY280" fmla="*/ 5166558 h 6239940"/>
              <a:gd name="connsiteX281" fmla="*/ 1740590 w 11284862"/>
              <a:gd name="connsiteY281" fmla="*/ 5586778 h 6239940"/>
              <a:gd name="connsiteX282" fmla="*/ 1712626 w 11284862"/>
              <a:gd name="connsiteY282" fmla="*/ 5632937 h 6239940"/>
              <a:gd name="connsiteX283" fmla="*/ 1712626 w 11284862"/>
              <a:gd name="connsiteY283" fmla="*/ 5632938 h 6239940"/>
              <a:gd name="connsiteX284" fmla="*/ 1664191 w 11284862"/>
              <a:gd name="connsiteY284" fmla="*/ 5606288 h 6239940"/>
              <a:gd name="connsiteX285" fmla="*/ 1626352 w 11284862"/>
              <a:gd name="connsiteY285" fmla="*/ 5471713 h 6239940"/>
              <a:gd name="connsiteX286" fmla="*/ 1626352 w 11284862"/>
              <a:gd name="connsiteY286" fmla="*/ 5514881 h 6239940"/>
              <a:gd name="connsiteX287" fmla="*/ 1618436 w 11284862"/>
              <a:gd name="connsiteY287" fmla="*/ 5552255 h 6239940"/>
              <a:gd name="connsiteX288" fmla="*/ 1615971 w 11284862"/>
              <a:gd name="connsiteY288" fmla="*/ 5555737 h 6239940"/>
              <a:gd name="connsiteX289" fmla="*/ 1580517 w 11284862"/>
              <a:gd name="connsiteY289" fmla="*/ 5964581 h 6239940"/>
              <a:gd name="connsiteX290" fmla="*/ 1500967 w 11284862"/>
              <a:gd name="connsiteY290" fmla="*/ 5964581 h 6239940"/>
              <a:gd name="connsiteX291" fmla="*/ 1478288 w 11284862"/>
              <a:gd name="connsiteY291" fmla="*/ 5703068 h 6239940"/>
              <a:gd name="connsiteX292" fmla="*/ 1455610 w 11284862"/>
              <a:gd name="connsiteY292" fmla="*/ 5964581 h 6239940"/>
              <a:gd name="connsiteX293" fmla="*/ 1376059 w 11284862"/>
              <a:gd name="connsiteY293" fmla="*/ 5964581 h 6239940"/>
              <a:gd name="connsiteX294" fmla="*/ 1340605 w 11284862"/>
              <a:gd name="connsiteY294" fmla="*/ 5555738 h 6239940"/>
              <a:gd name="connsiteX295" fmla="*/ 1338141 w 11284862"/>
              <a:gd name="connsiteY295" fmla="*/ 5552255 h 6239940"/>
              <a:gd name="connsiteX296" fmla="*/ 1330223 w 11284862"/>
              <a:gd name="connsiteY296" fmla="*/ 5514881 h 6239940"/>
              <a:gd name="connsiteX297" fmla="*/ 1330223 w 11284862"/>
              <a:gd name="connsiteY297" fmla="*/ 5469726 h 6239940"/>
              <a:gd name="connsiteX298" fmla="*/ 1292300 w 11284862"/>
              <a:gd name="connsiteY298" fmla="*/ 5604604 h 6239940"/>
              <a:gd name="connsiteX299" fmla="*/ 1243864 w 11284862"/>
              <a:gd name="connsiteY299" fmla="*/ 5631254 h 6239940"/>
              <a:gd name="connsiteX300" fmla="*/ 1243865 w 11284862"/>
              <a:gd name="connsiteY300" fmla="*/ 5631253 h 6239940"/>
              <a:gd name="connsiteX301" fmla="*/ 1215901 w 11284862"/>
              <a:gd name="connsiteY301" fmla="*/ 5585094 h 6239940"/>
              <a:gd name="connsiteX302" fmla="*/ 1335327 w 11284862"/>
              <a:gd name="connsiteY302" fmla="*/ 5160344 h 6239940"/>
              <a:gd name="connsiteX303" fmla="*/ 1342312 w 11284862"/>
              <a:gd name="connsiteY303" fmla="*/ 5146941 h 6239940"/>
              <a:gd name="connsiteX304" fmla="*/ 1342968 w 11284862"/>
              <a:gd name="connsiteY304" fmla="*/ 5146397 h 6239940"/>
              <a:gd name="connsiteX305" fmla="*/ 1347430 w 11284862"/>
              <a:gd name="connsiteY305" fmla="*/ 5137552 h 6239940"/>
              <a:gd name="connsiteX306" fmla="*/ 1391758 w 11284862"/>
              <a:gd name="connsiteY306" fmla="*/ 5102764 h 6239940"/>
              <a:gd name="connsiteX307" fmla="*/ 1424859 w 11284862"/>
              <a:gd name="connsiteY307" fmla="*/ 5096396 h 6239940"/>
              <a:gd name="connsiteX308" fmla="*/ 1431785 w 11284862"/>
              <a:gd name="connsiteY308" fmla="*/ 5069993 h 6239940"/>
              <a:gd name="connsiteX309" fmla="*/ 1395221 w 11284862"/>
              <a:gd name="connsiteY309" fmla="*/ 5061881 h 6239940"/>
              <a:gd name="connsiteX310" fmla="*/ 1264884 w 11284862"/>
              <a:gd name="connsiteY310" fmla="*/ 4845822 h 6239940"/>
              <a:gd name="connsiteX311" fmla="*/ 1478288 w 11284862"/>
              <a:gd name="connsiteY311" fmla="*/ 4611335 h 6239940"/>
              <a:gd name="connsiteX312" fmla="*/ 9963365 w 11284862"/>
              <a:gd name="connsiteY312" fmla="*/ 4462889 h 6239940"/>
              <a:gd name="connsiteX313" fmla="*/ 10176768 w 11284862"/>
              <a:gd name="connsiteY313" fmla="*/ 4697376 h 6239940"/>
              <a:gd name="connsiteX314" fmla="*/ 10046431 w 11284862"/>
              <a:gd name="connsiteY314" fmla="*/ 4913435 h 6239940"/>
              <a:gd name="connsiteX315" fmla="*/ 10009867 w 11284862"/>
              <a:gd name="connsiteY315" fmla="*/ 4921547 h 6239940"/>
              <a:gd name="connsiteX316" fmla="*/ 10016794 w 11284862"/>
              <a:gd name="connsiteY316" fmla="*/ 4947950 h 6239940"/>
              <a:gd name="connsiteX317" fmla="*/ 10049894 w 11284862"/>
              <a:gd name="connsiteY317" fmla="*/ 4954318 h 6239940"/>
              <a:gd name="connsiteX318" fmla="*/ 10106900 w 11284862"/>
              <a:gd name="connsiteY318" fmla="*/ 5014237 h 6239940"/>
              <a:gd name="connsiteX319" fmla="*/ 10107515 w 11284862"/>
              <a:gd name="connsiteY319" fmla="*/ 5018112 h 6239940"/>
              <a:gd name="connsiteX320" fmla="*/ 10225666 w 11284862"/>
              <a:gd name="connsiteY320" fmla="*/ 5438332 h 6239940"/>
              <a:gd name="connsiteX321" fmla="*/ 10197702 w 11284862"/>
              <a:gd name="connsiteY321" fmla="*/ 5484491 h 6239940"/>
              <a:gd name="connsiteX322" fmla="*/ 10197703 w 11284862"/>
              <a:gd name="connsiteY322" fmla="*/ 5484492 h 6239940"/>
              <a:gd name="connsiteX323" fmla="*/ 10149268 w 11284862"/>
              <a:gd name="connsiteY323" fmla="*/ 5457842 h 6239940"/>
              <a:gd name="connsiteX324" fmla="*/ 10111429 w 11284862"/>
              <a:gd name="connsiteY324" fmla="*/ 5323267 h 6239940"/>
              <a:gd name="connsiteX325" fmla="*/ 10111429 w 11284862"/>
              <a:gd name="connsiteY325" fmla="*/ 5366435 h 6239940"/>
              <a:gd name="connsiteX326" fmla="*/ 10103512 w 11284862"/>
              <a:gd name="connsiteY326" fmla="*/ 5403809 h 6239940"/>
              <a:gd name="connsiteX327" fmla="*/ 10101048 w 11284862"/>
              <a:gd name="connsiteY327" fmla="*/ 5407291 h 6239940"/>
              <a:gd name="connsiteX328" fmla="*/ 10065594 w 11284862"/>
              <a:gd name="connsiteY328" fmla="*/ 5816135 h 6239940"/>
              <a:gd name="connsiteX329" fmla="*/ 9986043 w 11284862"/>
              <a:gd name="connsiteY329" fmla="*/ 5816135 h 6239940"/>
              <a:gd name="connsiteX330" fmla="*/ 9963365 w 11284862"/>
              <a:gd name="connsiteY330" fmla="*/ 5554622 h 6239940"/>
              <a:gd name="connsiteX331" fmla="*/ 9940687 w 11284862"/>
              <a:gd name="connsiteY331" fmla="*/ 5816135 h 6239940"/>
              <a:gd name="connsiteX332" fmla="*/ 9861136 w 11284862"/>
              <a:gd name="connsiteY332" fmla="*/ 5816135 h 6239940"/>
              <a:gd name="connsiteX333" fmla="*/ 9825682 w 11284862"/>
              <a:gd name="connsiteY333" fmla="*/ 5407292 h 6239940"/>
              <a:gd name="connsiteX334" fmla="*/ 9823218 w 11284862"/>
              <a:gd name="connsiteY334" fmla="*/ 5403809 h 6239940"/>
              <a:gd name="connsiteX335" fmla="*/ 9815300 w 11284862"/>
              <a:gd name="connsiteY335" fmla="*/ 5366435 h 6239940"/>
              <a:gd name="connsiteX336" fmla="*/ 9815300 w 11284862"/>
              <a:gd name="connsiteY336" fmla="*/ 5321280 h 6239940"/>
              <a:gd name="connsiteX337" fmla="*/ 9777376 w 11284862"/>
              <a:gd name="connsiteY337" fmla="*/ 5456158 h 6239940"/>
              <a:gd name="connsiteX338" fmla="*/ 9728941 w 11284862"/>
              <a:gd name="connsiteY338" fmla="*/ 5482808 h 6239940"/>
              <a:gd name="connsiteX339" fmla="*/ 9728942 w 11284862"/>
              <a:gd name="connsiteY339" fmla="*/ 5482807 h 6239940"/>
              <a:gd name="connsiteX340" fmla="*/ 9700978 w 11284862"/>
              <a:gd name="connsiteY340" fmla="*/ 5436648 h 6239940"/>
              <a:gd name="connsiteX341" fmla="*/ 9820403 w 11284862"/>
              <a:gd name="connsiteY341" fmla="*/ 5011898 h 6239940"/>
              <a:gd name="connsiteX342" fmla="*/ 9827389 w 11284862"/>
              <a:gd name="connsiteY342" fmla="*/ 4998495 h 6239940"/>
              <a:gd name="connsiteX343" fmla="*/ 9828045 w 11284862"/>
              <a:gd name="connsiteY343" fmla="*/ 4997951 h 6239940"/>
              <a:gd name="connsiteX344" fmla="*/ 9832507 w 11284862"/>
              <a:gd name="connsiteY344" fmla="*/ 4989106 h 6239940"/>
              <a:gd name="connsiteX345" fmla="*/ 9876835 w 11284862"/>
              <a:gd name="connsiteY345" fmla="*/ 4954318 h 6239940"/>
              <a:gd name="connsiteX346" fmla="*/ 9909936 w 11284862"/>
              <a:gd name="connsiteY346" fmla="*/ 4947950 h 6239940"/>
              <a:gd name="connsiteX347" fmla="*/ 9916862 w 11284862"/>
              <a:gd name="connsiteY347" fmla="*/ 4921547 h 6239940"/>
              <a:gd name="connsiteX348" fmla="*/ 9880298 w 11284862"/>
              <a:gd name="connsiteY348" fmla="*/ 4913435 h 6239940"/>
              <a:gd name="connsiteX349" fmla="*/ 9749961 w 11284862"/>
              <a:gd name="connsiteY349" fmla="*/ 4697376 h 6239940"/>
              <a:gd name="connsiteX350" fmla="*/ 9963365 w 11284862"/>
              <a:gd name="connsiteY350" fmla="*/ 4462889 h 6239940"/>
              <a:gd name="connsiteX351" fmla="*/ 5578084 w 11284862"/>
              <a:gd name="connsiteY351" fmla="*/ 4278830 h 6239940"/>
              <a:gd name="connsiteX352" fmla="*/ 5791487 w 11284862"/>
              <a:gd name="connsiteY352" fmla="*/ 4513317 h 6239940"/>
              <a:gd name="connsiteX353" fmla="*/ 5661151 w 11284862"/>
              <a:gd name="connsiteY353" fmla="*/ 4729376 h 6239940"/>
              <a:gd name="connsiteX354" fmla="*/ 5624586 w 11284862"/>
              <a:gd name="connsiteY354" fmla="*/ 4737488 h 6239940"/>
              <a:gd name="connsiteX355" fmla="*/ 5631513 w 11284862"/>
              <a:gd name="connsiteY355" fmla="*/ 4763890 h 6239940"/>
              <a:gd name="connsiteX356" fmla="*/ 5664614 w 11284862"/>
              <a:gd name="connsiteY356" fmla="*/ 4770259 h 6239940"/>
              <a:gd name="connsiteX357" fmla="*/ 5721619 w 11284862"/>
              <a:gd name="connsiteY357" fmla="*/ 4830177 h 6239940"/>
              <a:gd name="connsiteX358" fmla="*/ 5722234 w 11284862"/>
              <a:gd name="connsiteY358" fmla="*/ 4834052 h 6239940"/>
              <a:gd name="connsiteX359" fmla="*/ 5840385 w 11284862"/>
              <a:gd name="connsiteY359" fmla="*/ 5254273 h 6239940"/>
              <a:gd name="connsiteX360" fmla="*/ 5812421 w 11284862"/>
              <a:gd name="connsiteY360" fmla="*/ 5300432 h 6239940"/>
              <a:gd name="connsiteX361" fmla="*/ 5812422 w 11284862"/>
              <a:gd name="connsiteY361" fmla="*/ 5300433 h 6239940"/>
              <a:gd name="connsiteX362" fmla="*/ 5763987 w 11284862"/>
              <a:gd name="connsiteY362" fmla="*/ 5273783 h 6239940"/>
              <a:gd name="connsiteX363" fmla="*/ 5726149 w 11284862"/>
              <a:gd name="connsiteY363" fmla="*/ 5139208 h 6239940"/>
              <a:gd name="connsiteX364" fmla="*/ 5726149 w 11284862"/>
              <a:gd name="connsiteY364" fmla="*/ 5182376 h 6239940"/>
              <a:gd name="connsiteX365" fmla="*/ 5718231 w 11284862"/>
              <a:gd name="connsiteY365" fmla="*/ 5219750 h 6239940"/>
              <a:gd name="connsiteX366" fmla="*/ 5715767 w 11284862"/>
              <a:gd name="connsiteY366" fmla="*/ 5223232 h 6239940"/>
              <a:gd name="connsiteX367" fmla="*/ 5680313 w 11284862"/>
              <a:gd name="connsiteY367" fmla="*/ 5632076 h 6239940"/>
              <a:gd name="connsiteX368" fmla="*/ 5600763 w 11284862"/>
              <a:gd name="connsiteY368" fmla="*/ 5632076 h 6239940"/>
              <a:gd name="connsiteX369" fmla="*/ 5578084 w 11284862"/>
              <a:gd name="connsiteY369" fmla="*/ 5370563 h 6239940"/>
              <a:gd name="connsiteX370" fmla="*/ 5555406 w 11284862"/>
              <a:gd name="connsiteY370" fmla="*/ 5632076 h 6239940"/>
              <a:gd name="connsiteX371" fmla="*/ 5475856 w 11284862"/>
              <a:gd name="connsiteY371" fmla="*/ 5632076 h 6239940"/>
              <a:gd name="connsiteX372" fmla="*/ 5440402 w 11284862"/>
              <a:gd name="connsiteY372" fmla="*/ 5223233 h 6239940"/>
              <a:gd name="connsiteX373" fmla="*/ 5437937 w 11284862"/>
              <a:gd name="connsiteY373" fmla="*/ 5219750 h 6239940"/>
              <a:gd name="connsiteX374" fmla="*/ 5430019 w 11284862"/>
              <a:gd name="connsiteY374" fmla="*/ 5182376 h 6239940"/>
              <a:gd name="connsiteX375" fmla="*/ 5430019 w 11284862"/>
              <a:gd name="connsiteY375" fmla="*/ 5137221 h 6239940"/>
              <a:gd name="connsiteX376" fmla="*/ 5392096 w 11284862"/>
              <a:gd name="connsiteY376" fmla="*/ 5272099 h 6239940"/>
              <a:gd name="connsiteX377" fmla="*/ 5343661 w 11284862"/>
              <a:gd name="connsiteY377" fmla="*/ 5298749 h 6239940"/>
              <a:gd name="connsiteX378" fmla="*/ 5343661 w 11284862"/>
              <a:gd name="connsiteY378" fmla="*/ 5298748 h 6239940"/>
              <a:gd name="connsiteX379" fmla="*/ 5315697 w 11284862"/>
              <a:gd name="connsiteY379" fmla="*/ 5252589 h 6239940"/>
              <a:gd name="connsiteX380" fmla="*/ 5435123 w 11284862"/>
              <a:gd name="connsiteY380" fmla="*/ 4827838 h 6239940"/>
              <a:gd name="connsiteX381" fmla="*/ 5442108 w 11284862"/>
              <a:gd name="connsiteY381" fmla="*/ 4814435 h 6239940"/>
              <a:gd name="connsiteX382" fmla="*/ 5442764 w 11284862"/>
              <a:gd name="connsiteY382" fmla="*/ 4813892 h 6239940"/>
              <a:gd name="connsiteX383" fmla="*/ 5447227 w 11284862"/>
              <a:gd name="connsiteY383" fmla="*/ 4805046 h 6239940"/>
              <a:gd name="connsiteX384" fmla="*/ 5491554 w 11284862"/>
              <a:gd name="connsiteY384" fmla="*/ 4770259 h 6239940"/>
              <a:gd name="connsiteX385" fmla="*/ 5524655 w 11284862"/>
              <a:gd name="connsiteY385" fmla="*/ 4763890 h 6239940"/>
              <a:gd name="connsiteX386" fmla="*/ 5531581 w 11284862"/>
              <a:gd name="connsiteY386" fmla="*/ 4737488 h 6239940"/>
              <a:gd name="connsiteX387" fmla="*/ 5495017 w 11284862"/>
              <a:gd name="connsiteY387" fmla="*/ 4729376 h 6239940"/>
              <a:gd name="connsiteX388" fmla="*/ 5364681 w 11284862"/>
              <a:gd name="connsiteY388" fmla="*/ 4513317 h 6239940"/>
              <a:gd name="connsiteX389" fmla="*/ 5578084 w 11284862"/>
              <a:gd name="connsiteY389" fmla="*/ 4278830 h 6239940"/>
              <a:gd name="connsiteX390" fmla="*/ 3589983 w 11284862"/>
              <a:gd name="connsiteY390" fmla="*/ 4064385 h 6239940"/>
              <a:gd name="connsiteX391" fmla="*/ 3803381 w 11284862"/>
              <a:gd name="connsiteY391" fmla="*/ 4298872 h 6239940"/>
              <a:gd name="connsiteX392" fmla="*/ 3673050 w 11284862"/>
              <a:gd name="connsiteY392" fmla="*/ 4514931 h 6239940"/>
              <a:gd name="connsiteX393" fmla="*/ 3636486 w 11284862"/>
              <a:gd name="connsiteY393" fmla="*/ 4523043 h 6239940"/>
              <a:gd name="connsiteX394" fmla="*/ 3643412 w 11284862"/>
              <a:gd name="connsiteY394" fmla="*/ 4549445 h 6239940"/>
              <a:gd name="connsiteX395" fmla="*/ 3676513 w 11284862"/>
              <a:gd name="connsiteY395" fmla="*/ 4555814 h 6239940"/>
              <a:gd name="connsiteX396" fmla="*/ 3733513 w 11284862"/>
              <a:gd name="connsiteY396" fmla="*/ 4615732 h 6239940"/>
              <a:gd name="connsiteX397" fmla="*/ 3734128 w 11284862"/>
              <a:gd name="connsiteY397" fmla="*/ 4619607 h 6239940"/>
              <a:gd name="connsiteX398" fmla="*/ 3852280 w 11284862"/>
              <a:gd name="connsiteY398" fmla="*/ 5039828 h 6239940"/>
              <a:gd name="connsiteX399" fmla="*/ 3824315 w 11284862"/>
              <a:gd name="connsiteY399" fmla="*/ 5085987 h 6239940"/>
              <a:gd name="connsiteX400" fmla="*/ 3824316 w 11284862"/>
              <a:gd name="connsiteY400" fmla="*/ 5085988 h 6239940"/>
              <a:gd name="connsiteX401" fmla="*/ 3775881 w 11284862"/>
              <a:gd name="connsiteY401" fmla="*/ 5059338 h 6239940"/>
              <a:gd name="connsiteX402" fmla="*/ 3738043 w 11284862"/>
              <a:gd name="connsiteY402" fmla="*/ 4924763 h 6239940"/>
              <a:gd name="connsiteX403" fmla="*/ 3738043 w 11284862"/>
              <a:gd name="connsiteY403" fmla="*/ 4967931 h 6239940"/>
              <a:gd name="connsiteX404" fmla="*/ 3730125 w 11284862"/>
              <a:gd name="connsiteY404" fmla="*/ 5005305 h 6239940"/>
              <a:gd name="connsiteX405" fmla="*/ 3727661 w 11284862"/>
              <a:gd name="connsiteY405" fmla="*/ 5008787 h 6239940"/>
              <a:gd name="connsiteX406" fmla="*/ 3692207 w 11284862"/>
              <a:gd name="connsiteY406" fmla="*/ 5417631 h 6239940"/>
              <a:gd name="connsiteX407" fmla="*/ 3612663 w 11284862"/>
              <a:gd name="connsiteY407" fmla="*/ 5417631 h 6239940"/>
              <a:gd name="connsiteX408" fmla="*/ 3589983 w 11284862"/>
              <a:gd name="connsiteY408" fmla="*/ 5156118 h 6239940"/>
              <a:gd name="connsiteX409" fmla="*/ 3567306 w 11284862"/>
              <a:gd name="connsiteY409" fmla="*/ 5417631 h 6239940"/>
              <a:gd name="connsiteX410" fmla="*/ 3487755 w 11284862"/>
              <a:gd name="connsiteY410" fmla="*/ 5417631 h 6239940"/>
              <a:gd name="connsiteX411" fmla="*/ 3452301 w 11284862"/>
              <a:gd name="connsiteY411" fmla="*/ 5008788 h 6239940"/>
              <a:gd name="connsiteX412" fmla="*/ 3449836 w 11284862"/>
              <a:gd name="connsiteY412" fmla="*/ 5005305 h 6239940"/>
              <a:gd name="connsiteX413" fmla="*/ 3441919 w 11284862"/>
              <a:gd name="connsiteY413" fmla="*/ 4967931 h 6239940"/>
              <a:gd name="connsiteX414" fmla="*/ 3441919 w 11284862"/>
              <a:gd name="connsiteY414" fmla="*/ 4922776 h 6239940"/>
              <a:gd name="connsiteX415" fmla="*/ 3403995 w 11284862"/>
              <a:gd name="connsiteY415" fmla="*/ 5057654 h 6239940"/>
              <a:gd name="connsiteX416" fmla="*/ 3355560 w 11284862"/>
              <a:gd name="connsiteY416" fmla="*/ 5084304 h 6239940"/>
              <a:gd name="connsiteX417" fmla="*/ 3355561 w 11284862"/>
              <a:gd name="connsiteY417" fmla="*/ 5084303 h 6239940"/>
              <a:gd name="connsiteX418" fmla="*/ 3327597 w 11284862"/>
              <a:gd name="connsiteY418" fmla="*/ 5038144 h 6239940"/>
              <a:gd name="connsiteX419" fmla="*/ 3447022 w 11284862"/>
              <a:gd name="connsiteY419" fmla="*/ 4613393 h 6239940"/>
              <a:gd name="connsiteX420" fmla="*/ 3454008 w 11284862"/>
              <a:gd name="connsiteY420" fmla="*/ 4599990 h 6239940"/>
              <a:gd name="connsiteX421" fmla="*/ 3454664 w 11284862"/>
              <a:gd name="connsiteY421" fmla="*/ 4599447 h 6239940"/>
              <a:gd name="connsiteX422" fmla="*/ 3459126 w 11284862"/>
              <a:gd name="connsiteY422" fmla="*/ 4590601 h 6239940"/>
              <a:gd name="connsiteX423" fmla="*/ 3503454 w 11284862"/>
              <a:gd name="connsiteY423" fmla="*/ 4555814 h 6239940"/>
              <a:gd name="connsiteX424" fmla="*/ 3536554 w 11284862"/>
              <a:gd name="connsiteY424" fmla="*/ 4549445 h 6239940"/>
              <a:gd name="connsiteX425" fmla="*/ 3543481 w 11284862"/>
              <a:gd name="connsiteY425" fmla="*/ 4523043 h 6239940"/>
              <a:gd name="connsiteX426" fmla="*/ 3506917 w 11284862"/>
              <a:gd name="connsiteY426" fmla="*/ 4514931 h 6239940"/>
              <a:gd name="connsiteX427" fmla="*/ 3376580 w 11284862"/>
              <a:gd name="connsiteY427" fmla="*/ 4298872 h 6239940"/>
              <a:gd name="connsiteX428" fmla="*/ 3589983 w 11284862"/>
              <a:gd name="connsiteY428" fmla="*/ 4064385 h 6239940"/>
              <a:gd name="connsiteX429" fmla="*/ 2193652 w 11284862"/>
              <a:gd name="connsiteY429" fmla="*/ 3602207 h 6239940"/>
              <a:gd name="connsiteX430" fmla="*/ 2407055 w 11284862"/>
              <a:gd name="connsiteY430" fmla="*/ 3836694 h 6239940"/>
              <a:gd name="connsiteX431" fmla="*/ 2276718 w 11284862"/>
              <a:gd name="connsiteY431" fmla="*/ 4052753 h 6239940"/>
              <a:gd name="connsiteX432" fmla="*/ 2240154 w 11284862"/>
              <a:gd name="connsiteY432" fmla="*/ 4060865 h 6239940"/>
              <a:gd name="connsiteX433" fmla="*/ 2247081 w 11284862"/>
              <a:gd name="connsiteY433" fmla="*/ 4087267 h 6239940"/>
              <a:gd name="connsiteX434" fmla="*/ 2280181 w 11284862"/>
              <a:gd name="connsiteY434" fmla="*/ 4093636 h 6239940"/>
              <a:gd name="connsiteX435" fmla="*/ 2337187 w 11284862"/>
              <a:gd name="connsiteY435" fmla="*/ 4153554 h 6239940"/>
              <a:gd name="connsiteX436" fmla="*/ 2337802 w 11284862"/>
              <a:gd name="connsiteY436" fmla="*/ 4157429 h 6239940"/>
              <a:gd name="connsiteX437" fmla="*/ 2455953 w 11284862"/>
              <a:gd name="connsiteY437" fmla="*/ 4577649 h 6239940"/>
              <a:gd name="connsiteX438" fmla="*/ 2427989 w 11284862"/>
              <a:gd name="connsiteY438" fmla="*/ 4623809 h 6239940"/>
              <a:gd name="connsiteX439" fmla="*/ 2427990 w 11284862"/>
              <a:gd name="connsiteY439" fmla="*/ 4623809 h 6239940"/>
              <a:gd name="connsiteX440" fmla="*/ 2379554 w 11284862"/>
              <a:gd name="connsiteY440" fmla="*/ 4597159 h 6239940"/>
              <a:gd name="connsiteX441" fmla="*/ 2341716 w 11284862"/>
              <a:gd name="connsiteY441" fmla="*/ 4462585 h 6239940"/>
              <a:gd name="connsiteX442" fmla="*/ 2341716 w 11284862"/>
              <a:gd name="connsiteY442" fmla="*/ 4505753 h 6239940"/>
              <a:gd name="connsiteX443" fmla="*/ 2333799 w 11284862"/>
              <a:gd name="connsiteY443" fmla="*/ 4543127 h 6239940"/>
              <a:gd name="connsiteX444" fmla="*/ 2331335 w 11284862"/>
              <a:gd name="connsiteY444" fmla="*/ 4546608 h 6239940"/>
              <a:gd name="connsiteX445" fmla="*/ 2295880 w 11284862"/>
              <a:gd name="connsiteY445" fmla="*/ 4955453 h 6239940"/>
              <a:gd name="connsiteX446" fmla="*/ 2216330 w 11284862"/>
              <a:gd name="connsiteY446" fmla="*/ 4955453 h 6239940"/>
              <a:gd name="connsiteX447" fmla="*/ 2193652 w 11284862"/>
              <a:gd name="connsiteY447" fmla="*/ 4693939 h 6239940"/>
              <a:gd name="connsiteX448" fmla="*/ 2170974 w 11284862"/>
              <a:gd name="connsiteY448" fmla="*/ 4955453 h 6239940"/>
              <a:gd name="connsiteX449" fmla="*/ 2091424 w 11284862"/>
              <a:gd name="connsiteY449" fmla="*/ 4955453 h 6239940"/>
              <a:gd name="connsiteX450" fmla="*/ 2055969 w 11284862"/>
              <a:gd name="connsiteY450" fmla="*/ 4546609 h 6239940"/>
              <a:gd name="connsiteX451" fmla="*/ 2053504 w 11284862"/>
              <a:gd name="connsiteY451" fmla="*/ 4543127 h 6239940"/>
              <a:gd name="connsiteX452" fmla="*/ 2045587 w 11284862"/>
              <a:gd name="connsiteY452" fmla="*/ 4505753 h 6239940"/>
              <a:gd name="connsiteX453" fmla="*/ 2045587 w 11284862"/>
              <a:gd name="connsiteY453" fmla="*/ 4460598 h 6239940"/>
              <a:gd name="connsiteX454" fmla="*/ 2007664 w 11284862"/>
              <a:gd name="connsiteY454" fmla="*/ 4595475 h 6239940"/>
              <a:gd name="connsiteX455" fmla="*/ 1959228 w 11284862"/>
              <a:gd name="connsiteY455" fmla="*/ 4622125 h 6239940"/>
              <a:gd name="connsiteX456" fmla="*/ 1959229 w 11284862"/>
              <a:gd name="connsiteY456" fmla="*/ 4622124 h 6239940"/>
              <a:gd name="connsiteX457" fmla="*/ 1931264 w 11284862"/>
              <a:gd name="connsiteY457" fmla="*/ 4575965 h 6239940"/>
              <a:gd name="connsiteX458" fmla="*/ 2050690 w 11284862"/>
              <a:gd name="connsiteY458" fmla="*/ 4151215 h 6239940"/>
              <a:gd name="connsiteX459" fmla="*/ 2057676 w 11284862"/>
              <a:gd name="connsiteY459" fmla="*/ 4137812 h 6239940"/>
              <a:gd name="connsiteX460" fmla="*/ 2058331 w 11284862"/>
              <a:gd name="connsiteY460" fmla="*/ 4137269 h 6239940"/>
              <a:gd name="connsiteX461" fmla="*/ 2062794 w 11284862"/>
              <a:gd name="connsiteY461" fmla="*/ 4128423 h 6239940"/>
              <a:gd name="connsiteX462" fmla="*/ 2107121 w 11284862"/>
              <a:gd name="connsiteY462" fmla="*/ 4093636 h 6239940"/>
              <a:gd name="connsiteX463" fmla="*/ 2140223 w 11284862"/>
              <a:gd name="connsiteY463" fmla="*/ 4087267 h 6239940"/>
              <a:gd name="connsiteX464" fmla="*/ 2147149 w 11284862"/>
              <a:gd name="connsiteY464" fmla="*/ 4060865 h 6239940"/>
              <a:gd name="connsiteX465" fmla="*/ 2110585 w 11284862"/>
              <a:gd name="connsiteY465" fmla="*/ 4052753 h 6239940"/>
              <a:gd name="connsiteX466" fmla="*/ 1980248 w 11284862"/>
              <a:gd name="connsiteY466" fmla="*/ 3836694 h 6239940"/>
              <a:gd name="connsiteX467" fmla="*/ 2193652 w 11284862"/>
              <a:gd name="connsiteY467" fmla="*/ 3602207 h 6239940"/>
              <a:gd name="connsiteX468" fmla="*/ 402937 w 11284862"/>
              <a:gd name="connsiteY468" fmla="*/ 3313159 h 6239940"/>
              <a:gd name="connsiteX469" fmla="*/ 616340 w 11284862"/>
              <a:gd name="connsiteY469" fmla="*/ 3547646 h 6239940"/>
              <a:gd name="connsiteX470" fmla="*/ 486003 w 11284862"/>
              <a:gd name="connsiteY470" fmla="*/ 3763705 h 6239940"/>
              <a:gd name="connsiteX471" fmla="*/ 449439 w 11284862"/>
              <a:gd name="connsiteY471" fmla="*/ 3771817 h 6239940"/>
              <a:gd name="connsiteX472" fmla="*/ 456366 w 11284862"/>
              <a:gd name="connsiteY472" fmla="*/ 3798219 h 6239940"/>
              <a:gd name="connsiteX473" fmla="*/ 489467 w 11284862"/>
              <a:gd name="connsiteY473" fmla="*/ 3804588 h 6239940"/>
              <a:gd name="connsiteX474" fmla="*/ 546472 w 11284862"/>
              <a:gd name="connsiteY474" fmla="*/ 3864506 h 6239940"/>
              <a:gd name="connsiteX475" fmla="*/ 547087 w 11284862"/>
              <a:gd name="connsiteY475" fmla="*/ 3868381 h 6239940"/>
              <a:gd name="connsiteX476" fmla="*/ 665238 w 11284862"/>
              <a:gd name="connsiteY476" fmla="*/ 4288601 h 6239940"/>
              <a:gd name="connsiteX477" fmla="*/ 637274 w 11284862"/>
              <a:gd name="connsiteY477" fmla="*/ 4334761 h 6239940"/>
              <a:gd name="connsiteX478" fmla="*/ 637275 w 11284862"/>
              <a:gd name="connsiteY478" fmla="*/ 4334761 h 6239940"/>
              <a:gd name="connsiteX479" fmla="*/ 588840 w 11284862"/>
              <a:gd name="connsiteY479" fmla="*/ 4308111 h 6239940"/>
              <a:gd name="connsiteX480" fmla="*/ 551002 w 11284862"/>
              <a:gd name="connsiteY480" fmla="*/ 4173537 h 6239940"/>
              <a:gd name="connsiteX481" fmla="*/ 551002 w 11284862"/>
              <a:gd name="connsiteY481" fmla="*/ 4216705 h 6239940"/>
              <a:gd name="connsiteX482" fmla="*/ 543084 w 11284862"/>
              <a:gd name="connsiteY482" fmla="*/ 4254079 h 6239940"/>
              <a:gd name="connsiteX483" fmla="*/ 540620 w 11284862"/>
              <a:gd name="connsiteY483" fmla="*/ 4257560 h 6239940"/>
              <a:gd name="connsiteX484" fmla="*/ 505166 w 11284862"/>
              <a:gd name="connsiteY484" fmla="*/ 4666405 h 6239940"/>
              <a:gd name="connsiteX485" fmla="*/ 425616 w 11284862"/>
              <a:gd name="connsiteY485" fmla="*/ 4666405 h 6239940"/>
              <a:gd name="connsiteX486" fmla="*/ 402937 w 11284862"/>
              <a:gd name="connsiteY486" fmla="*/ 4404891 h 6239940"/>
              <a:gd name="connsiteX487" fmla="*/ 380259 w 11284862"/>
              <a:gd name="connsiteY487" fmla="*/ 4666405 h 6239940"/>
              <a:gd name="connsiteX488" fmla="*/ 300709 w 11284862"/>
              <a:gd name="connsiteY488" fmla="*/ 4666405 h 6239940"/>
              <a:gd name="connsiteX489" fmla="*/ 265254 w 11284862"/>
              <a:gd name="connsiteY489" fmla="*/ 4257561 h 6239940"/>
              <a:gd name="connsiteX490" fmla="*/ 262790 w 11284862"/>
              <a:gd name="connsiteY490" fmla="*/ 4254079 h 6239940"/>
              <a:gd name="connsiteX491" fmla="*/ 254872 w 11284862"/>
              <a:gd name="connsiteY491" fmla="*/ 4216705 h 6239940"/>
              <a:gd name="connsiteX492" fmla="*/ 254872 w 11284862"/>
              <a:gd name="connsiteY492" fmla="*/ 4171550 h 6239940"/>
              <a:gd name="connsiteX493" fmla="*/ 216949 w 11284862"/>
              <a:gd name="connsiteY493" fmla="*/ 4306427 h 6239940"/>
              <a:gd name="connsiteX494" fmla="*/ 168514 w 11284862"/>
              <a:gd name="connsiteY494" fmla="*/ 4333077 h 6239940"/>
              <a:gd name="connsiteX495" fmla="*/ 168514 w 11284862"/>
              <a:gd name="connsiteY495" fmla="*/ 4333076 h 6239940"/>
              <a:gd name="connsiteX496" fmla="*/ 140550 w 11284862"/>
              <a:gd name="connsiteY496" fmla="*/ 4286917 h 6239940"/>
              <a:gd name="connsiteX497" fmla="*/ 259976 w 11284862"/>
              <a:gd name="connsiteY497" fmla="*/ 3862168 h 6239940"/>
              <a:gd name="connsiteX498" fmla="*/ 266961 w 11284862"/>
              <a:gd name="connsiteY498" fmla="*/ 3848764 h 6239940"/>
              <a:gd name="connsiteX499" fmla="*/ 267617 w 11284862"/>
              <a:gd name="connsiteY499" fmla="*/ 3848221 h 6239940"/>
              <a:gd name="connsiteX500" fmla="*/ 272080 w 11284862"/>
              <a:gd name="connsiteY500" fmla="*/ 3839375 h 6239940"/>
              <a:gd name="connsiteX501" fmla="*/ 316407 w 11284862"/>
              <a:gd name="connsiteY501" fmla="*/ 3804588 h 6239940"/>
              <a:gd name="connsiteX502" fmla="*/ 349508 w 11284862"/>
              <a:gd name="connsiteY502" fmla="*/ 3798219 h 6239940"/>
              <a:gd name="connsiteX503" fmla="*/ 356434 w 11284862"/>
              <a:gd name="connsiteY503" fmla="*/ 3771817 h 6239940"/>
              <a:gd name="connsiteX504" fmla="*/ 319870 w 11284862"/>
              <a:gd name="connsiteY504" fmla="*/ 3763705 h 6239940"/>
              <a:gd name="connsiteX505" fmla="*/ 189533 w 11284862"/>
              <a:gd name="connsiteY505" fmla="*/ 3547646 h 6239940"/>
              <a:gd name="connsiteX506" fmla="*/ 402937 w 11284862"/>
              <a:gd name="connsiteY506" fmla="*/ 3313159 h 6239940"/>
              <a:gd name="connsiteX507" fmla="*/ 6766656 w 11284862"/>
              <a:gd name="connsiteY507" fmla="*/ 3307007 h 6239940"/>
              <a:gd name="connsiteX508" fmla="*/ 6980059 w 11284862"/>
              <a:gd name="connsiteY508" fmla="*/ 3541494 h 6239940"/>
              <a:gd name="connsiteX509" fmla="*/ 6849723 w 11284862"/>
              <a:gd name="connsiteY509" fmla="*/ 3757553 h 6239940"/>
              <a:gd name="connsiteX510" fmla="*/ 6813158 w 11284862"/>
              <a:gd name="connsiteY510" fmla="*/ 3765665 h 6239940"/>
              <a:gd name="connsiteX511" fmla="*/ 6820085 w 11284862"/>
              <a:gd name="connsiteY511" fmla="*/ 3792067 h 6239940"/>
              <a:gd name="connsiteX512" fmla="*/ 6853186 w 11284862"/>
              <a:gd name="connsiteY512" fmla="*/ 3798436 h 6239940"/>
              <a:gd name="connsiteX513" fmla="*/ 6910191 w 11284862"/>
              <a:gd name="connsiteY513" fmla="*/ 3858354 h 6239940"/>
              <a:gd name="connsiteX514" fmla="*/ 6910806 w 11284862"/>
              <a:gd name="connsiteY514" fmla="*/ 3862229 h 6239940"/>
              <a:gd name="connsiteX515" fmla="*/ 7028957 w 11284862"/>
              <a:gd name="connsiteY515" fmla="*/ 4282449 h 6239940"/>
              <a:gd name="connsiteX516" fmla="*/ 7000993 w 11284862"/>
              <a:gd name="connsiteY516" fmla="*/ 4328609 h 6239940"/>
              <a:gd name="connsiteX517" fmla="*/ 7000994 w 11284862"/>
              <a:gd name="connsiteY517" fmla="*/ 4328609 h 6239940"/>
              <a:gd name="connsiteX518" fmla="*/ 6952559 w 11284862"/>
              <a:gd name="connsiteY518" fmla="*/ 4301959 h 6239940"/>
              <a:gd name="connsiteX519" fmla="*/ 6914721 w 11284862"/>
              <a:gd name="connsiteY519" fmla="*/ 4167385 h 6239940"/>
              <a:gd name="connsiteX520" fmla="*/ 6914721 w 11284862"/>
              <a:gd name="connsiteY520" fmla="*/ 4210553 h 6239940"/>
              <a:gd name="connsiteX521" fmla="*/ 6906803 w 11284862"/>
              <a:gd name="connsiteY521" fmla="*/ 4247927 h 6239940"/>
              <a:gd name="connsiteX522" fmla="*/ 6904339 w 11284862"/>
              <a:gd name="connsiteY522" fmla="*/ 4251408 h 6239940"/>
              <a:gd name="connsiteX523" fmla="*/ 6868885 w 11284862"/>
              <a:gd name="connsiteY523" fmla="*/ 4660253 h 6239940"/>
              <a:gd name="connsiteX524" fmla="*/ 6789335 w 11284862"/>
              <a:gd name="connsiteY524" fmla="*/ 4660253 h 6239940"/>
              <a:gd name="connsiteX525" fmla="*/ 6766656 w 11284862"/>
              <a:gd name="connsiteY525" fmla="*/ 4398739 h 6239940"/>
              <a:gd name="connsiteX526" fmla="*/ 6743978 w 11284862"/>
              <a:gd name="connsiteY526" fmla="*/ 4660253 h 6239940"/>
              <a:gd name="connsiteX527" fmla="*/ 6664428 w 11284862"/>
              <a:gd name="connsiteY527" fmla="*/ 4660253 h 6239940"/>
              <a:gd name="connsiteX528" fmla="*/ 6628973 w 11284862"/>
              <a:gd name="connsiteY528" fmla="*/ 4251409 h 6239940"/>
              <a:gd name="connsiteX529" fmla="*/ 6626509 w 11284862"/>
              <a:gd name="connsiteY529" fmla="*/ 4247927 h 6239940"/>
              <a:gd name="connsiteX530" fmla="*/ 6618591 w 11284862"/>
              <a:gd name="connsiteY530" fmla="*/ 4210553 h 6239940"/>
              <a:gd name="connsiteX531" fmla="*/ 6618591 w 11284862"/>
              <a:gd name="connsiteY531" fmla="*/ 4165398 h 6239940"/>
              <a:gd name="connsiteX532" fmla="*/ 6580668 w 11284862"/>
              <a:gd name="connsiteY532" fmla="*/ 4300275 h 6239940"/>
              <a:gd name="connsiteX533" fmla="*/ 6532233 w 11284862"/>
              <a:gd name="connsiteY533" fmla="*/ 4326925 h 6239940"/>
              <a:gd name="connsiteX534" fmla="*/ 6532233 w 11284862"/>
              <a:gd name="connsiteY534" fmla="*/ 4326924 h 6239940"/>
              <a:gd name="connsiteX535" fmla="*/ 6504269 w 11284862"/>
              <a:gd name="connsiteY535" fmla="*/ 4280765 h 6239940"/>
              <a:gd name="connsiteX536" fmla="*/ 6623695 w 11284862"/>
              <a:gd name="connsiteY536" fmla="*/ 3856016 h 6239940"/>
              <a:gd name="connsiteX537" fmla="*/ 6630680 w 11284862"/>
              <a:gd name="connsiteY537" fmla="*/ 3842612 h 6239940"/>
              <a:gd name="connsiteX538" fmla="*/ 6631336 w 11284862"/>
              <a:gd name="connsiteY538" fmla="*/ 3842069 h 6239940"/>
              <a:gd name="connsiteX539" fmla="*/ 6635799 w 11284862"/>
              <a:gd name="connsiteY539" fmla="*/ 3833223 h 6239940"/>
              <a:gd name="connsiteX540" fmla="*/ 6680126 w 11284862"/>
              <a:gd name="connsiteY540" fmla="*/ 3798436 h 6239940"/>
              <a:gd name="connsiteX541" fmla="*/ 6713227 w 11284862"/>
              <a:gd name="connsiteY541" fmla="*/ 3792067 h 6239940"/>
              <a:gd name="connsiteX542" fmla="*/ 6720153 w 11284862"/>
              <a:gd name="connsiteY542" fmla="*/ 3765665 h 6239940"/>
              <a:gd name="connsiteX543" fmla="*/ 6683589 w 11284862"/>
              <a:gd name="connsiteY543" fmla="*/ 3757553 h 6239940"/>
              <a:gd name="connsiteX544" fmla="*/ 6553252 w 11284862"/>
              <a:gd name="connsiteY544" fmla="*/ 3541494 h 6239940"/>
              <a:gd name="connsiteX545" fmla="*/ 6766656 w 11284862"/>
              <a:gd name="connsiteY545" fmla="*/ 3307007 h 6239940"/>
              <a:gd name="connsiteX546" fmla="*/ 8808803 w 11284862"/>
              <a:gd name="connsiteY546" fmla="*/ 3109643 h 6239940"/>
              <a:gd name="connsiteX547" fmla="*/ 9022206 w 11284862"/>
              <a:gd name="connsiteY547" fmla="*/ 3344130 h 6239940"/>
              <a:gd name="connsiteX548" fmla="*/ 8891869 w 11284862"/>
              <a:gd name="connsiteY548" fmla="*/ 3560189 h 6239940"/>
              <a:gd name="connsiteX549" fmla="*/ 8855305 w 11284862"/>
              <a:gd name="connsiteY549" fmla="*/ 3568301 h 6239940"/>
              <a:gd name="connsiteX550" fmla="*/ 8862232 w 11284862"/>
              <a:gd name="connsiteY550" fmla="*/ 3594703 h 6239940"/>
              <a:gd name="connsiteX551" fmla="*/ 8895332 w 11284862"/>
              <a:gd name="connsiteY551" fmla="*/ 3601072 h 6239940"/>
              <a:gd name="connsiteX552" fmla="*/ 8952338 w 11284862"/>
              <a:gd name="connsiteY552" fmla="*/ 3660990 h 6239940"/>
              <a:gd name="connsiteX553" fmla="*/ 8952953 w 11284862"/>
              <a:gd name="connsiteY553" fmla="*/ 3664865 h 6239940"/>
              <a:gd name="connsiteX554" fmla="*/ 9071104 w 11284862"/>
              <a:gd name="connsiteY554" fmla="*/ 4085085 h 6239940"/>
              <a:gd name="connsiteX555" fmla="*/ 9043140 w 11284862"/>
              <a:gd name="connsiteY555" fmla="*/ 4131245 h 6239940"/>
              <a:gd name="connsiteX556" fmla="*/ 9043141 w 11284862"/>
              <a:gd name="connsiteY556" fmla="*/ 4131245 h 6239940"/>
              <a:gd name="connsiteX557" fmla="*/ 8994706 w 11284862"/>
              <a:gd name="connsiteY557" fmla="*/ 4104595 h 6239940"/>
              <a:gd name="connsiteX558" fmla="*/ 8956867 w 11284862"/>
              <a:gd name="connsiteY558" fmla="*/ 3970021 h 6239940"/>
              <a:gd name="connsiteX559" fmla="*/ 8956867 w 11284862"/>
              <a:gd name="connsiteY559" fmla="*/ 4013189 h 6239940"/>
              <a:gd name="connsiteX560" fmla="*/ 8948950 w 11284862"/>
              <a:gd name="connsiteY560" fmla="*/ 4050563 h 6239940"/>
              <a:gd name="connsiteX561" fmla="*/ 8946486 w 11284862"/>
              <a:gd name="connsiteY561" fmla="*/ 4054044 h 6239940"/>
              <a:gd name="connsiteX562" fmla="*/ 8911032 w 11284862"/>
              <a:gd name="connsiteY562" fmla="*/ 4462889 h 6239940"/>
              <a:gd name="connsiteX563" fmla="*/ 8831481 w 11284862"/>
              <a:gd name="connsiteY563" fmla="*/ 4462889 h 6239940"/>
              <a:gd name="connsiteX564" fmla="*/ 8808803 w 11284862"/>
              <a:gd name="connsiteY564" fmla="*/ 4201375 h 6239940"/>
              <a:gd name="connsiteX565" fmla="*/ 8786125 w 11284862"/>
              <a:gd name="connsiteY565" fmla="*/ 4462889 h 6239940"/>
              <a:gd name="connsiteX566" fmla="*/ 8706574 w 11284862"/>
              <a:gd name="connsiteY566" fmla="*/ 4462889 h 6239940"/>
              <a:gd name="connsiteX567" fmla="*/ 8671120 w 11284862"/>
              <a:gd name="connsiteY567" fmla="*/ 4054045 h 6239940"/>
              <a:gd name="connsiteX568" fmla="*/ 8668656 w 11284862"/>
              <a:gd name="connsiteY568" fmla="*/ 4050563 h 6239940"/>
              <a:gd name="connsiteX569" fmla="*/ 8660738 w 11284862"/>
              <a:gd name="connsiteY569" fmla="*/ 4013189 h 6239940"/>
              <a:gd name="connsiteX570" fmla="*/ 8660738 w 11284862"/>
              <a:gd name="connsiteY570" fmla="*/ 3968034 h 6239940"/>
              <a:gd name="connsiteX571" fmla="*/ 8622814 w 11284862"/>
              <a:gd name="connsiteY571" fmla="*/ 4102911 h 6239940"/>
              <a:gd name="connsiteX572" fmla="*/ 8574379 w 11284862"/>
              <a:gd name="connsiteY572" fmla="*/ 4129561 h 6239940"/>
              <a:gd name="connsiteX573" fmla="*/ 8574380 w 11284862"/>
              <a:gd name="connsiteY573" fmla="*/ 4129560 h 6239940"/>
              <a:gd name="connsiteX574" fmla="*/ 8546416 w 11284862"/>
              <a:gd name="connsiteY574" fmla="*/ 4083401 h 6239940"/>
              <a:gd name="connsiteX575" fmla="*/ 8665841 w 11284862"/>
              <a:gd name="connsiteY575" fmla="*/ 3658652 h 6239940"/>
              <a:gd name="connsiteX576" fmla="*/ 8672827 w 11284862"/>
              <a:gd name="connsiteY576" fmla="*/ 3645248 h 6239940"/>
              <a:gd name="connsiteX577" fmla="*/ 8673483 w 11284862"/>
              <a:gd name="connsiteY577" fmla="*/ 3644705 h 6239940"/>
              <a:gd name="connsiteX578" fmla="*/ 8677945 w 11284862"/>
              <a:gd name="connsiteY578" fmla="*/ 3635859 h 6239940"/>
              <a:gd name="connsiteX579" fmla="*/ 8722273 w 11284862"/>
              <a:gd name="connsiteY579" fmla="*/ 3601072 h 6239940"/>
              <a:gd name="connsiteX580" fmla="*/ 8755374 w 11284862"/>
              <a:gd name="connsiteY580" fmla="*/ 3594703 h 6239940"/>
              <a:gd name="connsiteX581" fmla="*/ 8762300 w 11284862"/>
              <a:gd name="connsiteY581" fmla="*/ 3568301 h 6239940"/>
              <a:gd name="connsiteX582" fmla="*/ 8725736 w 11284862"/>
              <a:gd name="connsiteY582" fmla="*/ 3560189 h 6239940"/>
              <a:gd name="connsiteX583" fmla="*/ 8595399 w 11284862"/>
              <a:gd name="connsiteY583" fmla="*/ 3344130 h 6239940"/>
              <a:gd name="connsiteX584" fmla="*/ 8808803 w 11284862"/>
              <a:gd name="connsiteY584" fmla="*/ 3109643 h 6239940"/>
              <a:gd name="connsiteX585" fmla="*/ 7551013 w 11284862"/>
              <a:gd name="connsiteY585" fmla="*/ 2766705 h 6239940"/>
              <a:gd name="connsiteX586" fmla="*/ 7764416 w 11284862"/>
              <a:gd name="connsiteY586" fmla="*/ 3001191 h 6239940"/>
              <a:gd name="connsiteX587" fmla="*/ 7634080 w 11284862"/>
              <a:gd name="connsiteY587" fmla="*/ 3217250 h 6239940"/>
              <a:gd name="connsiteX588" fmla="*/ 7597515 w 11284862"/>
              <a:gd name="connsiteY588" fmla="*/ 3225362 h 6239940"/>
              <a:gd name="connsiteX589" fmla="*/ 7604442 w 11284862"/>
              <a:gd name="connsiteY589" fmla="*/ 3251764 h 6239940"/>
              <a:gd name="connsiteX590" fmla="*/ 7637543 w 11284862"/>
              <a:gd name="connsiteY590" fmla="*/ 3258133 h 6239940"/>
              <a:gd name="connsiteX591" fmla="*/ 7694548 w 11284862"/>
              <a:gd name="connsiteY591" fmla="*/ 3318051 h 6239940"/>
              <a:gd name="connsiteX592" fmla="*/ 7695163 w 11284862"/>
              <a:gd name="connsiteY592" fmla="*/ 3321926 h 6239940"/>
              <a:gd name="connsiteX593" fmla="*/ 7813314 w 11284862"/>
              <a:gd name="connsiteY593" fmla="*/ 3742146 h 6239940"/>
              <a:gd name="connsiteX594" fmla="*/ 7785350 w 11284862"/>
              <a:gd name="connsiteY594" fmla="*/ 3788306 h 6239940"/>
              <a:gd name="connsiteX595" fmla="*/ 7785351 w 11284862"/>
              <a:gd name="connsiteY595" fmla="*/ 3788306 h 6239940"/>
              <a:gd name="connsiteX596" fmla="*/ 7736916 w 11284862"/>
              <a:gd name="connsiteY596" fmla="*/ 3761656 h 6239940"/>
              <a:gd name="connsiteX597" fmla="*/ 7699078 w 11284862"/>
              <a:gd name="connsiteY597" fmla="*/ 3627082 h 6239940"/>
              <a:gd name="connsiteX598" fmla="*/ 7699078 w 11284862"/>
              <a:gd name="connsiteY598" fmla="*/ 3670250 h 6239940"/>
              <a:gd name="connsiteX599" fmla="*/ 7691160 w 11284862"/>
              <a:gd name="connsiteY599" fmla="*/ 3707624 h 6239940"/>
              <a:gd name="connsiteX600" fmla="*/ 7688696 w 11284862"/>
              <a:gd name="connsiteY600" fmla="*/ 3711105 h 6239940"/>
              <a:gd name="connsiteX601" fmla="*/ 7653242 w 11284862"/>
              <a:gd name="connsiteY601" fmla="*/ 4119950 h 6239940"/>
              <a:gd name="connsiteX602" fmla="*/ 7573692 w 11284862"/>
              <a:gd name="connsiteY602" fmla="*/ 4119950 h 6239940"/>
              <a:gd name="connsiteX603" fmla="*/ 7551013 w 11284862"/>
              <a:gd name="connsiteY603" fmla="*/ 3858436 h 6239940"/>
              <a:gd name="connsiteX604" fmla="*/ 7528335 w 11284862"/>
              <a:gd name="connsiteY604" fmla="*/ 4119950 h 6239940"/>
              <a:gd name="connsiteX605" fmla="*/ 7448785 w 11284862"/>
              <a:gd name="connsiteY605" fmla="*/ 4119950 h 6239940"/>
              <a:gd name="connsiteX606" fmla="*/ 7413330 w 11284862"/>
              <a:gd name="connsiteY606" fmla="*/ 3711106 h 6239940"/>
              <a:gd name="connsiteX607" fmla="*/ 7410866 w 11284862"/>
              <a:gd name="connsiteY607" fmla="*/ 3707624 h 6239940"/>
              <a:gd name="connsiteX608" fmla="*/ 7402948 w 11284862"/>
              <a:gd name="connsiteY608" fmla="*/ 3670250 h 6239940"/>
              <a:gd name="connsiteX609" fmla="*/ 7402948 w 11284862"/>
              <a:gd name="connsiteY609" fmla="*/ 3625095 h 6239940"/>
              <a:gd name="connsiteX610" fmla="*/ 7365025 w 11284862"/>
              <a:gd name="connsiteY610" fmla="*/ 3759972 h 6239940"/>
              <a:gd name="connsiteX611" fmla="*/ 7316590 w 11284862"/>
              <a:gd name="connsiteY611" fmla="*/ 3786622 h 6239940"/>
              <a:gd name="connsiteX612" fmla="*/ 7316590 w 11284862"/>
              <a:gd name="connsiteY612" fmla="*/ 3786622 h 6239940"/>
              <a:gd name="connsiteX613" fmla="*/ 7288626 w 11284862"/>
              <a:gd name="connsiteY613" fmla="*/ 3740462 h 6239940"/>
              <a:gd name="connsiteX614" fmla="*/ 7408052 w 11284862"/>
              <a:gd name="connsiteY614" fmla="*/ 3315713 h 6239940"/>
              <a:gd name="connsiteX615" fmla="*/ 7415037 w 11284862"/>
              <a:gd name="connsiteY615" fmla="*/ 3302309 h 6239940"/>
              <a:gd name="connsiteX616" fmla="*/ 7415693 w 11284862"/>
              <a:gd name="connsiteY616" fmla="*/ 3301766 h 6239940"/>
              <a:gd name="connsiteX617" fmla="*/ 7420156 w 11284862"/>
              <a:gd name="connsiteY617" fmla="*/ 3292920 h 6239940"/>
              <a:gd name="connsiteX618" fmla="*/ 7464483 w 11284862"/>
              <a:gd name="connsiteY618" fmla="*/ 3258133 h 6239940"/>
              <a:gd name="connsiteX619" fmla="*/ 7497584 w 11284862"/>
              <a:gd name="connsiteY619" fmla="*/ 3251764 h 6239940"/>
              <a:gd name="connsiteX620" fmla="*/ 7504510 w 11284862"/>
              <a:gd name="connsiteY620" fmla="*/ 3225362 h 6239940"/>
              <a:gd name="connsiteX621" fmla="*/ 7467946 w 11284862"/>
              <a:gd name="connsiteY621" fmla="*/ 3217250 h 6239940"/>
              <a:gd name="connsiteX622" fmla="*/ 7337609 w 11284862"/>
              <a:gd name="connsiteY622" fmla="*/ 3001191 h 6239940"/>
              <a:gd name="connsiteX623" fmla="*/ 7551013 w 11284862"/>
              <a:gd name="connsiteY623" fmla="*/ 2766705 h 6239940"/>
              <a:gd name="connsiteX624" fmla="*/ 10872866 w 11284862"/>
              <a:gd name="connsiteY624" fmla="*/ 2766704 h 6239940"/>
              <a:gd name="connsiteX625" fmla="*/ 11086269 w 11284862"/>
              <a:gd name="connsiteY625" fmla="*/ 3001191 h 6239940"/>
              <a:gd name="connsiteX626" fmla="*/ 10955932 w 11284862"/>
              <a:gd name="connsiteY626" fmla="*/ 3217250 h 6239940"/>
              <a:gd name="connsiteX627" fmla="*/ 10919368 w 11284862"/>
              <a:gd name="connsiteY627" fmla="*/ 3225362 h 6239940"/>
              <a:gd name="connsiteX628" fmla="*/ 10926295 w 11284862"/>
              <a:gd name="connsiteY628" fmla="*/ 3251764 h 6239940"/>
              <a:gd name="connsiteX629" fmla="*/ 10959395 w 11284862"/>
              <a:gd name="connsiteY629" fmla="*/ 3258133 h 6239940"/>
              <a:gd name="connsiteX630" fmla="*/ 11016401 w 11284862"/>
              <a:gd name="connsiteY630" fmla="*/ 3318051 h 6239940"/>
              <a:gd name="connsiteX631" fmla="*/ 11017016 w 11284862"/>
              <a:gd name="connsiteY631" fmla="*/ 3321926 h 6239940"/>
              <a:gd name="connsiteX632" fmla="*/ 11135167 w 11284862"/>
              <a:gd name="connsiteY632" fmla="*/ 3742146 h 6239940"/>
              <a:gd name="connsiteX633" fmla="*/ 11107203 w 11284862"/>
              <a:gd name="connsiteY633" fmla="*/ 3788306 h 6239940"/>
              <a:gd name="connsiteX634" fmla="*/ 11107204 w 11284862"/>
              <a:gd name="connsiteY634" fmla="*/ 3788306 h 6239940"/>
              <a:gd name="connsiteX635" fmla="*/ 11058769 w 11284862"/>
              <a:gd name="connsiteY635" fmla="*/ 3761656 h 6239940"/>
              <a:gd name="connsiteX636" fmla="*/ 11020930 w 11284862"/>
              <a:gd name="connsiteY636" fmla="*/ 3627082 h 6239940"/>
              <a:gd name="connsiteX637" fmla="*/ 11020930 w 11284862"/>
              <a:gd name="connsiteY637" fmla="*/ 3670250 h 6239940"/>
              <a:gd name="connsiteX638" fmla="*/ 11013013 w 11284862"/>
              <a:gd name="connsiteY638" fmla="*/ 3707624 h 6239940"/>
              <a:gd name="connsiteX639" fmla="*/ 11010549 w 11284862"/>
              <a:gd name="connsiteY639" fmla="*/ 3711105 h 6239940"/>
              <a:gd name="connsiteX640" fmla="*/ 10975095 w 11284862"/>
              <a:gd name="connsiteY640" fmla="*/ 4119950 h 6239940"/>
              <a:gd name="connsiteX641" fmla="*/ 10895544 w 11284862"/>
              <a:gd name="connsiteY641" fmla="*/ 4119950 h 6239940"/>
              <a:gd name="connsiteX642" fmla="*/ 10872866 w 11284862"/>
              <a:gd name="connsiteY642" fmla="*/ 3858436 h 6239940"/>
              <a:gd name="connsiteX643" fmla="*/ 10850188 w 11284862"/>
              <a:gd name="connsiteY643" fmla="*/ 4119950 h 6239940"/>
              <a:gd name="connsiteX644" fmla="*/ 10770637 w 11284862"/>
              <a:gd name="connsiteY644" fmla="*/ 4119950 h 6239940"/>
              <a:gd name="connsiteX645" fmla="*/ 10735183 w 11284862"/>
              <a:gd name="connsiteY645" fmla="*/ 3711106 h 6239940"/>
              <a:gd name="connsiteX646" fmla="*/ 10732719 w 11284862"/>
              <a:gd name="connsiteY646" fmla="*/ 3707624 h 6239940"/>
              <a:gd name="connsiteX647" fmla="*/ 10724801 w 11284862"/>
              <a:gd name="connsiteY647" fmla="*/ 3670250 h 6239940"/>
              <a:gd name="connsiteX648" fmla="*/ 10724801 w 11284862"/>
              <a:gd name="connsiteY648" fmla="*/ 3625095 h 6239940"/>
              <a:gd name="connsiteX649" fmla="*/ 10686877 w 11284862"/>
              <a:gd name="connsiteY649" fmla="*/ 3759972 h 6239940"/>
              <a:gd name="connsiteX650" fmla="*/ 10638442 w 11284862"/>
              <a:gd name="connsiteY650" fmla="*/ 3786622 h 6239940"/>
              <a:gd name="connsiteX651" fmla="*/ 10638443 w 11284862"/>
              <a:gd name="connsiteY651" fmla="*/ 3786622 h 6239940"/>
              <a:gd name="connsiteX652" fmla="*/ 10610479 w 11284862"/>
              <a:gd name="connsiteY652" fmla="*/ 3740462 h 6239940"/>
              <a:gd name="connsiteX653" fmla="*/ 10729904 w 11284862"/>
              <a:gd name="connsiteY653" fmla="*/ 3315713 h 6239940"/>
              <a:gd name="connsiteX654" fmla="*/ 10736890 w 11284862"/>
              <a:gd name="connsiteY654" fmla="*/ 3302309 h 6239940"/>
              <a:gd name="connsiteX655" fmla="*/ 10737545 w 11284862"/>
              <a:gd name="connsiteY655" fmla="*/ 3301766 h 6239940"/>
              <a:gd name="connsiteX656" fmla="*/ 10742008 w 11284862"/>
              <a:gd name="connsiteY656" fmla="*/ 3292920 h 6239940"/>
              <a:gd name="connsiteX657" fmla="*/ 10786336 w 11284862"/>
              <a:gd name="connsiteY657" fmla="*/ 3258133 h 6239940"/>
              <a:gd name="connsiteX658" fmla="*/ 10819437 w 11284862"/>
              <a:gd name="connsiteY658" fmla="*/ 3251764 h 6239940"/>
              <a:gd name="connsiteX659" fmla="*/ 10826363 w 11284862"/>
              <a:gd name="connsiteY659" fmla="*/ 3225362 h 6239940"/>
              <a:gd name="connsiteX660" fmla="*/ 10789799 w 11284862"/>
              <a:gd name="connsiteY660" fmla="*/ 3217250 h 6239940"/>
              <a:gd name="connsiteX661" fmla="*/ 10659462 w 11284862"/>
              <a:gd name="connsiteY661" fmla="*/ 3001191 h 6239940"/>
              <a:gd name="connsiteX662" fmla="*/ 10872866 w 11284862"/>
              <a:gd name="connsiteY662" fmla="*/ 2766704 h 6239940"/>
              <a:gd name="connsiteX663" fmla="*/ 9742152 w 11284862"/>
              <a:gd name="connsiteY663" fmla="*/ 2598993 h 6239940"/>
              <a:gd name="connsiteX664" fmla="*/ 9955555 w 11284862"/>
              <a:gd name="connsiteY664" fmla="*/ 2833480 h 6239940"/>
              <a:gd name="connsiteX665" fmla="*/ 9825218 w 11284862"/>
              <a:gd name="connsiteY665" fmla="*/ 3049539 h 6239940"/>
              <a:gd name="connsiteX666" fmla="*/ 9788654 w 11284862"/>
              <a:gd name="connsiteY666" fmla="*/ 3057652 h 6239940"/>
              <a:gd name="connsiteX667" fmla="*/ 9795581 w 11284862"/>
              <a:gd name="connsiteY667" fmla="*/ 3084054 h 6239940"/>
              <a:gd name="connsiteX668" fmla="*/ 9828681 w 11284862"/>
              <a:gd name="connsiteY668" fmla="*/ 3090422 h 6239940"/>
              <a:gd name="connsiteX669" fmla="*/ 9885687 w 11284862"/>
              <a:gd name="connsiteY669" fmla="*/ 3150340 h 6239940"/>
              <a:gd name="connsiteX670" fmla="*/ 9886302 w 11284862"/>
              <a:gd name="connsiteY670" fmla="*/ 3154215 h 6239940"/>
              <a:gd name="connsiteX671" fmla="*/ 10004453 w 11284862"/>
              <a:gd name="connsiteY671" fmla="*/ 3574435 h 6239940"/>
              <a:gd name="connsiteX672" fmla="*/ 9976489 w 11284862"/>
              <a:gd name="connsiteY672" fmla="*/ 3620595 h 6239940"/>
              <a:gd name="connsiteX673" fmla="*/ 9976490 w 11284862"/>
              <a:gd name="connsiteY673" fmla="*/ 3620595 h 6239940"/>
              <a:gd name="connsiteX674" fmla="*/ 9928055 w 11284862"/>
              <a:gd name="connsiteY674" fmla="*/ 3593945 h 6239940"/>
              <a:gd name="connsiteX675" fmla="*/ 9890216 w 11284862"/>
              <a:gd name="connsiteY675" fmla="*/ 3459371 h 6239940"/>
              <a:gd name="connsiteX676" fmla="*/ 9890216 w 11284862"/>
              <a:gd name="connsiteY676" fmla="*/ 3502539 h 6239940"/>
              <a:gd name="connsiteX677" fmla="*/ 9882299 w 11284862"/>
              <a:gd name="connsiteY677" fmla="*/ 3539913 h 6239940"/>
              <a:gd name="connsiteX678" fmla="*/ 9879835 w 11284862"/>
              <a:gd name="connsiteY678" fmla="*/ 3543394 h 6239940"/>
              <a:gd name="connsiteX679" fmla="*/ 9844381 w 11284862"/>
              <a:gd name="connsiteY679" fmla="*/ 3952239 h 6239940"/>
              <a:gd name="connsiteX680" fmla="*/ 9764830 w 11284862"/>
              <a:gd name="connsiteY680" fmla="*/ 3952239 h 6239940"/>
              <a:gd name="connsiteX681" fmla="*/ 9742152 w 11284862"/>
              <a:gd name="connsiteY681" fmla="*/ 3690725 h 6239940"/>
              <a:gd name="connsiteX682" fmla="*/ 9719474 w 11284862"/>
              <a:gd name="connsiteY682" fmla="*/ 3952239 h 6239940"/>
              <a:gd name="connsiteX683" fmla="*/ 9639923 w 11284862"/>
              <a:gd name="connsiteY683" fmla="*/ 3952239 h 6239940"/>
              <a:gd name="connsiteX684" fmla="*/ 9604469 w 11284862"/>
              <a:gd name="connsiteY684" fmla="*/ 3543395 h 6239940"/>
              <a:gd name="connsiteX685" fmla="*/ 9602005 w 11284862"/>
              <a:gd name="connsiteY685" fmla="*/ 3539913 h 6239940"/>
              <a:gd name="connsiteX686" fmla="*/ 9594087 w 11284862"/>
              <a:gd name="connsiteY686" fmla="*/ 3502539 h 6239940"/>
              <a:gd name="connsiteX687" fmla="*/ 9594087 w 11284862"/>
              <a:gd name="connsiteY687" fmla="*/ 3457384 h 6239940"/>
              <a:gd name="connsiteX688" fmla="*/ 9556163 w 11284862"/>
              <a:gd name="connsiteY688" fmla="*/ 3592261 h 6239940"/>
              <a:gd name="connsiteX689" fmla="*/ 9507728 w 11284862"/>
              <a:gd name="connsiteY689" fmla="*/ 3618911 h 6239940"/>
              <a:gd name="connsiteX690" fmla="*/ 9507729 w 11284862"/>
              <a:gd name="connsiteY690" fmla="*/ 3618911 h 6239940"/>
              <a:gd name="connsiteX691" fmla="*/ 9479765 w 11284862"/>
              <a:gd name="connsiteY691" fmla="*/ 3572751 h 6239940"/>
              <a:gd name="connsiteX692" fmla="*/ 9599190 w 11284862"/>
              <a:gd name="connsiteY692" fmla="*/ 3148002 h 6239940"/>
              <a:gd name="connsiteX693" fmla="*/ 9606176 w 11284862"/>
              <a:gd name="connsiteY693" fmla="*/ 3134598 h 6239940"/>
              <a:gd name="connsiteX694" fmla="*/ 9606831 w 11284862"/>
              <a:gd name="connsiteY694" fmla="*/ 3134055 h 6239940"/>
              <a:gd name="connsiteX695" fmla="*/ 9611294 w 11284862"/>
              <a:gd name="connsiteY695" fmla="*/ 3125209 h 6239940"/>
              <a:gd name="connsiteX696" fmla="*/ 9655622 w 11284862"/>
              <a:gd name="connsiteY696" fmla="*/ 3090422 h 6239940"/>
              <a:gd name="connsiteX697" fmla="*/ 9688723 w 11284862"/>
              <a:gd name="connsiteY697" fmla="*/ 3084054 h 6239940"/>
              <a:gd name="connsiteX698" fmla="*/ 9695649 w 11284862"/>
              <a:gd name="connsiteY698" fmla="*/ 3057652 h 6239940"/>
              <a:gd name="connsiteX699" fmla="*/ 9659085 w 11284862"/>
              <a:gd name="connsiteY699" fmla="*/ 3049539 h 6239940"/>
              <a:gd name="connsiteX700" fmla="*/ 9528748 w 11284862"/>
              <a:gd name="connsiteY700" fmla="*/ 2833480 h 6239940"/>
              <a:gd name="connsiteX701" fmla="*/ 9742152 w 11284862"/>
              <a:gd name="connsiteY701" fmla="*/ 2598993 h 6239940"/>
              <a:gd name="connsiteX702" fmla="*/ 4144296 w 11284862"/>
              <a:gd name="connsiteY702" fmla="*/ 2598861 h 6239940"/>
              <a:gd name="connsiteX703" fmla="*/ 4357699 w 11284862"/>
              <a:gd name="connsiteY703" fmla="*/ 2833348 h 6239940"/>
              <a:gd name="connsiteX704" fmla="*/ 4227363 w 11284862"/>
              <a:gd name="connsiteY704" fmla="*/ 3049406 h 6239940"/>
              <a:gd name="connsiteX705" fmla="*/ 4190798 w 11284862"/>
              <a:gd name="connsiteY705" fmla="*/ 3057519 h 6239940"/>
              <a:gd name="connsiteX706" fmla="*/ 4197725 w 11284862"/>
              <a:gd name="connsiteY706" fmla="*/ 3083921 h 6239940"/>
              <a:gd name="connsiteX707" fmla="*/ 4230826 w 11284862"/>
              <a:gd name="connsiteY707" fmla="*/ 3090289 h 6239940"/>
              <a:gd name="connsiteX708" fmla="*/ 4287831 w 11284862"/>
              <a:gd name="connsiteY708" fmla="*/ 3150207 h 6239940"/>
              <a:gd name="connsiteX709" fmla="*/ 4288446 w 11284862"/>
              <a:gd name="connsiteY709" fmla="*/ 3154082 h 6239940"/>
              <a:gd name="connsiteX710" fmla="*/ 4406597 w 11284862"/>
              <a:gd name="connsiteY710" fmla="*/ 3574302 h 6239940"/>
              <a:gd name="connsiteX711" fmla="*/ 4378633 w 11284862"/>
              <a:gd name="connsiteY711" fmla="*/ 3620462 h 6239940"/>
              <a:gd name="connsiteX712" fmla="*/ 4378634 w 11284862"/>
              <a:gd name="connsiteY712" fmla="*/ 3620462 h 6239940"/>
              <a:gd name="connsiteX713" fmla="*/ 4330199 w 11284862"/>
              <a:gd name="connsiteY713" fmla="*/ 3593812 h 6239940"/>
              <a:gd name="connsiteX714" fmla="*/ 4292361 w 11284862"/>
              <a:gd name="connsiteY714" fmla="*/ 3459238 h 6239940"/>
              <a:gd name="connsiteX715" fmla="*/ 4292361 w 11284862"/>
              <a:gd name="connsiteY715" fmla="*/ 3502406 h 6239940"/>
              <a:gd name="connsiteX716" fmla="*/ 4284443 w 11284862"/>
              <a:gd name="connsiteY716" fmla="*/ 3539780 h 6239940"/>
              <a:gd name="connsiteX717" fmla="*/ 4281979 w 11284862"/>
              <a:gd name="connsiteY717" fmla="*/ 3543261 h 6239940"/>
              <a:gd name="connsiteX718" fmla="*/ 4246525 w 11284862"/>
              <a:gd name="connsiteY718" fmla="*/ 3952106 h 6239940"/>
              <a:gd name="connsiteX719" fmla="*/ 4166975 w 11284862"/>
              <a:gd name="connsiteY719" fmla="*/ 3952106 h 6239940"/>
              <a:gd name="connsiteX720" fmla="*/ 4144296 w 11284862"/>
              <a:gd name="connsiteY720" fmla="*/ 3690592 h 6239940"/>
              <a:gd name="connsiteX721" fmla="*/ 4121618 w 11284862"/>
              <a:gd name="connsiteY721" fmla="*/ 3952106 h 6239940"/>
              <a:gd name="connsiteX722" fmla="*/ 4042068 w 11284862"/>
              <a:gd name="connsiteY722" fmla="*/ 3952106 h 6239940"/>
              <a:gd name="connsiteX723" fmla="*/ 4006613 w 11284862"/>
              <a:gd name="connsiteY723" fmla="*/ 3543262 h 6239940"/>
              <a:gd name="connsiteX724" fmla="*/ 4004149 w 11284862"/>
              <a:gd name="connsiteY724" fmla="*/ 3539780 h 6239940"/>
              <a:gd name="connsiteX725" fmla="*/ 3996231 w 11284862"/>
              <a:gd name="connsiteY725" fmla="*/ 3502406 h 6239940"/>
              <a:gd name="connsiteX726" fmla="*/ 3996231 w 11284862"/>
              <a:gd name="connsiteY726" fmla="*/ 3457251 h 6239940"/>
              <a:gd name="connsiteX727" fmla="*/ 3958308 w 11284862"/>
              <a:gd name="connsiteY727" fmla="*/ 3592128 h 6239940"/>
              <a:gd name="connsiteX728" fmla="*/ 3909873 w 11284862"/>
              <a:gd name="connsiteY728" fmla="*/ 3618778 h 6239940"/>
              <a:gd name="connsiteX729" fmla="*/ 3909873 w 11284862"/>
              <a:gd name="connsiteY729" fmla="*/ 3618778 h 6239940"/>
              <a:gd name="connsiteX730" fmla="*/ 3881909 w 11284862"/>
              <a:gd name="connsiteY730" fmla="*/ 3572618 h 6239940"/>
              <a:gd name="connsiteX731" fmla="*/ 4001335 w 11284862"/>
              <a:gd name="connsiteY731" fmla="*/ 3147869 h 6239940"/>
              <a:gd name="connsiteX732" fmla="*/ 4008320 w 11284862"/>
              <a:gd name="connsiteY732" fmla="*/ 3134466 h 6239940"/>
              <a:gd name="connsiteX733" fmla="*/ 4008976 w 11284862"/>
              <a:gd name="connsiteY733" fmla="*/ 3133922 h 6239940"/>
              <a:gd name="connsiteX734" fmla="*/ 4013439 w 11284862"/>
              <a:gd name="connsiteY734" fmla="*/ 3125077 h 6239940"/>
              <a:gd name="connsiteX735" fmla="*/ 4057766 w 11284862"/>
              <a:gd name="connsiteY735" fmla="*/ 3090289 h 6239940"/>
              <a:gd name="connsiteX736" fmla="*/ 4090867 w 11284862"/>
              <a:gd name="connsiteY736" fmla="*/ 3083921 h 6239940"/>
              <a:gd name="connsiteX737" fmla="*/ 4097793 w 11284862"/>
              <a:gd name="connsiteY737" fmla="*/ 3057519 h 6239940"/>
              <a:gd name="connsiteX738" fmla="*/ 4061229 w 11284862"/>
              <a:gd name="connsiteY738" fmla="*/ 3049406 h 6239940"/>
              <a:gd name="connsiteX739" fmla="*/ 3930892 w 11284862"/>
              <a:gd name="connsiteY739" fmla="*/ 2833348 h 6239940"/>
              <a:gd name="connsiteX740" fmla="*/ 4144296 w 11284862"/>
              <a:gd name="connsiteY740" fmla="*/ 2598861 h 6239940"/>
              <a:gd name="connsiteX741" fmla="*/ 1243777 w 11284862"/>
              <a:gd name="connsiteY741" fmla="*/ 2466943 h 6239940"/>
              <a:gd name="connsiteX742" fmla="*/ 1457180 w 11284862"/>
              <a:gd name="connsiteY742" fmla="*/ 2701429 h 6239940"/>
              <a:gd name="connsiteX743" fmla="*/ 1326843 w 11284862"/>
              <a:gd name="connsiteY743" fmla="*/ 2917488 h 6239940"/>
              <a:gd name="connsiteX744" fmla="*/ 1290279 w 11284862"/>
              <a:gd name="connsiteY744" fmla="*/ 2925600 h 6239940"/>
              <a:gd name="connsiteX745" fmla="*/ 1297206 w 11284862"/>
              <a:gd name="connsiteY745" fmla="*/ 2952003 h 6239940"/>
              <a:gd name="connsiteX746" fmla="*/ 1330307 w 11284862"/>
              <a:gd name="connsiteY746" fmla="*/ 2958371 h 6239940"/>
              <a:gd name="connsiteX747" fmla="*/ 1387313 w 11284862"/>
              <a:gd name="connsiteY747" fmla="*/ 3018290 h 6239940"/>
              <a:gd name="connsiteX748" fmla="*/ 1387927 w 11284862"/>
              <a:gd name="connsiteY748" fmla="*/ 3022165 h 6239940"/>
              <a:gd name="connsiteX749" fmla="*/ 1506078 w 11284862"/>
              <a:gd name="connsiteY749" fmla="*/ 3442384 h 6239940"/>
              <a:gd name="connsiteX750" fmla="*/ 1478114 w 11284862"/>
              <a:gd name="connsiteY750" fmla="*/ 3488544 h 6239940"/>
              <a:gd name="connsiteX751" fmla="*/ 1478115 w 11284862"/>
              <a:gd name="connsiteY751" fmla="*/ 3488544 h 6239940"/>
              <a:gd name="connsiteX752" fmla="*/ 1429680 w 11284862"/>
              <a:gd name="connsiteY752" fmla="*/ 3461894 h 6239940"/>
              <a:gd name="connsiteX753" fmla="*/ 1391842 w 11284862"/>
              <a:gd name="connsiteY753" fmla="*/ 3327320 h 6239940"/>
              <a:gd name="connsiteX754" fmla="*/ 1391842 w 11284862"/>
              <a:gd name="connsiteY754" fmla="*/ 3370488 h 6239940"/>
              <a:gd name="connsiteX755" fmla="*/ 1383924 w 11284862"/>
              <a:gd name="connsiteY755" fmla="*/ 3407862 h 6239940"/>
              <a:gd name="connsiteX756" fmla="*/ 1381461 w 11284862"/>
              <a:gd name="connsiteY756" fmla="*/ 3411343 h 6239940"/>
              <a:gd name="connsiteX757" fmla="*/ 1346006 w 11284862"/>
              <a:gd name="connsiteY757" fmla="*/ 3820188 h 6239940"/>
              <a:gd name="connsiteX758" fmla="*/ 1266456 w 11284862"/>
              <a:gd name="connsiteY758" fmla="*/ 3820188 h 6239940"/>
              <a:gd name="connsiteX759" fmla="*/ 1243777 w 11284862"/>
              <a:gd name="connsiteY759" fmla="*/ 3558674 h 6239940"/>
              <a:gd name="connsiteX760" fmla="*/ 1221099 w 11284862"/>
              <a:gd name="connsiteY760" fmla="*/ 3820188 h 6239940"/>
              <a:gd name="connsiteX761" fmla="*/ 1141549 w 11284862"/>
              <a:gd name="connsiteY761" fmla="*/ 3820188 h 6239940"/>
              <a:gd name="connsiteX762" fmla="*/ 1106094 w 11284862"/>
              <a:gd name="connsiteY762" fmla="*/ 3411344 h 6239940"/>
              <a:gd name="connsiteX763" fmla="*/ 1103630 w 11284862"/>
              <a:gd name="connsiteY763" fmla="*/ 3407862 h 6239940"/>
              <a:gd name="connsiteX764" fmla="*/ 1095712 w 11284862"/>
              <a:gd name="connsiteY764" fmla="*/ 3370488 h 6239940"/>
              <a:gd name="connsiteX765" fmla="*/ 1095712 w 11284862"/>
              <a:gd name="connsiteY765" fmla="*/ 3325333 h 6239940"/>
              <a:gd name="connsiteX766" fmla="*/ 1057789 w 11284862"/>
              <a:gd name="connsiteY766" fmla="*/ 3460210 h 6239940"/>
              <a:gd name="connsiteX767" fmla="*/ 1009354 w 11284862"/>
              <a:gd name="connsiteY767" fmla="*/ 3486860 h 6239940"/>
              <a:gd name="connsiteX768" fmla="*/ 1009354 w 11284862"/>
              <a:gd name="connsiteY768" fmla="*/ 3486860 h 6239940"/>
              <a:gd name="connsiteX769" fmla="*/ 981390 w 11284862"/>
              <a:gd name="connsiteY769" fmla="*/ 3440700 h 6239940"/>
              <a:gd name="connsiteX770" fmla="*/ 1100815 w 11284862"/>
              <a:gd name="connsiteY770" fmla="*/ 3015951 h 6239940"/>
              <a:gd name="connsiteX771" fmla="*/ 1107801 w 11284862"/>
              <a:gd name="connsiteY771" fmla="*/ 3002548 h 6239940"/>
              <a:gd name="connsiteX772" fmla="*/ 1108457 w 11284862"/>
              <a:gd name="connsiteY772" fmla="*/ 3002004 h 6239940"/>
              <a:gd name="connsiteX773" fmla="*/ 1112919 w 11284862"/>
              <a:gd name="connsiteY773" fmla="*/ 2993159 h 6239940"/>
              <a:gd name="connsiteX774" fmla="*/ 1157247 w 11284862"/>
              <a:gd name="connsiteY774" fmla="*/ 2958371 h 6239940"/>
              <a:gd name="connsiteX775" fmla="*/ 1190348 w 11284862"/>
              <a:gd name="connsiteY775" fmla="*/ 2952003 h 6239940"/>
              <a:gd name="connsiteX776" fmla="*/ 1197274 w 11284862"/>
              <a:gd name="connsiteY776" fmla="*/ 2925600 h 6239940"/>
              <a:gd name="connsiteX777" fmla="*/ 1160710 w 11284862"/>
              <a:gd name="connsiteY777" fmla="*/ 2917488 h 6239940"/>
              <a:gd name="connsiteX778" fmla="*/ 1030373 w 11284862"/>
              <a:gd name="connsiteY778" fmla="*/ 2701429 h 6239940"/>
              <a:gd name="connsiteX779" fmla="*/ 1243777 w 11284862"/>
              <a:gd name="connsiteY779" fmla="*/ 2466943 h 6239940"/>
              <a:gd name="connsiteX780" fmla="*/ 3209227 w 11284862"/>
              <a:gd name="connsiteY780" fmla="*/ 2308271 h 6239940"/>
              <a:gd name="connsiteX781" fmla="*/ 3209227 w 11284862"/>
              <a:gd name="connsiteY781" fmla="*/ 2308271 h 6239940"/>
              <a:gd name="connsiteX782" fmla="*/ 3209227 w 11284862"/>
              <a:gd name="connsiteY782" fmla="*/ 2308271 h 6239940"/>
              <a:gd name="connsiteX783" fmla="*/ 2760776 w 11284862"/>
              <a:gd name="connsiteY783" fmla="*/ 2172496 h 6239940"/>
              <a:gd name="connsiteX784" fmla="*/ 2974180 w 11284862"/>
              <a:gd name="connsiteY784" fmla="*/ 2406982 h 6239940"/>
              <a:gd name="connsiteX785" fmla="*/ 2843843 w 11284862"/>
              <a:gd name="connsiteY785" fmla="*/ 2623041 h 6239940"/>
              <a:gd name="connsiteX786" fmla="*/ 2807279 w 11284862"/>
              <a:gd name="connsiteY786" fmla="*/ 2631153 h 6239940"/>
              <a:gd name="connsiteX787" fmla="*/ 2814205 w 11284862"/>
              <a:gd name="connsiteY787" fmla="*/ 2657555 h 6239940"/>
              <a:gd name="connsiteX788" fmla="*/ 2847306 w 11284862"/>
              <a:gd name="connsiteY788" fmla="*/ 2663924 h 6239940"/>
              <a:gd name="connsiteX789" fmla="*/ 2904312 w 11284862"/>
              <a:gd name="connsiteY789" fmla="*/ 2723842 h 6239940"/>
              <a:gd name="connsiteX790" fmla="*/ 2904927 w 11284862"/>
              <a:gd name="connsiteY790" fmla="*/ 2727717 h 6239940"/>
              <a:gd name="connsiteX791" fmla="*/ 3023078 w 11284862"/>
              <a:gd name="connsiteY791" fmla="*/ 3147936 h 6239940"/>
              <a:gd name="connsiteX792" fmla="*/ 2995114 w 11284862"/>
              <a:gd name="connsiteY792" fmla="*/ 3194096 h 6239940"/>
              <a:gd name="connsiteX793" fmla="*/ 2995115 w 11284862"/>
              <a:gd name="connsiteY793" fmla="*/ 3194096 h 6239940"/>
              <a:gd name="connsiteX794" fmla="*/ 2946679 w 11284862"/>
              <a:gd name="connsiteY794" fmla="*/ 3167446 h 6239940"/>
              <a:gd name="connsiteX795" fmla="*/ 2908841 w 11284862"/>
              <a:gd name="connsiteY795" fmla="*/ 3032873 h 6239940"/>
              <a:gd name="connsiteX796" fmla="*/ 2908841 w 11284862"/>
              <a:gd name="connsiteY796" fmla="*/ 3076040 h 6239940"/>
              <a:gd name="connsiteX797" fmla="*/ 2900924 w 11284862"/>
              <a:gd name="connsiteY797" fmla="*/ 3113414 h 6239940"/>
              <a:gd name="connsiteX798" fmla="*/ 2898460 w 11284862"/>
              <a:gd name="connsiteY798" fmla="*/ 3116896 h 6239940"/>
              <a:gd name="connsiteX799" fmla="*/ 2863006 w 11284862"/>
              <a:gd name="connsiteY799" fmla="*/ 3525740 h 6239940"/>
              <a:gd name="connsiteX800" fmla="*/ 2783455 w 11284862"/>
              <a:gd name="connsiteY800" fmla="*/ 3525740 h 6239940"/>
              <a:gd name="connsiteX801" fmla="*/ 2760776 w 11284862"/>
              <a:gd name="connsiteY801" fmla="*/ 3264226 h 6239940"/>
              <a:gd name="connsiteX802" fmla="*/ 2738098 w 11284862"/>
              <a:gd name="connsiteY802" fmla="*/ 3525740 h 6239940"/>
              <a:gd name="connsiteX803" fmla="*/ 2658548 w 11284862"/>
              <a:gd name="connsiteY803" fmla="*/ 3525740 h 6239940"/>
              <a:gd name="connsiteX804" fmla="*/ 2623094 w 11284862"/>
              <a:gd name="connsiteY804" fmla="*/ 3116897 h 6239940"/>
              <a:gd name="connsiteX805" fmla="*/ 2620629 w 11284862"/>
              <a:gd name="connsiteY805" fmla="*/ 3113414 h 6239940"/>
              <a:gd name="connsiteX806" fmla="*/ 2612711 w 11284862"/>
              <a:gd name="connsiteY806" fmla="*/ 3076040 h 6239940"/>
              <a:gd name="connsiteX807" fmla="*/ 2612711 w 11284862"/>
              <a:gd name="connsiteY807" fmla="*/ 3030885 h 6239940"/>
              <a:gd name="connsiteX808" fmla="*/ 2574788 w 11284862"/>
              <a:gd name="connsiteY808" fmla="*/ 3165762 h 6239940"/>
              <a:gd name="connsiteX809" fmla="*/ 2526352 w 11284862"/>
              <a:gd name="connsiteY809" fmla="*/ 3192412 h 6239940"/>
              <a:gd name="connsiteX810" fmla="*/ 2526353 w 11284862"/>
              <a:gd name="connsiteY810" fmla="*/ 3192412 h 6239940"/>
              <a:gd name="connsiteX811" fmla="*/ 2498389 w 11284862"/>
              <a:gd name="connsiteY811" fmla="*/ 3146252 h 6239940"/>
              <a:gd name="connsiteX812" fmla="*/ 2617815 w 11284862"/>
              <a:gd name="connsiteY812" fmla="*/ 2721503 h 6239940"/>
              <a:gd name="connsiteX813" fmla="*/ 2624800 w 11284862"/>
              <a:gd name="connsiteY813" fmla="*/ 2708100 h 6239940"/>
              <a:gd name="connsiteX814" fmla="*/ 2625456 w 11284862"/>
              <a:gd name="connsiteY814" fmla="*/ 2707557 h 6239940"/>
              <a:gd name="connsiteX815" fmla="*/ 2629919 w 11284862"/>
              <a:gd name="connsiteY815" fmla="*/ 2698711 h 6239940"/>
              <a:gd name="connsiteX816" fmla="*/ 2674247 w 11284862"/>
              <a:gd name="connsiteY816" fmla="*/ 2663924 h 6239940"/>
              <a:gd name="connsiteX817" fmla="*/ 2707347 w 11284862"/>
              <a:gd name="connsiteY817" fmla="*/ 2657555 h 6239940"/>
              <a:gd name="connsiteX818" fmla="*/ 2714273 w 11284862"/>
              <a:gd name="connsiteY818" fmla="*/ 2631153 h 6239940"/>
              <a:gd name="connsiteX819" fmla="*/ 2677710 w 11284862"/>
              <a:gd name="connsiteY819" fmla="*/ 2623041 h 6239940"/>
              <a:gd name="connsiteX820" fmla="*/ 2547373 w 11284862"/>
              <a:gd name="connsiteY820" fmla="*/ 2406982 h 6239940"/>
              <a:gd name="connsiteX821" fmla="*/ 2760776 w 11284862"/>
              <a:gd name="connsiteY821" fmla="*/ 2172496 h 6239940"/>
              <a:gd name="connsiteX822" fmla="*/ 8446420 w 11284862"/>
              <a:gd name="connsiteY822" fmla="*/ 1495874 h 6239940"/>
              <a:gd name="connsiteX823" fmla="*/ 8659823 w 11284862"/>
              <a:gd name="connsiteY823" fmla="*/ 1730361 h 6239940"/>
              <a:gd name="connsiteX824" fmla="*/ 8529486 w 11284862"/>
              <a:gd name="connsiteY824" fmla="*/ 1946417 h 6239940"/>
              <a:gd name="connsiteX825" fmla="*/ 8492922 w 11284862"/>
              <a:gd name="connsiteY825" fmla="*/ 1954530 h 6239940"/>
              <a:gd name="connsiteX826" fmla="*/ 8499849 w 11284862"/>
              <a:gd name="connsiteY826" fmla="*/ 1980933 h 6239940"/>
              <a:gd name="connsiteX827" fmla="*/ 8532949 w 11284862"/>
              <a:gd name="connsiteY827" fmla="*/ 1987301 h 6239940"/>
              <a:gd name="connsiteX828" fmla="*/ 8589955 w 11284862"/>
              <a:gd name="connsiteY828" fmla="*/ 2047219 h 6239940"/>
              <a:gd name="connsiteX829" fmla="*/ 8590570 w 11284862"/>
              <a:gd name="connsiteY829" fmla="*/ 2051094 h 6239940"/>
              <a:gd name="connsiteX830" fmla="*/ 8708721 w 11284862"/>
              <a:gd name="connsiteY830" fmla="*/ 2471315 h 6239940"/>
              <a:gd name="connsiteX831" fmla="*/ 8680757 w 11284862"/>
              <a:gd name="connsiteY831" fmla="*/ 2517473 h 6239940"/>
              <a:gd name="connsiteX832" fmla="*/ 8680758 w 11284862"/>
              <a:gd name="connsiteY832" fmla="*/ 2517474 h 6239940"/>
              <a:gd name="connsiteX833" fmla="*/ 8632323 w 11284862"/>
              <a:gd name="connsiteY833" fmla="*/ 2490824 h 6239940"/>
              <a:gd name="connsiteX834" fmla="*/ 8594484 w 11284862"/>
              <a:gd name="connsiteY834" fmla="*/ 2356251 h 6239940"/>
              <a:gd name="connsiteX835" fmla="*/ 8594484 w 11284862"/>
              <a:gd name="connsiteY835" fmla="*/ 2399418 h 6239940"/>
              <a:gd name="connsiteX836" fmla="*/ 8586567 w 11284862"/>
              <a:gd name="connsiteY836" fmla="*/ 2436792 h 6239940"/>
              <a:gd name="connsiteX837" fmla="*/ 8584103 w 11284862"/>
              <a:gd name="connsiteY837" fmla="*/ 2440274 h 6239940"/>
              <a:gd name="connsiteX838" fmla="*/ 8548649 w 11284862"/>
              <a:gd name="connsiteY838" fmla="*/ 2849117 h 6239940"/>
              <a:gd name="connsiteX839" fmla="*/ 8469098 w 11284862"/>
              <a:gd name="connsiteY839" fmla="*/ 2849117 h 6239940"/>
              <a:gd name="connsiteX840" fmla="*/ 8446420 w 11284862"/>
              <a:gd name="connsiteY840" fmla="*/ 2587605 h 6239940"/>
              <a:gd name="connsiteX841" fmla="*/ 8423742 w 11284862"/>
              <a:gd name="connsiteY841" fmla="*/ 2849117 h 6239940"/>
              <a:gd name="connsiteX842" fmla="*/ 8344191 w 11284862"/>
              <a:gd name="connsiteY842" fmla="*/ 2849117 h 6239940"/>
              <a:gd name="connsiteX843" fmla="*/ 8308737 w 11284862"/>
              <a:gd name="connsiteY843" fmla="*/ 2440274 h 6239940"/>
              <a:gd name="connsiteX844" fmla="*/ 8306273 w 11284862"/>
              <a:gd name="connsiteY844" fmla="*/ 2436792 h 6239940"/>
              <a:gd name="connsiteX845" fmla="*/ 8298355 w 11284862"/>
              <a:gd name="connsiteY845" fmla="*/ 2399418 h 6239940"/>
              <a:gd name="connsiteX846" fmla="*/ 8298355 w 11284862"/>
              <a:gd name="connsiteY846" fmla="*/ 2354263 h 6239940"/>
              <a:gd name="connsiteX847" fmla="*/ 8260431 w 11284862"/>
              <a:gd name="connsiteY847" fmla="*/ 2489140 h 6239940"/>
              <a:gd name="connsiteX848" fmla="*/ 8211996 w 11284862"/>
              <a:gd name="connsiteY848" fmla="*/ 2515791 h 6239940"/>
              <a:gd name="connsiteX849" fmla="*/ 8211997 w 11284862"/>
              <a:gd name="connsiteY849" fmla="*/ 2515789 h 6239940"/>
              <a:gd name="connsiteX850" fmla="*/ 8184033 w 11284862"/>
              <a:gd name="connsiteY850" fmla="*/ 2469631 h 6239940"/>
              <a:gd name="connsiteX851" fmla="*/ 8303458 w 11284862"/>
              <a:gd name="connsiteY851" fmla="*/ 2044880 h 6239940"/>
              <a:gd name="connsiteX852" fmla="*/ 8310444 w 11284862"/>
              <a:gd name="connsiteY852" fmla="*/ 2031477 h 6239940"/>
              <a:gd name="connsiteX853" fmla="*/ 8311099 w 11284862"/>
              <a:gd name="connsiteY853" fmla="*/ 2030934 h 6239940"/>
              <a:gd name="connsiteX854" fmla="*/ 8315562 w 11284862"/>
              <a:gd name="connsiteY854" fmla="*/ 2022089 h 6239940"/>
              <a:gd name="connsiteX855" fmla="*/ 8359890 w 11284862"/>
              <a:gd name="connsiteY855" fmla="*/ 1987301 h 6239940"/>
              <a:gd name="connsiteX856" fmla="*/ 8392991 w 11284862"/>
              <a:gd name="connsiteY856" fmla="*/ 1980933 h 6239940"/>
              <a:gd name="connsiteX857" fmla="*/ 8399917 w 11284862"/>
              <a:gd name="connsiteY857" fmla="*/ 1954530 h 6239940"/>
              <a:gd name="connsiteX858" fmla="*/ 8363353 w 11284862"/>
              <a:gd name="connsiteY858" fmla="*/ 1946417 h 6239940"/>
              <a:gd name="connsiteX859" fmla="*/ 8233016 w 11284862"/>
              <a:gd name="connsiteY859" fmla="*/ 1730361 h 6239940"/>
              <a:gd name="connsiteX860" fmla="*/ 8446420 w 11284862"/>
              <a:gd name="connsiteY860" fmla="*/ 1495874 h 6239940"/>
              <a:gd name="connsiteX861" fmla="*/ 6958568 w 11284862"/>
              <a:gd name="connsiteY861" fmla="*/ 1445550 h 6239940"/>
              <a:gd name="connsiteX862" fmla="*/ 7171971 w 11284862"/>
              <a:gd name="connsiteY862" fmla="*/ 1680038 h 6239940"/>
              <a:gd name="connsiteX863" fmla="*/ 7041635 w 11284862"/>
              <a:gd name="connsiteY863" fmla="*/ 1896095 h 6239940"/>
              <a:gd name="connsiteX864" fmla="*/ 7005070 w 11284862"/>
              <a:gd name="connsiteY864" fmla="*/ 1904206 h 6239940"/>
              <a:gd name="connsiteX865" fmla="*/ 7011997 w 11284862"/>
              <a:gd name="connsiteY865" fmla="*/ 1930609 h 6239940"/>
              <a:gd name="connsiteX866" fmla="*/ 7045098 w 11284862"/>
              <a:gd name="connsiteY866" fmla="*/ 1936978 h 6239940"/>
              <a:gd name="connsiteX867" fmla="*/ 7102103 w 11284862"/>
              <a:gd name="connsiteY867" fmla="*/ 1996896 h 6239940"/>
              <a:gd name="connsiteX868" fmla="*/ 7102718 w 11284862"/>
              <a:gd name="connsiteY868" fmla="*/ 2000772 h 6239940"/>
              <a:gd name="connsiteX869" fmla="*/ 7220869 w 11284862"/>
              <a:gd name="connsiteY869" fmla="*/ 2420991 h 6239940"/>
              <a:gd name="connsiteX870" fmla="*/ 7216919 w 11284862"/>
              <a:gd name="connsiteY870" fmla="*/ 2449591 h 6239940"/>
              <a:gd name="connsiteX871" fmla="*/ 7192905 w 11284862"/>
              <a:gd name="connsiteY871" fmla="*/ 2467151 h 6239940"/>
              <a:gd name="connsiteX872" fmla="*/ 7162897 w 11284862"/>
              <a:gd name="connsiteY872" fmla="*/ 2463387 h 6239940"/>
              <a:gd name="connsiteX873" fmla="*/ 7144471 w 11284862"/>
              <a:gd name="connsiteY873" fmla="*/ 2440501 h 6239940"/>
              <a:gd name="connsiteX874" fmla="*/ 7106633 w 11284862"/>
              <a:gd name="connsiteY874" fmla="*/ 2305927 h 6239940"/>
              <a:gd name="connsiteX875" fmla="*/ 7106633 w 11284862"/>
              <a:gd name="connsiteY875" fmla="*/ 2349094 h 6239940"/>
              <a:gd name="connsiteX876" fmla="*/ 7098715 w 11284862"/>
              <a:gd name="connsiteY876" fmla="*/ 2386469 h 6239940"/>
              <a:gd name="connsiteX877" fmla="*/ 7096251 w 11284862"/>
              <a:gd name="connsiteY877" fmla="*/ 2389951 h 6239940"/>
              <a:gd name="connsiteX878" fmla="*/ 7060797 w 11284862"/>
              <a:gd name="connsiteY878" fmla="*/ 2798795 h 6239940"/>
              <a:gd name="connsiteX879" fmla="*/ 6981247 w 11284862"/>
              <a:gd name="connsiteY879" fmla="*/ 2798795 h 6239940"/>
              <a:gd name="connsiteX880" fmla="*/ 6958568 w 11284862"/>
              <a:gd name="connsiteY880" fmla="*/ 2537282 h 6239940"/>
              <a:gd name="connsiteX881" fmla="*/ 6935890 w 11284862"/>
              <a:gd name="connsiteY881" fmla="*/ 2798795 h 6239940"/>
              <a:gd name="connsiteX882" fmla="*/ 6856340 w 11284862"/>
              <a:gd name="connsiteY882" fmla="*/ 2798795 h 6239940"/>
              <a:gd name="connsiteX883" fmla="*/ 6820885 w 11284862"/>
              <a:gd name="connsiteY883" fmla="*/ 2389952 h 6239940"/>
              <a:gd name="connsiteX884" fmla="*/ 6818421 w 11284862"/>
              <a:gd name="connsiteY884" fmla="*/ 2386469 h 6239940"/>
              <a:gd name="connsiteX885" fmla="*/ 6810503 w 11284862"/>
              <a:gd name="connsiteY885" fmla="*/ 2349094 h 6239940"/>
              <a:gd name="connsiteX886" fmla="*/ 6810503 w 11284862"/>
              <a:gd name="connsiteY886" fmla="*/ 2303940 h 6239940"/>
              <a:gd name="connsiteX887" fmla="*/ 6772580 w 11284862"/>
              <a:gd name="connsiteY887" fmla="*/ 2438818 h 6239940"/>
              <a:gd name="connsiteX888" fmla="*/ 6754154 w 11284862"/>
              <a:gd name="connsiteY888" fmla="*/ 2461702 h 6239940"/>
              <a:gd name="connsiteX889" fmla="*/ 6724145 w 11284862"/>
              <a:gd name="connsiteY889" fmla="*/ 2465467 h 6239940"/>
              <a:gd name="connsiteX890" fmla="*/ 6700132 w 11284862"/>
              <a:gd name="connsiteY890" fmla="*/ 2447907 h 6239940"/>
              <a:gd name="connsiteX891" fmla="*/ 6696181 w 11284862"/>
              <a:gd name="connsiteY891" fmla="*/ 2419307 h 6239940"/>
              <a:gd name="connsiteX892" fmla="*/ 6815607 w 11284862"/>
              <a:gd name="connsiteY892" fmla="*/ 1994559 h 6239940"/>
              <a:gd name="connsiteX893" fmla="*/ 6822592 w 11284862"/>
              <a:gd name="connsiteY893" fmla="*/ 1981155 h 6239940"/>
              <a:gd name="connsiteX894" fmla="*/ 6823248 w 11284862"/>
              <a:gd name="connsiteY894" fmla="*/ 1980611 h 6239940"/>
              <a:gd name="connsiteX895" fmla="*/ 6827711 w 11284862"/>
              <a:gd name="connsiteY895" fmla="*/ 1971766 h 6239940"/>
              <a:gd name="connsiteX896" fmla="*/ 6872038 w 11284862"/>
              <a:gd name="connsiteY896" fmla="*/ 1936978 h 6239940"/>
              <a:gd name="connsiteX897" fmla="*/ 6905139 w 11284862"/>
              <a:gd name="connsiteY897" fmla="*/ 1930609 h 6239940"/>
              <a:gd name="connsiteX898" fmla="*/ 6912065 w 11284862"/>
              <a:gd name="connsiteY898" fmla="*/ 1904206 h 6239940"/>
              <a:gd name="connsiteX899" fmla="*/ 6875501 w 11284862"/>
              <a:gd name="connsiteY899" fmla="*/ 1896095 h 6239940"/>
              <a:gd name="connsiteX900" fmla="*/ 6745164 w 11284862"/>
              <a:gd name="connsiteY900" fmla="*/ 1680038 h 6239940"/>
              <a:gd name="connsiteX901" fmla="*/ 6958568 w 11284862"/>
              <a:gd name="connsiteY901" fmla="*/ 1445550 h 6239940"/>
              <a:gd name="connsiteX902" fmla="*/ 275074 w 11284862"/>
              <a:gd name="connsiteY902" fmla="*/ 1332636 h 6239940"/>
              <a:gd name="connsiteX903" fmla="*/ 488477 w 11284862"/>
              <a:gd name="connsiteY903" fmla="*/ 1567122 h 6239940"/>
              <a:gd name="connsiteX904" fmla="*/ 358140 w 11284862"/>
              <a:gd name="connsiteY904" fmla="*/ 1783181 h 6239940"/>
              <a:gd name="connsiteX905" fmla="*/ 321576 w 11284862"/>
              <a:gd name="connsiteY905" fmla="*/ 1791293 h 6239940"/>
              <a:gd name="connsiteX906" fmla="*/ 328502 w 11284862"/>
              <a:gd name="connsiteY906" fmla="*/ 1817696 h 6239940"/>
              <a:gd name="connsiteX907" fmla="*/ 361603 w 11284862"/>
              <a:gd name="connsiteY907" fmla="*/ 1824065 h 6239940"/>
              <a:gd name="connsiteX908" fmla="*/ 418609 w 11284862"/>
              <a:gd name="connsiteY908" fmla="*/ 1883982 h 6239940"/>
              <a:gd name="connsiteX909" fmla="*/ 419224 w 11284862"/>
              <a:gd name="connsiteY909" fmla="*/ 1887857 h 6239940"/>
              <a:gd name="connsiteX910" fmla="*/ 537375 w 11284862"/>
              <a:gd name="connsiteY910" fmla="*/ 2308078 h 6239940"/>
              <a:gd name="connsiteX911" fmla="*/ 509411 w 11284862"/>
              <a:gd name="connsiteY911" fmla="*/ 2354237 h 6239940"/>
              <a:gd name="connsiteX912" fmla="*/ 509412 w 11284862"/>
              <a:gd name="connsiteY912" fmla="*/ 2354237 h 6239940"/>
              <a:gd name="connsiteX913" fmla="*/ 460976 w 11284862"/>
              <a:gd name="connsiteY913" fmla="*/ 2327587 h 6239940"/>
              <a:gd name="connsiteX914" fmla="*/ 423138 w 11284862"/>
              <a:gd name="connsiteY914" fmla="*/ 2193013 h 6239940"/>
              <a:gd name="connsiteX915" fmla="*/ 423138 w 11284862"/>
              <a:gd name="connsiteY915" fmla="*/ 2236181 h 6239940"/>
              <a:gd name="connsiteX916" fmla="*/ 415221 w 11284862"/>
              <a:gd name="connsiteY916" fmla="*/ 2273555 h 6239940"/>
              <a:gd name="connsiteX917" fmla="*/ 412757 w 11284862"/>
              <a:gd name="connsiteY917" fmla="*/ 2277037 h 6239940"/>
              <a:gd name="connsiteX918" fmla="*/ 377302 w 11284862"/>
              <a:gd name="connsiteY918" fmla="*/ 2685881 h 6239940"/>
              <a:gd name="connsiteX919" fmla="*/ 297752 w 11284862"/>
              <a:gd name="connsiteY919" fmla="*/ 2685881 h 6239940"/>
              <a:gd name="connsiteX920" fmla="*/ 275074 w 11284862"/>
              <a:gd name="connsiteY920" fmla="*/ 2424367 h 6239940"/>
              <a:gd name="connsiteX921" fmla="*/ 252396 w 11284862"/>
              <a:gd name="connsiteY921" fmla="*/ 2685881 h 6239940"/>
              <a:gd name="connsiteX922" fmla="*/ 172845 w 11284862"/>
              <a:gd name="connsiteY922" fmla="*/ 2685881 h 6239940"/>
              <a:gd name="connsiteX923" fmla="*/ 137391 w 11284862"/>
              <a:gd name="connsiteY923" fmla="*/ 2277037 h 6239940"/>
              <a:gd name="connsiteX924" fmla="*/ 134927 w 11284862"/>
              <a:gd name="connsiteY924" fmla="*/ 2273555 h 6239940"/>
              <a:gd name="connsiteX925" fmla="*/ 127009 w 11284862"/>
              <a:gd name="connsiteY925" fmla="*/ 2236181 h 6239940"/>
              <a:gd name="connsiteX926" fmla="*/ 127009 w 11284862"/>
              <a:gd name="connsiteY926" fmla="*/ 2191026 h 6239940"/>
              <a:gd name="connsiteX927" fmla="*/ 89085 w 11284862"/>
              <a:gd name="connsiteY927" fmla="*/ 2325903 h 6239940"/>
              <a:gd name="connsiteX928" fmla="*/ 40650 w 11284862"/>
              <a:gd name="connsiteY928" fmla="*/ 2352553 h 6239940"/>
              <a:gd name="connsiteX929" fmla="*/ 40651 w 11284862"/>
              <a:gd name="connsiteY929" fmla="*/ 2352553 h 6239940"/>
              <a:gd name="connsiteX930" fmla="*/ 12687 w 11284862"/>
              <a:gd name="connsiteY930" fmla="*/ 2306394 h 6239940"/>
              <a:gd name="connsiteX931" fmla="*/ 132112 w 11284862"/>
              <a:gd name="connsiteY931" fmla="*/ 1881644 h 6239940"/>
              <a:gd name="connsiteX932" fmla="*/ 139098 w 11284862"/>
              <a:gd name="connsiteY932" fmla="*/ 1868241 h 6239940"/>
              <a:gd name="connsiteX933" fmla="*/ 139754 w 11284862"/>
              <a:gd name="connsiteY933" fmla="*/ 1867697 h 6239940"/>
              <a:gd name="connsiteX934" fmla="*/ 144216 w 11284862"/>
              <a:gd name="connsiteY934" fmla="*/ 1858851 h 6239940"/>
              <a:gd name="connsiteX935" fmla="*/ 188544 w 11284862"/>
              <a:gd name="connsiteY935" fmla="*/ 1824065 h 6239940"/>
              <a:gd name="connsiteX936" fmla="*/ 221645 w 11284862"/>
              <a:gd name="connsiteY936" fmla="*/ 1817696 h 6239940"/>
              <a:gd name="connsiteX937" fmla="*/ 228571 w 11284862"/>
              <a:gd name="connsiteY937" fmla="*/ 1791293 h 6239940"/>
              <a:gd name="connsiteX938" fmla="*/ 192007 w 11284862"/>
              <a:gd name="connsiteY938" fmla="*/ 1783181 h 6239940"/>
              <a:gd name="connsiteX939" fmla="*/ 61670 w 11284862"/>
              <a:gd name="connsiteY939" fmla="*/ 1567122 h 6239940"/>
              <a:gd name="connsiteX940" fmla="*/ 275074 w 11284862"/>
              <a:gd name="connsiteY940" fmla="*/ 1332636 h 6239940"/>
              <a:gd name="connsiteX941" fmla="*/ 3443650 w 11284862"/>
              <a:gd name="connsiteY941" fmla="*/ 1288354 h 6239940"/>
              <a:gd name="connsiteX942" fmla="*/ 3657054 w 11284862"/>
              <a:gd name="connsiteY942" fmla="*/ 1522841 h 6239940"/>
              <a:gd name="connsiteX943" fmla="*/ 3526717 w 11284862"/>
              <a:gd name="connsiteY943" fmla="*/ 1738900 h 6239940"/>
              <a:gd name="connsiteX944" fmla="*/ 3490153 w 11284862"/>
              <a:gd name="connsiteY944" fmla="*/ 1747013 h 6239940"/>
              <a:gd name="connsiteX945" fmla="*/ 3497079 w 11284862"/>
              <a:gd name="connsiteY945" fmla="*/ 1773415 h 6239940"/>
              <a:gd name="connsiteX946" fmla="*/ 3530180 w 11284862"/>
              <a:gd name="connsiteY946" fmla="*/ 1779784 h 6239940"/>
              <a:gd name="connsiteX947" fmla="*/ 3587186 w 11284862"/>
              <a:gd name="connsiteY947" fmla="*/ 1839702 h 6239940"/>
              <a:gd name="connsiteX948" fmla="*/ 3587800 w 11284862"/>
              <a:gd name="connsiteY948" fmla="*/ 1843577 h 6239940"/>
              <a:gd name="connsiteX949" fmla="*/ 3705946 w 11284862"/>
              <a:gd name="connsiteY949" fmla="*/ 2263795 h 6239940"/>
              <a:gd name="connsiteX950" fmla="*/ 3677988 w 11284862"/>
              <a:gd name="connsiteY950" fmla="*/ 2309955 h 6239940"/>
              <a:gd name="connsiteX951" fmla="*/ 3677989 w 11284862"/>
              <a:gd name="connsiteY951" fmla="*/ 2309955 h 6239940"/>
              <a:gd name="connsiteX952" fmla="*/ 3629553 w 11284862"/>
              <a:gd name="connsiteY952" fmla="*/ 2283306 h 6239940"/>
              <a:gd name="connsiteX953" fmla="*/ 3591715 w 11284862"/>
              <a:gd name="connsiteY953" fmla="*/ 2148732 h 6239940"/>
              <a:gd name="connsiteX954" fmla="*/ 3591715 w 11284862"/>
              <a:gd name="connsiteY954" fmla="*/ 2191899 h 6239940"/>
              <a:gd name="connsiteX955" fmla="*/ 3583798 w 11284862"/>
              <a:gd name="connsiteY955" fmla="*/ 2229273 h 6239940"/>
              <a:gd name="connsiteX956" fmla="*/ 3581334 w 11284862"/>
              <a:gd name="connsiteY956" fmla="*/ 2232754 h 6239940"/>
              <a:gd name="connsiteX957" fmla="*/ 3545879 w 11284862"/>
              <a:gd name="connsiteY957" fmla="*/ 2641599 h 6239940"/>
              <a:gd name="connsiteX958" fmla="*/ 3466329 w 11284862"/>
              <a:gd name="connsiteY958" fmla="*/ 2641599 h 6239940"/>
              <a:gd name="connsiteX959" fmla="*/ 3443650 w 11284862"/>
              <a:gd name="connsiteY959" fmla="*/ 2380085 h 6239940"/>
              <a:gd name="connsiteX960" fmla="*/ 3420972 w 11284862"/>
              <a:gd name="connsiteY960" fmla="*/ 2641599 h 6239940"/>
              <a:gd name="connsiteX961" fmla="*/ 3341423 w 11284862"/>
              <a:gd name="connsiteY961" fmla="*/ 2641599 h 6239940"/>
              <a:gd name="connsiteX962" fmla="*/ 3305968 w 11284862"/>
              <a:gd name="connsiteY962" fmla="*/ 2232755 h 6239940"/>
              <a:gd name="connsiteX963" fmla="*/ 3303503 w 11284862"/>
              <a:gd name="connsiteY963" fmla="*/ 2229273 h 6239940"/>
              <a:gd name="connsiteX964" fmla="*/ 3295586 w 11284862"/>
              <a:gd name="connsiteY964" fmla="*/ 2191899 h 6239940"/>
              <a:gd name="connsiteX965" fmla="*/ 3295586 w 11284862"/>
              <a:gd name="connsiteY965" fmla="*/ 2146744 h 6239940"/>
              <a:gd name="connsiteX966" fmla="*/ 3257662 w 11284862"/>
              <a:gd name="connsiteY966" fmla="*/ 2281622 h 6239940"/>
              <a:gd name="connsiteX967" fmla="*/ 3239236 w 11284862"/>
              <a:gd name="connsiteY967" fmla="*/ 2304507 h 6239940"/>
              <a:gd name="connsiteX968" fmla="*/ 3209227 w 11284862"/>
              <a:gd name="connsiteY968" fmla="*/ 2308271 h 6239940"/>
              <a:gd name="connsiteX969" fmla="*/ 3185214 w 11284862"/>
              <a:gd name="connsiteY969" fmla="*/ 2290711 h 6239940"/>
              <a:gd name="connsiteX970" fmla="*/ 3181263 w 11284862"/>
              <a:gd name="connsiteY970" fmla="*/ 2262112 h 6239940"/>
              <a:gd name="connsiteX971" fmla="*/ 3300689 w 11284862"/>
              <a:gd name="connsiteY971" fmla="*/ 1837362 h 6239940"/>
              <a:gd name="connsiteX972" fmla="*/ 3307675 w 11284862"/>
              <a:gd name="connsiteY972" fmla="*/ 1823959 h 6239940"/>
              <a:gd name="connsiteX973" fmla="*/ 3308330 w 11284862"/>
              <a:gd name="connsiteY973" fmla="*/ 1823417 h 6239940"/>
              <a:gd name="connsiteX974" fmla="*/ 3312793 w 11284862"/>
              <a:gd name="connsiteY974" fmla="*/ 1814571 h 6239940"/>
              <a:gd name="connsiteX975" fmla="*/ 3357121 w 11284862"/>
              <a:gd name="connsiteY975" fmla="*/ 1779784 h 6239940"/>
              <a:gd name="connsiteX976" fmla="*/ 3390221 w 11284862"/>
              <a:gd name="connsiteY976" fmla="*/ 1773415 h 6239940"/>
              <a:gd name="connsiteX977" fmla="*/ 3397147 w 11284862"/>
              <a:gd name="connsiteY977" fmla="*/ 1747013 h 6239940"/>
              <a:gd name="connsiteX978" fmla="*/ 3360584 w 11284862"/>
              <a:gd name="connsiteY978" fmla="*/ 1738900 h 6239940"/>
              <a:gd name="connsiteX979" fmla="*/ 3230247 w 11284862"/>
              <a:gd name="connsiteY979" fmla="*/ 1522841 h 6239940"/>
              <a:gd name="connsiteX980" fmla="*/ 3443650 w 11284862"/>
              <a:gd name="connsiteY980" fmla="*/ 1288354 h 6239940"/>
              <a:gd name="connsiteX981" fmla="*/ 1999389 w 11284862"/>
              <a:gd name="connsiteY981" fmla="*/ 1188445 h 6239940"/>
              <a:gd name="connsiteX982" fmla="*/ 2212792 w 11284862"/>
              <a:gd name="connsiteY982" fmla="*/ 1422932 h 6239940"/>
              <a:gd name="connsiteX983" fmla="*/ 2082456 w 11284862"/>
              <a:gd name="connsiteY983" fmla="*/ 1638991 h 6239940"/>
              <a:gd name="connsiteX984" fmla="*/ 2045892 w 11284862"/>
              <a:gd name="connsiteY984" fmla="*/ 1647103 h 6239940"/>
              <a:gd name="connsiteX985" fmla="*/ 2052818 w 11284862"/>
              <a:gd name="connsiteY985" fmla="*/ 1673506 h 6239940"/>
              <a:gd name="connsiteX986" fmla="*/ 2085919 w 11284862"/>
              <a:gd name="connsiteY986" fmla="*/ 1679874 h 6239940"/>
              <a:gd name="connsiteX987" fmla="*/ 2142924 w 11284862"/>
              <a:gd name="connsiteY987" fmla="*/ 1739793 h 6239940"/>
              <a:gd name="connsiteX988" fmla="*/ 2143539 w 11284862"/>
              <a:gd name="connsiteY988" fmla="*/ 1743667 h 6239940"/>
              <a:gd name="connsiteX989" fmla="*/ 2261690 w 11284862"/>
              <a:gd name="connsiteY989" fmla="*/ 2163887 h 6239940"/>
              <a:gd name="connsiteX990" fmla="*/ 2257740 w 11284862"/>
              <a:gd name="connsiteY990" fmla="*/ 2192486 h 6239940"/>
              <a:gd name="connsiteX991" fmla="*/ 2233726 w 11284862"/>
              <a:gd name="connsiteY991" fmla="*/ 2210046 h 6239940"/>
              <a:gd name="connsiteX992" fmla="*/ 2203717 w 11284862"/>
              <a:gd name="connsiteY992" fmla="*/ 2206282 h 6239940"/>
              <a:gd name="connsiteX993" fmla="*/ 2185291 w 11284862"/>
              <a:gd name="connsiteY993" fmla="*/ 2183398 h 6239940"/>
              <a:gd name="connsiteX994" fmla="*/ 2147454 w 11284862"/>
              <a:gd name="connsiteY994" fmla="*/ 2048824 h 6239940"/>
              <a:gd name="connsiteX995" fmla="*/ 2147454 w 11284862"/>
              <a:gd name="connsiteY995" fmla="*/ 2091991 h 6239940"/>
              <a:gd name="connsiteX996" fmla="*/ 2139536 w 11284862"/>
              <a:gd name="connsiteY996" fmla="*/ 2129364 h 6239940"/>
              <a:gd name="connsiteX997" fmla="*/ 2137073 w 11284862"/>
              <a:gd name="connsiteY997" fmla="*/ 2132846 h 6239940"/>
              <a:gd name="connsiteX998" fmla="*/ 2101617 w 11284862"/>
              <a:gd name="connsiteY998" fmla="*/ 2541690 h 6239940"/>
              <a:gd name="connsiteX999" fmla="*/ 2022067 w 11284862"/>
              <a:gd name="connsiteY999" fmla="*/ 2541690 h 6239940"/>
              <a:gd name="connsiteX1000" fmla="*/ 1999389 w 11284862"/>
              <a:gd name="connsiteY1000" fmla="*/ 2280177 h 6239940"/>
              <a:gd name="connsiteX1001" fmla="*/ 1976711 w 11284862"/>
              <a:gd name="connsiteY1001" fmla="*/ 2541690 h 6239940"/>
              <a:gd name="connsiteX1002" fmla="*/ 1897161 w 11284862"/>
              <a:gd name="connsiteY1002" fmla="*/ 2541690 h 6239940"/>
              <a:gd name="connsiteX1003" fmla="*/ 1861706 w 11284862"/>
              <a:gd name="connsiteY1003" fmla="*/ 2132847 h 6239940"/>
              <a:gd name="connsiteX1004" fmla="*/ 1859242 w 11284862"/>
              <a:gd name="connsiteY1004" fmla="*/ 2129364 h 6239940"/>
              <a:gd name="connsiteX1005" fmla="*/ 1851324 w 11284862"/>
              <a:gd name="connsiteY1005" fmla="*/ 2091991 h 6239940"/>
              <a:gd name="connsiteX1006" fmla="*/ 1851324 w 11284862"/>
              <a:gd name="connsiteY1006" fmla="*/ 2046835 h 6239940"/>
              <a:gd name="connsiteX1007" fmla="*/ 1813401 w 11284862"/>
              <a:gd name="connsiteY1007" fmla="*/ 2181713 h 6239940"/>
              <a:gd name="connsiteX1008" fmla="*/ 1764965 w 11284862"/>
              <a:gd name="connsiteY1008" fmla="*/ 2208363 h 6239940"/>
              <a:gd name="connsiteX1009" fmla="*/ 1764966 w 11284862"/>
              <a:gd name="connsiteY1009" fmla="*/ 2208362 h 6239940"/>
              <a:gd name="connsiteX1010" fmla="*/ 1737002 w 11284862"/>
              <a:gd name="connsiteY1010" fmla="*/ 2162204 h 6239940"/>
              <a:gd name="connsiteX1011" fmla="*/ 1856427 w 11284862"/>
              <a:gd name="connsiteY1011" fmla="*/ 1737454 h 6239940"/>
              <a:gd name="connsiteX1012" fmla="*/ 1863413 w 11284862"/>
              <a:gd name="connsiteY1012" fmla="*/ 1724051 h 6239940"/>
              <a:gd name="connsiteX1013" fmla="*/ 1864069 w 11284862"/>
              <a:gd name="connsiteY1013" fmla="*/ 1723507 h 6239940"/>
              <a:gd name="connsiteX1014" fmla="*/ 1868531 w 11284862"/>
              <a:gd name="connsiteY1014" fmla="*/ 1714662 h 6239940"/>
              <a:gd name="connsiteX1015" fmla="*/ 1912858 w 11284862"/>
              <a:gd name="connsiteY1015" fmla="*/ 1679874 h 6239940"/>
              <a:gd name="connsiteX1016" fmla="*/ 1945960 w 11284862"/>
              <a:gd name="connsiteY1016" fmla="*/ 1673506 h 6239940"/>
              <a:gd name="connsiteX1017" fmla="*/ 1952886 w 11284862"/>
              <a:gd name="connsiteY1017" fmla="*/ 1647103 h 6239940"/>
              <a:gd name="connsiteX1018" fmla="*/ 1916322 w 11284862"/>
              <a:gd name="connsiteY1018" fmla="*/ 1638991 h 6239940"/>
              <a:gd name="connsiteX1019" fmla="*/ 1785986 w 11284862"/>
              <a:gd name="connsiteY1019" fmla="*/ 1422932 h 6239940"/>
              <a:gd name="connsiteX1020" fmla="*/ 1999389 w 11284862"/>
              <a:gd name="connsiteY1020" fmla="*/ 1188445 h 6239940"/>
              <a:gd name="connsiteX1021" fmla="*/ 5515547 w 11284862"/>
              <a:gd name="connsiteY1021" fmla="*/ 655057 h 6239940"/>
              <a:gd name="connsiteX1022" fmla="*/ 5728950 w 11284862"/>
              <a:gd name="connsiteY1022" fmla="*/ 889544 h 6239940"/>
              <a:gd name="connsiteX1023" fmla="*/ 5598614 w 11284862"/>
              <a:gd name="connsiteY1023" fmla="*/ 1105603 h 6239940"/>
              <a:gd name="connsiteX1024" fmla="*/ 5562049 w 11284862"/>
              <a:gd name="connsiteY1024" fmla="*/ 1113716 h 6239940"/>
              <a:gd name="connsiteX1025" fmla="*/ 5568976 w 11284862"/>
              <a:gd name="connsiteY1025" fmla="*/ 1140118 h 6239940"/>
              <a:gd name="connsiteX1026" fmla="*/ 5602077 w 11284862"/>
              <a:gd name="connsiteY1026" fmla="*/ 1146486 h 6239940"/>
              <a:gd name="connsiteX1027" fmla="*/ 5659082 w 11284862"/>
              <a:gd name="connsiteY1027" fmla="*/ 1206404 h 6239940"/>
              <a:gd name="connsiteX1028" fmla="*/ 5659697 w 11284862"/>
              <a:gd name="connsiteY1028" fmla="*/ 1210279 h 6239940"/>
              <a:gd name="connsiteX1029" fmla="*/ 5777848 w 11284862"/>
              <a:gd name="connsiteY1029" fmla="*/ 1630500 h 6239940"/>
              <a:gd name="connsiteX1030" fmla="*/ 5749884 w 11284862"/>
              <a:gd name="connsiteY1030" fmla="*/ 1676659 h 6239940"/>
              <a:gd name="connsiteX1031" fmla="*/ 5749885 w 11284862"/>
              <a:gd name="connsiteY1031" fmla="*/ 1676660 h 6239940"/>
              <a:gd name="connsiteX1032" fmla="*/ 5701450 w 11284862"/>
              <a:gd name="connsiteY1032" fmla="*/ 1650010 h 6239940"/>
              <a:gd name="connsiteX1033" fmla="*/ 5663612 w 11284862"/>
              <a:gd name="connsiteY1033" fmla="*/ 1515435 h 6239940"/>
              <a:gd name="connsiteX1034" fmla="*/ 5663612 w 11284862"/>
              <a:gd name="connsiteY1034" fmla="*/ 1558603 h 6239940"/>
              <a:gd name="connsiteX1035" fmla="*/ 5655694 w 11284862"/>
              <a:gd name="connsiteY1035" fmla="*/ 1595977 h 6239940"/>
              <a:gd name="connsiteX1036" fmla="*/ 5653230 w 11284862"/>
              <a:gd name="connsiteY1036" fmla="*/ 1599459 h 6239940"/>
              <a:gd name="connsiteX1037" fmla="*/ 5617776 w 11284862"/>
              <a:gd name="connsiteY1037" fmla="*/ 2008301 h 6239940"/>
              <a:gd name="connsiteX1038" fmla="*/ 5538226 w 11284862"/>
              <a:gd name="connsiteY1038" fmla="*/ 2008301 h 6239940"/>
              <a:gd name="connsiteX1039" fmla="*/ 5515547 w 11284862"/>
              <a:gd name="connsiteY1039" fmla="*/ 1746790 h 6239940"/>
              <a:gd name="connsiteX1040" fmla="*/ 5492869 w 11284862"/>
              <a:gd name="connsiteY1040" fmla="*/ 2008301 h 6239940"/>
              <a:gd name="connsiteX1041" fmla="*/ 5413319 w 11284862"/>
              <a:gd name="connsiteY1041" fmla="*/ 2008301 h 6239940"/>
              <a:gd name="connsiteX1042" fmla="*/ 5377864 w 11284862"/>
              <a:gd name="connsiteY1042" fmla="*/ 1599459 h 6239940"/>
              <a:gd name="connsiteX1043" fmla="*/ 5375400 w 11284862"/>
              <a:gd name="connsiteY1043" fmla="*/ 1595977 h 6239940"/>
              <a:gd name="connsiteX1044" fmla="*/ 5367483 w 11284862"/>
              <a:gd name="connsiteY1044" fmla="*/ 1558603 h 6239940"/>
              <a:gd name="connsiteX1045" fmla="*/ 5367483 w 11284862"/>
              <a:gd name="connsiteY1045" fmla="*/ 1513448 h 6239940"/>
              <a:gd name="connsiteX1046" fmla="*/ 5329559 w 11284862"/>
              <a:gd name="connsiteY1046" fmla="*/ 1648326 h 6239940"/>
              <a:gd name="connsiteX1047" fmla="*/ 5281124 w 11284862"/>
              <a:gd name="connsiteY1047" fmla="*/ 1674976 h 6239940"/>
              <a:gd name="connsiteX1048" fmla="*/ 5281124 w 11284862"/>
              <a:gd name="connsiteY1048" fmla="*/ 1674975 h 6239940"/>
              <a:gd name="connsiteX1049" fmla="*/ 5253160 w 11284862"/>
              <a:gd name="connsiteY1049" fmla="*/ 1628816 h 6239940"/>
              <a:gd name="connsiteX1050" fmla="*/ 5372586 w 11284862"/>
              <a:gd name="connsiteY1050" fmla="*/ 1204066 h 6239940"/>
              <a:gd name="connsiteX1051" fmla="*/ 5379571 w 11284862"/>
              <a:gd name="connsiteY1051" fmla="*/ 1190663 h 6239940"/>
              <a:gd name="connsiteX1052" fmla="*/ 5380227 w 11284862"/>
              <a:gd name="connsiteY1052" fmla="*/ 1190119 h 6239940"/>
              <a:gd name="connsiteX1053" fmla="*/ 5384690 w 11284862"/>
              <a:gd name="connsiteY1053" fmla="*/ 1181273 h 6239940"/>
              <a:gd name="connsiteX1054" fmla="*/ 5429018 w 11284862"/>
              <a:gd name="connsiteY1054" fmla="*/ 1146486 h 6239940"/>
              <a:gd name="connsiteX1055" fmla="*/ 5462118 w 11284862"/>
              <a:gd name="connsiteY1055" fmla="*/ 1140118 h 6239940"/>
              <a:gd name="connsiteX1056" fmla="*/ 5469044 w 11284862"/>
              <a:gd name="connsiteY1056" fmla="*/ 1113716 h 6239940"/>
              <a:gd name="connsiteX1057" fmla="*/ 5432480 w 11284862"/>
              <a:gd name="connsiteY1057" fmla="*/ 1105603 h 6239940"/>
              <a:gd name="connsiteX1058" fmla="*/ 5302143 w 11284862"/>
              <a:gd name="connsiteY1058" fmla="*/ 889544 h 6239940"/>
              <a:gd name="connsiteX1059" fmla="*/ 5515547 w 11284862"/>
              <a:gd name="connsiteY1059" fmla="*/ 655057 h 6239940"/>
              <a:gd name="connsiteX1060" fmla="*/ 10844297 w 11284862"/>
              <a:gd name="connsiteY1060" fmla="*/ 461267 h 6239940"/>
              <a:gd name="connsiteX1061" fmla="*/ 11057700 w 11284862"/>
              <a:gd name="connsiteY1061" fmla="*/ 695754 h 6239940"/>
              <a:gd name="connsiteX1062" fmla="*/ 10927363 w 11284862"/>
              <a:gd name="connsiteY1062" fmla="*/ 911813 h 6239940"/>
              <a:gd name="connsiteX1063" fmla="*/ 10890799 w 11284862"/>
              <a:gd name="connsiteY1063" fmla="*/ 919925 h 6239940"/>
              <a:gd name="connsiteX1064" fmla="*/ 10897726 w 11284862"/>
              <a:gd name="connsiteY1064" fmla="*/ 946328 h 6239940"/>
              <a:gd name="connsiteX1065" fmla="*/ 10930826 w 11284862"/>
              <a:gd name="connsiteY1065" fmla="*/ 952696 h 6239940"/>
              <a:gd name="connsiteX1066" fmla="*/ 10987832 w 11284862"/>
              <a:gd name="connsiteY1066" fmla="*/ 1012615 h 6239940"/>
              <a:gd name="connsiteX1067" fmla="*/ 10988447 w 11284862"/>
              <a:gd name="connsiteY1067" fmla="*/ 1016489 h 6239940"/>
              <a:gd name="connsiteX1068" fmla="*/ 11106598 w 11284862"/>
              <a:gd name="connsiteY1068" fmla="*/ 1436710 h 6239940"/>
              <a:gd name="connsiteX1069" fmla="*/ 11078634 w 11284862"/>
              <a:gd name="connsiteY1069" fmla="*/ 1482869 h 6239940"/>
              <a:gd name="connsiteX1070" fmla="*/ 11078635 w 11284862"/>
              <a:gd name="connsiteY1070" fmla="*/ 1482870 h 6239940"/>
              <a:gd name="connsiteX1071" fmla="*/ 11030200 w 11284862"/>
              <a:gd name="connsiteY1071" fmla="*/ 1456220 h 6239940"/>
              <a:gd name="connsiteX1072" fmla="*/ 10992361 w 11284862"/>
              <a:gd name="connsiteY1072" fmla="*/ 1321645 h 6239940"/>
              <a:gd name="connsiteX1073" fmla="*/ 10992361 w 11284862"/>
              <a:gd name="connsiteY1073" fmla="*/ 1364813 h 6239940"/>
              <a:gd name="connsiteX1074" fmla="*/ 10984444 w 11284862"/>
              <a:gd name="connsiteY1074" fmla="*/ 1402187 h 6239940"/>
              <a:gd name="connsiteX1075" fmla="*/ 10981980 w 11284862"/>
              <a:gd name="connsiteY1075" fmla="*/ 1405669 h 6239940"/>
              <a:gd name="connsiteX1076" fmla="*/ 10946526 w 11284862"/>
              <a:gd name="connsiteY1076" fmla="*/ 1814513 h 6239940"/>
              <a:gd name="connsiteX1077" fmla="*/ 10866975 w 11284862"/>
              <a:gd name="connsiteY1077" fmla="*/ 1814513 h 6239940"/>
              <a:gd name="connsiteX1078" fmla="*/ 10844297 w 11284862"/>
              <a:gd name="connsiteY1078" fmla="*/ 1553000 h 6239940"/>
              <a:gd name="connsiteX1079" fmla="*/ 10821619 w 11284862"/>
              <a:gd name="connsiteY1079" fmla="*/ 1814513 h 6239940"/>
              <a:gd name="connsiteX1080" fmla="*/ 10742068 w 11284862"/>
              <a:gd name="connsiteY1080" fmla="*/ 1814513 h 6239940"/>
              <a:gd name="connsiteX1081" fmla="*/ 10706614 w 11284862"/>
              <a:gd name="connsiteY1081" fmla="*/ 1405669 h 6239940"/>
              <a:gd name="connsiteX1082" fmla="*/ 10704150 w 11284862"/>
              <a:gd name="connsiteY1082" fmla="*/ 1402187 h 6239940"/>
              <a:gd name="connsiteX1083" fmla="*/ 10696232 w 11284862"/>
              <a:gd name="connsiteY1083" fmla="*/ 1364813 h 6239940"/>
              <a:gd name="connsiteX1084" fmla="*/ 10696232 w 11284862"/>
              <a:gd name="connsiteY1084" fmla="*/ 1319658 h 6239940"/>
              <a:gd name="connsiteX1085" fmla="*/ 10658308 w 11284862"/>
              <a:gd name="connsiteY1085" fmla="*/ 1454536 h 6239940"/>
              <a:gd name="connsiteX1086" fmla="*/ 10609873 w 11284862"/>
              <a:gd name="connsiteY1086" fmla="*/ 1481186 h 6239940"/>
              <a:gd name="connsiteX1087" fmla="*/ 10609874 w 11284862"/>
              <a:gd name="connsiteY1087" fmla="*/ 1481185 h 6239940"/>
              <a:gd name="connsiteX1088" fmla="*/ 10581910 w 11284862"/>
              <a:gd name="connsiteY1088" fmla="*/ 1435026 h 6239940"/>
              <a:gd name="connsiteX1089" fmla="*/ 10701335 w 11284862"/>
              <a:gd name="connsiteY1089" fmla="*/ 1010276 h 6239940"/>
              <a:gd name="connsiteX1090" fmla="*/ 10708321 w 11284862"/>
              <a:gd name="connsiteY1090" fmla="*/ 996873 h 6239940"/>
              <a:gd name="connsiteX1091" fmla="*/ 10708977 w 11284862"/>
              <a:gd name="connsiteY1091" fmla="*/ 996329 h 6239940"/>
              <a:gd name="connsiteX1092" fmla="*/ 10713439 w 11284862"/>
              <a:gd name="connsiteY1092" fmla="*/ 987484 h 6239940"/>
              <a:gd name="connsiteX1093" fmla="*/ 10757767 w 11284862"/>
              <a:gd name="connsiteY1093" fmla="*/ 952696 h 6239940"/>
              <a:gd name="connsiteX1094" fmla="*/ 10790868 w 11284862"/>
              <a:gd name="connsiteY1094" fmla="*/ 946328 h 6239940"/>
              <a:gd name="connsiteX1095" fmla="*/ 10797794 w 11284862"/>
              <a:gd name="connsiteY1095" fmla="*/ 919925 h 6239940"/>
              <a:gd name="connsiteX1096" fmla="*/ 10761230 w 11284862"/>
              <a:gd name="connsiteY1096" fmla="*/ 911813 h 6239940"/>
              <a:gd name="connsiteX1097" fmla="*/ 10630893 w 11284862"/>
              <a:gd name="connsiteY1097" fmla="*/ 695754 h 6239940"/>
              <a:gd name="connsiteX1098" fmla="*/ 10844297 w 11284862"/>
              <a:gd name="connsiteY1098" fmla="*/ 461267 h 6239940"/>
              <a:gd name="connsiteX1099" fmla="*/ 9066095 w 11284862"/>
              <a:gd name="connsiteY1099" fmla="*/ 325496 h 6239940"/>
              <a:gd name="connsiteX1100" fmla="*/ 9279498 w 11284862"/>
              <a:gd name="connsiteY1100" fmla="*/ 559983 h 6239940"/>
              <a:gd name="connsiteX1101" fmla="*/ 9149161 w 11284862"/>
              <a:gd name="connsiteY1101" fmla="*/ 776042 h 6239940"/>
              <a:gd name="connsiteX1102" fmla="*/ 9112597 w 11284862"/>
              <a:gd name="connsiteY1102" fmla="*/ 784154 h 6239940"/>
              <a:gd name="connsiteX1103" fmla="*/ 9119524 w 11284862"/>
              <a:gd name="connsiteY1103" fmla="*/ 810557 h 6239940"/>
              <a:gd name="connsiteX1104" fmla="*/ 9152624 w 11284862"/>
              <a:gd name="connsiteY1104" fmla="*/ 816925 h 6239940"/>
              <a:gd name="connsiteX1105" fmla="*/ 9209630 w 11284862"/>
              <a:gd name="connsiteY1105" fmla="*/ 876844 h 6239940"/>
              <a:gd name="connsiteX1106" fmla="*/ 9210245 w 11284862"/>
              <a:gd name="connsiteY1106" fmla="*/ 880719 h 6239940"/>
              <a:gd name="connsiteX1107" fmla="*/ 9328396 w 11284862"/>
              <a:gd name="connsiteY1107" fmla="*/ 1300938 h 6239940"/>
              <a:gd name="connsiteX1108" fmla="*/ 9300432 w 11284862"/>
              <a:gd name="connsiteY1108" fmla="*/ 1347098 h 6239940"/>
              <a:gd name="connsiteX1109" fmla="*/ 9300433 w 11284862"/>
              <a:gd name="connsiteY1109" fmla="*/ 1347099 h 6239940"/>
              <a:gd name="connsiteX1110" fmla="*/ 9251998 w 11284862"/>
              <a:gd name="connsiteY1110" fmla="*/ 1320449 h 6239940"/>
              <a:gd name="connsiteX1111" fmla="*/ 9214159 w 11284862"/>
              <a:gd name="connsiteY1111" fmla="*/ 1185874 h 6239940"/>
              <a:gd name="connsiteX1112" fmla="*/ 9214159 w 11284862"/>
              <a:gd name="connsiteY1112" fmla="*/ 1229042 h 6239940"/>
              <a:gd name="connsiteX1113" fmla="*/ 9206242 w 11284862"/>
              <a:gd name="connsiteY1113" fmla="*/ 1266416 h 6239940"/>
              <a:gd name="connsiteX1114" fmla="*/ 9203778 w 11284862"/>
              <a:gd name="connsiteY1114" fmla="*/ 1269898 h 6239940"/>
              <a:gd name="connsiteX1115" fmla="*/ 9168324 w 11284862"/>
              <a:gd name="connsiteY1115" fmla="*/ 1678742 h 6239940"/>
              <a:gd name="connsiteX1116" fmla="*/ 9088773 w 11284862"/>
              <a:gd name="connsiteY1116" fmla="*/ 1678742 h 6239940"/>
              <a:gd name="connsiteX1117" fmla="*/ 9066095 w 11284862"/>
              <a:gd name="connsiteY1117" fmla="*/ 1417228 h 6239940"/>
              <a:gd name="connsiteX1118" fmla="*/ 9043417 w 11284862"/>
              <a:gd name="connsiteY1118" fmla="*/ 1678742 h 6239940"/>
              <a:gd name="connsiteX1119" fmla="*/ 8963866 w 11284862"/>
              <a:gd name="connsiteY1119" fmla="*/ 1678742 h 6239940"/>
              <a:gd name="connsiteX1120" fmla="*/ 8928412 w 11284862"/>
              <a:gd name="connsiteY1120" fmla="*/ 1269898 h 6239940"/>
              <a:gd name="connsiteX1121" fmla="*/ 8925948 w 11284862"/>
              <a:gd name="connsiteY1121" fmla="*/ 1266416 h 6239940"/>
              <a:gd name="connsiteX1122" fmla="*/ 8918030 w 11284862"/>
              <a:gd name="connsiteY1122" fmla="*/ 1229042 h 6239940"/>
              <a:gd name="connsiteX1123" fmla="*/ 8918030 w 11284862"/>
              <a:gd name="connsiteY1123" fmla="*/ 1183887 h 6239940"/>
              <a:gd name="connsiteX1124" fmla="*/ 8880106 w 11284862"/>
              <a:gd name="connsiteY1124" fmla="*/ 1318764 h 6239940"/>
              <a:gd name="connsiteX1125" fmla="*/ 8831671 w 11284862"/>
              <a:gd name="connsiteY1125" fmla="*/ 1345415 h 6239940"/>
              <a:gd name="connsiteX1126" fmla="*/ 8831672 w 11284862"/>
              <a:gd name="connsiteY1126" fmla="*/ 1345414 h 6239940"/>
              <a:gd name="connsiteX1127" fmla="*/ 8803708 w 11284862"/>
              <a:gd name="connsiteY1127" fmla="*/ 1299254 h 6239940"/>
              <a:gd name="connsiteX1128" fmla="*/ 8923133 w 11284862"/>
              <a:gd name="connsiteY1128" fmla="*/ 874505 h 6239940"/>
              <a:gd name="connsiteX1129" fmla="*/ 8930119 w 11284862"/>
              <a:gd name="connsiteY1129" fmla="*/ 861102 h 6239940"/>
              <a:gd name="connsiteX1130" fmla="*/ 8930775 w 11284862"/>
              <a:gd name="connsiteY1130" fmla="*/ 860558 h 6239940"/>
              <a:gd name="connsiteX1131" fmla="*/ 8935237 w 11284862"/>
              <a:gd name="connsiteY1131" fmla="*/ 851713 h 6239940"/>
              <a:gd name="connsiteX1132" fmla="*/ 8979565 w 11284862"/>
              <a:gd name="connsiteY1132" fmla="*/ 816925 h 6239940"/>
              <a:gd name="connsiteX1133" fmla="*/ 9012666 w 11284862"/>
              <a:gd name="connsiteY1133" fmla="*/ 810557 h 6239940"/>
              <a:gd name="connsiteX1134" fmla="*/ 9019592 w 11284862"/>
              <a:gd name="connsiteY1134" fmla="*/ 784154 h 6239940"/>
              <a:gd name="connsiteX1135" fmla="*/ 8983028 w 11284862"/>
              <a:gd name="connsiteY1135" fmla="*/ 776042 h 6239940"/>
              <a:gd name="connsiteX1136" fmla="*/ 8852691 w 11284862"/>
              <a:gd name="connsiteY1136" fmla="*/ 559983 h 6239940"/>
              <a:gd name="connsiteX1137" fmla="*/ 9066095 w 11284862"/>
              <a:gd name="connsiteY1137" fmla="*/ 325496 h 6239940"/>
              <a:gd name="connsiteX1138" fmla="*/ 7721776 w 11284862"/>
              <a:gd name="connsiteY1138" fmla="*/ 157805 h 6239940"/>
              <a:gd name="connsiteX1139" fmla="*/ 7935179 w 11284862"/>
              <a:gd name="connsiteY1139" fmla="*/ 392291 h 6239940"/>
              <a:gd name="connsiteX1140" fmla="*/ 7804843 w 11284862"/>
              <a:gd name="connsiteY1140" fmla="*/ 608351 h 6239940"/>
              <a:gd name="connsiteX1141" fmla="*/ 7768278 w 11284862"/>
              <a:gd name="connsiteY1141" fmla="*/ 616463 h 6239940"/>
              <a:gd name="connsiteX1142" fmla="*/ 7775205 w 11284862"/>
              <a:gd name="connsiteY1142" fmla="*/ 642865 h 6239940"/>
              <a:gd name="connsiteX1143" fmla="*/ 7808306 w 11284862"/>
              <a:gd name="connsiteY1143" fmla="*/ 649234 h 6239940"/>
              <a:gd name="connsiteX1144" fmla="*/ 7865311 w 11284862"/>
              <a:gd name="connsiteY1144" fmla="*/ 709152 h 6239940"/>
              <a:gd name="connsiteX1145" fmla="*/ 7865926 w 11284862"/>
              <a:gd name="connsiteY1145" fmla="*/ 713027 h 6239940"/>
              <a:gd name="connsiteX1146" fmla="*/ 7984077 w 11284862"/>
              <a:gd name="connsiteY1146" fmla="*/ 1133247 h 6239940"/>
              <a:gd name="connsiteX1147" fmla="*/ 7956113 w 11284862"/>
              <a:gd name="connsiteY1147" fmla="*/ 1179407 h 6239940"/>
              <a:gd name="connsiteX1148" fmla="*/ 7956114 w 11284862"/>
              <a:gd name="connsiteY1148" fmla="*/ 1179407 h 6239940"/>
              <a:gd name="connsiteX1149" fmla="*/ 7907679 w 11284862"/>
              <a:gd name="connsiteY1149" fmla="*/ 1152757 h 6239940"/>
              <a:gd name="connsiteX1150" fmla="*/ 7869841 w 11284862"/>
              <a:gd name="connsiteY1150" fmla="*/ 1018183 h 6239940"/>
              <a:gd name="connsiteX1151" fmla="*/ 7869841 w 11284862"/>
              <a:gd name="connsiteY1151" fmla="*/ 1061351 h 6239940"/>
              <a:gd name="connsiteX1152" fmla="*/ 7861923 w 11284862"/>
              <a:gd name="connsiteY1152" fmla="*/ 1098725 h 6239940"/>
              <a:gd name="connsiteX1153" fmla="*/ 7859459 w 11284862"/>
              <a:gd name="connsiteY1153" fmla="*/ 1102206 h 6239940"/>
              <a:gd name="connsiteX1154" fmla="*/ 7824005 w 11284862"/>
              <a:gd name="connsiteY1154" fmla="*/ 1511051 h 6239940"/>
              <a:gd name="connsiteX1155" fmla="*/ 7744455 w 11284862"/>
              <a:gd name="connsiteY1155" fmla="*/ 1511051 h 6239940"/>
              <a:gd name="connsiteX1156" fmla="*/ 7721776 w 11284862"/>
              <a:gd name="connsiteY1156" fmla="*/ 1249537 h 6239940"/>
              <a:gd name="connsiteX1157" fmla="*/ 7699098 w 11284862"/>
              <a:gd name="connsiteY1157" fmla="*/ 1511051 h 6239940"/>
              <a:gd name="connsiteX1158" fmla="*/ 7619548 w 11284862"/>
              <a:gd name="connsiteY1158" fmla="*/ 1511051 h 6239940"/>
              <a:gd name="connsiteX1159" fmla="*/ 7584093 w 11284862"/>
              <a:gd name="connsiteY1159" fmla="*/ 1102207 h 6239940"/>
              <a:gd name="connsiteX1160" fmla="*/ 7581629 w 11284862"/>
              <a:gd name="connsiteY1160" fmla="*/ 1098725 h 6239940"/>
              <a:gd name="connsiteX1161" fmla="*/ 7573711 w 11284862"/>
              <a:gd name="connsiteY1161" fmla="*/ 1061351 h 6239940"/>
              <a:gd name="connsiteX1162" fmla="*/ 7573711 w 11284862"/>
              <a:gd name="connsiteY1162" fmla="*/ 1016196 h 6239940"/>
              <a:gd name="connsiteX1163" fmla="*/ 7535788 w 11284862"/>
              <a:gd name="connsiteY1163" fmla="*/ 1151073 h 6239940"/>
              <a:gd name="connsiteX1164" fmla="*/ 7487353 w 11284862"/>
              <a:gd name="connsiteY1164" fmla="*/ 1177723 h 6239940"/>
              <a:gd name="connsiteX1165" fmla="*/ 7487353 w 11284862"/>
              <a:gd name="connsiteY1165" fmla="*/ 1177723 h 6239940"/>
              <a:gd name="connsiteX1166" fmla="*/ 7459389 w 11284862"/>
              <a:gd name="connsiteY1166" fmla="*/ 1131563 h 6239940"/>
              <a:gd name="connsiteX1167" fmla="*/ 7578815 w 11284862"/>
              <a:gd name="connsiteY1167" fmla="*/ 706813 h 6239940"/>
              <a:gd name="connsiteX1168" fmla="*/ 7585800 w 11284862"/>
              <a:gd name="connsiteY1168" fmla="*/ 693410 h 6239940"/>
              <a:gd name="connsiteX1169" fmla="*/ 7586456 w 11284862"/>
              <a:gd name="connsiteY1169" fmla="*/ 692867 h 6239940"/>
              <a:gd name="connsiteX1170" fmla="*/ 7590919 w 11284862"/>
              <a:gd name="connsiteY1170" fmla="*/ 684021 h 6239940"/>
              <a:gd name="connsiteX1171" fmla="*/ 7635246 w 11284862"/>
              <a:gd name="connsiteY1171" fmla="*/ 649234 h 6239940"/>
              <a:gd name="connsiteX1172" fmla="*/ 7668347 w 11284862"/>
              <a:gd name="connsiteY1172" fmla="*/ 642865 h 6239940"/>
              <a:gd name="connsiteX1173" fmla="*/ 7675273 w 11284862"/>
              <a:gd name="connsiteY1173" fmla="*/ 616463 h 6239940"/>
              <a:gd name="connsiteX1174" fmla="*/ 7638709 w 11284862"/>
              <a:gd name="connsiteY1174" fmla="*/ 608351 h 6239940"/>
              <a:gd name="connsiteX1175" fmla="*/ 7508372 w 11284862"/>
              <a:gd name="connsiteY1175" fmla="*/ 392291 h 6239940"/>
              <a:gd name="connsiteX1176" fmla="*/ 7721776 w 11284862"/>
              <a:gd name="connsiteY1176" fmla="*/ 157805 h 6239940"/>
              <a:gd name="connsiteX1177" fmla="*/ 10043498 w 11284862"/>
              <a:gd name="connsiteY1177" fmla="*/ 142627 h 6239940"/>
              <a:gd name="connsiteX1178" fmla="*/ 10256901 w 11284862"/>
              <a:gd name="connsiteY1178" fmla="*/ 377114 h 6239940"/>
              <a:gd name="connsiteX1179" fmla="*/ 10126564 w 11284862"/>
              <a:gd name="connsiteY1179" fmla="*/ 593173 h 6239940"/>
              <a:gd name="connsiteX1180" fmla="*/ 10090000 w 11284862"/>
              <a:gd name="connsiteY1180" fmla="*/ 601285 h 6239940"/>
              <a:gd name="connsiteX1181" fmla="*/ 10096927 w 11284862"/>
              <a:gd name="connsiteY1181" fmla="*/ 627687 h 6239940"/>
              <a:gd name="connsiteX1182" fmla="*/ 10130027 w 11284862"/>
              <a:gd name="connsiteY1182" fmla="*/ 634056 h 6239940"/>
              <a:gd name="connsiteX1183" fmla="*/ 10187033 w 11284862"/>
              <a:gd name="connsiteY1183" fmla="*/ 693974 h 6239940"/>
              <a:gd name="connsiteX1184" fmla="*/ 10187648 w 11284862"/>
              <a:gd name="connsiteY1184" fmla="*/ 697849 h 6239940"/>
              <a:gd name="connsiteX1185" fmla="*/ 10305799 w 11284862"/>
              <a:gd name="connsiteY1185" fmla="*/ 1118070 h 6239940"/>
              <a:gd name="connsiteX1186" fmla="*/ 10277835 w 11284862"/>
              <a:gd name="connsiteY1186" fmla="*/ 1164229 h 6239940"/>
              <a:gd name="connsiteX1187" fmla="*/ 10277836 w 11284862"/>
              <a:gd name="connsiteY1187" fmla="*/ 1164230 h 6239940"/>
              <a:gd name="connsiteX1188" fmla="*/ 10229401 w 11284862"/>
              <a:gd name="connsiteY1188" fmla="*/ 1137580 h 6239940"/>
              <a:gd name="connsiteX1189" fmla="*/ 10191562 w 11284862"/>
              <a:gd name="connsiteY1189" fmla="*/ 1003006 h 6239940"/>
              <a:gd name="connsiteX1190" fmla="*/ 10191562 w 11284862"/>
              <a:gd name="connsiteY1190" fmla="*/ 1046174 h 6239940"/>
              <a:gd name="connsiteX1191" fmla="*/ 10183645 w 11284862"/>
              <a:gd name="connsiteY1191" fmla="*/ 1083547 h 6239940"/>
              <a:gd name="connsiteX1192" fmla="*/ 10181181 w 11284862"/>
              <a:gd name="connsiteY1192" fmla="*/ 1087029 h 6239940"/>
              <a:gd name="connsiteX1193" fmla="*/ 10145727 w 11284862"/>
              <a:gd name="connsiteY1193" fmla="*/ 1495874 h 6239940"/>
              <a:gd name="connsiteX1194" fmla="*/ 10066176 w 11284862"/>
              <a:gd name="connsiteY1194" fmla="*/ 1495874 h 6239940"/>
              <a:gd name="connsiteX1195" fmla="*/ 10043498 w 11284862"/>
              <a:gd name="connsiteY1195" fmla="*/ 1234360 h 6239940"/>
              <a:gd name="connsiteX1196" fmla="*/ 10020820 w 11284862"/>
              <a:gd name="connsiteY1196" fmla="*/ 1495874 h 6239940"/>
              <a:gd name="connsiteX1197" fmla="*/ 9941269 w 11284862"/>
              <a:gd name="connsiteY1197" fmla="*/ 1495874 h 6239940"/>
              <a:gd name="connsiteX1198" fmla="*/ 9905815 w 11284862"/>
              <a:gd name="connsiteY1198" fmla="*/ 1087030 h 6239940"/>
              <a:gd name="connsiteX1199" fmla="*/ 9903351 w 11284862"/>
              <a:gd name="connsiteY1199" fmla="*/ 1083547 h 6239940"/>
              <a:gd name="connsiteX1200" fmla="*/ 9895433 w 11284862"/>
              <a:gd name="connsiteY1200" fmla="*/ 1046174 h 6239940"/>
              <a:gd name="connsiteX1201" fmla="*/ 9895433 w 11284862"/>
              <a:gd name="connsiteY1201" fmla="*/ 1001018 h 6239940"/>
              <a:gd name="connsiteX1202" fmla="*/ 9857509 w 11284862"/>
              <a:gd name="connsiteY1202" fmla="*/ 1135896 h 6239940"/>
              <a:gd name="connsiteX1203" fmla="*/ 9809074 w 11284862"/>
              <a:gd name="connsiteY1203" fmla="*/ 1162546 h 6239940"/>
              <a:gd name="connsiteX1204" fmla="*/ 9809075 w 11284862"/>
              <a:gd name="connsiteY1204" fmla="*/ 1162545 h 6239940"/>
              <a:gd name="connsiteX1205" fmla="*/ 9781111 w 11284862"/>
              <a:gd name="connsiteY1205" fmla="*/ 1116386 h 6239940"/>
              <a:gd name="connsiteX1206" fmla="*/ 9900536 w 11284862"/>
              <a:gd name="connsiteY1206" fmla="*/ 691636 h 6239940"/>
              <a:gd name="connsiteX1207" fmla="*/ 9907522 w 11284862"/>
              <a:gd name="connsiteY1207" fmla="*/ 678232 h 6239940"/>
              <a:gd name="connsiteX1208" fmla="*/ 9908177 w 11284862"/>
              <a:gd name="connsiteY1208" fmla="*/ 677689 h 6239940"/>
              <a:gd name="connsiteX1209" fmla="*/ 9912640 w 11284862"/>
              <a:gd name="connsiteY1209" fmla="*/ 668843 h 6239940"/>
              <a:gd name="connsiteX1210" fmla="*/ 9956968 w 11284862"/>
              <a:gd name="connsiteY1210" fmla="*/ 634056 h 6239940"/>
              <a:gd name="connsiteX1211" fmla="*/ 9990069 w 11284862"/>
              <a:gd name="connsiteY1211" fmla="*/ 627687 h 6239940"/>
              <a:gd name="connsiteX1212" fmla="*/ 9996995 w 11284862"/>
              <a:gd name="connsiteY1212" fmla="*/ 601285 h 6239940"/>
              <a:gd name="connsiteX1213" fmla="*/ 9960431 w 11284862"/>
              <a:gd name="connsiteY1213" fmla="*/ 593173 h 6239940"/>
              <a:gd name="connsiteX1214" fmla="*/ 9830094 w 11284862"/>
              <a:gd name="connsiteY1214" fmla="*/ 377114 h 6239940"/>
              <a:gd name="connsiteX1215" fmla="*/ 10043498 w 11284862"/>
              <a:gd name="connsiteY1215" fmla="*/ 142627 h 6239940"/>
              <a:gd name="connsiteX1216" fmla="*/ 4390777 w 11284862"/>
              <a:gd name="connsiteY1216" fmla="*/ 142627 h 6239940"/>
              <a:gd name="connsiteX1217" fmla="*/ 4604180 w 11284862"/>
              <a:gd name="connsiteY1217" fmla="*/ 377113 h 6239940"/>
              <a:gd name="connsiteX1218" fmla="*/ 4473844 w 11284862"/>
              <a:gd name="connsiteY1218" fmla="*/ 593173 h 6239940"/>
              <a:gd name="connsiteX1219" fmla="*/ 4437279 w 11284862"/>
              <a:gd name="connsiteY1219" fmla="*/ 601285 h 6239940"/>
              <a:gd name="connsiteX1220" fmla="*/ 4444206 w 11284862"/>
              <a:gd name="connsiteY1220" fmla="*/ 627687 h 6239940"/>
              <a:gd name="connsiteX1221" fmla="*/ 4477307 w 11284862"/>
              <a:gd name="connsiteY1221" fmla="*/ 634056 h 6239940"/>
              <a:gd name="connsiteX1222" fmla="*/ 4534312 w 11284862"/>
              <a:gd name="connsiteY1222" fmla="*/ 693974 h 6239940"/>
              <a:gd name="connsiteX1223" fmla="*/ 4534927 w 11284862"/>
              <a:gd name="connsiteY1223" fmla="*/ 697849 h 6239940"/>
              <a:gd name="connsiteX1224" fmla="*/ 4653078 w 11284862"/>
              <a:gd name="connsiteY1224" fmla="*/ 1118069 h 6239940"/>
              <a:gd name="connsiteX1225" fmla="*/ 4625114 w 11284862"/>
              <a:gd name="connsiteY1225" fmla="*/ 1164229 h 6239940"/>
              <a:gd name="connsiteX1226" fmla="*/ 4625115 w 11284862"/>
              <a:gd name="connsiteY1226" fmla="*/ 1164229 h 6239940"/>
              <a:gd name="connsiteX1227" fmla="*/ 4576680 w 11284862"/>
              <a:gd name="connsiteY1227" fmla="*/ 1137579 h 6239940"/>
              <a:gd name="connsiteX1228" fmla="*/ 4538842 w 11284862"/>
              <a:gd name="connsiteY1228" fmla="*/ 1003005 h 6239940"/>
              <a:gd name="connsiteX1229" fmla="*/ 4538842 w 11284862"/>
              <a:gd name="connsiteY1229" fmla="*/ 1046173 h 6239940"/>
              <a:gd name="connsiteX1230" fmla="*/ 4530924 w 11284862"/>
              <a:gd name="connsiteY1230" fmla="*/ 1083547 h 6239940"/>
              <a:gd name="connsiteX1231" fmla="*/ 4528460 w 11284862"/>
              <a:gd name="connsiteY1231" fmla="*/ 1087029 h 6239940"/>
              <a:gd name="connsiteX1232" fmla="*/ 4493006 w 11284862"/>
              <a:gd name="connsiteY1232" fmla="*/ 1495873 h 6239940"/>
              <a:gd name="connsiteX1233" fmla="*/ 4413456 w 11284862"/>
              <a:gd name="connsiteY1233" fmla="*/ 1495873 h 6239940"/>
              <a:gd name="connsiteX1234" fmla="*/ 4390777 w 11284862"/>
              <a:gd name="connsiteY1234" fmla="*/ 1234359 h 6239940"/>
              <a:gd name="connsiteX1235" fmla="*/ 4368099 w 11284862"/>
              <a:gd name="connsiteY1235" fmla="*/ 1495873 h 6239940"/>
              <a:gd name="connsiteX1236" fmla="*/ 4288549 w 11284862"/>
              <a:gd name="connsiteY1236" fmla="*/ 1495873 h 6239940"/>
              <a:gd name="connsiteX1237" fmla="*/ 4253094 w 11284862"/>
              <a:gd name="connsiteY1237" fmla="*/ 1087029 h 6239940"/>
              <a:gd name="connsiteX1238" fmla="*/ 4250630 w 11284862"/>
              <a:gd name="connsiteY1238" fmla="*/ 1083547 h 6239940"/>
              <a:gd name="connsiteX1239" fmla="*/ 4242712 w 11284862"/>
              <a:gd name="connsiteY1239" fmla="*/ 1046173 h 6239940"/>
              <a:gd name="connsiteX1240" fmla="*/ 4242712 w 11284862"/>
              <a:gd name="connsiteY1240" fmla="*/ 1001018 h 6239940"/>
              <a:gd name="connsiteX1241" fmla="*/ 4204789 w 11284862"/>
              <a:gd name="connsiteY1241" fmla="*/ 1135895 h 6239940"/>
              <a:gd name="connsiteX1242" fmla="*/ 4156354 w 11284862"/>
              <a:gd name="connsiteY1242" fmla="*/ 1162545 h 6239940"/>
              <a:gd name="connsiteX1243" fmla="*/ 4156354 w 11284862"/>
              <a:gd name="connsiteY1243" fmla="*/ 1162545 h 6239940"/>
              <a:gd name="connsiteX1244" fmla="*/ 4128390 w 11284862"/>
              <a:gd name="connsiteY1244" fmla="*/ 1116385 h 6239940"/>
              <a:gd name="connsiteX1245" fmla="*/ 4247816 w 11284862"/>
              <a:gd name="connsiteY1245" fmla="*/ 691635 h 6239940"/>
              <a:gd name="connsiteX1246" fmla="*/ 4254801 w 11284862"/>
              <a:gd name="connsiteY1246" fmla="*/ 678232 h 6239940"/>
              <a:gd name="connsiteX1247" fmla="*/ 4255457 w 11284862"/>
              <a:gd name="connsiteY1247" fmla="*/ 677688 h 6239940"/>
              <a:gd name="connsiteX1248" fmla="*/ 4259920 w 11284862"/>
              <a:gd name="connsiteY1248" fmla="*/ 668843 h 6239940"/>
              <a:gd name="connsiteX1249" fmla="*/ 4304247 w 11284862"/>
              <a:gd name="connsiteY1249" fmla="*/ 634056 h 6239940"/>
              <a:gd name="connsiteX1250" fmla="*/ 4337348 w 11284862"/>
              <a:gd name="connsiteY1250" fmla="*/ 627687 h 6239940"/>
              <a:gd name="connsiteX1251" fmla="*/ 4344275 w 11284862"/>
              <a:gd name="connsiteY1251" fmla="*/ 601285 h 6239940"/>
              <a:gd name="connsiteX1252" fmla="*/ 4307710 w 11284862"/>
              <a:gd name="connsiteY1252" fmla="*/ 593173 h 6239940"/>
              <a:gd name="connsiteX1253" fmla="*/ 4177373 w 11284862"/>
              <a:gd name="connsiteY1253" fmla="*/ 377113 h 6239940"/>
              <a:gd name="connsiteX1254" fmla="*/ 4390777 w 11284862"/>
              <a:gd name="connsiteY1254" fmla="*/ 142627 h 6239940"/>
              <a:gd name="connsiteX1255" fmla="*/ 982371 w 11284862"/>
              <a:gd name="connsiteY1255" fmla="*/ 92303 h 6239940"/>
              <a:gd name="connsiteX1256" fmla="*/ 1195774 w 11284862"/>
              <a:gd name="connsiteY1256" fmla="*/ 326789 h 6239940"/>
              <a:gd name="connsiteX1257" fmla="*/ 1065438 w 11284862"/>
              <a:gd name="connsiteY1257" fmla="*/ 542849 h 6239940"/>
              <a:gd name="connsiteX1258" fmla="*/ 1028873 w 11284862"/>
              <a:gd name="connsiteY1258" fmla="*/ 550961 h 6239940"/>
              <a:gd name="connsiteX1259" fmla="*/ 1035800 w 11284862"/>
              <a:gd name="connsiteY1259" fmla="*/ 577363 h 6239940"/>
              <a:gd name="connsiteX1260" fmla="*/ 1068901 w 11284862"/>
              <a:gd name="connsiteY1260" fmla="*/ 583732 h 6239940"/>
              <a:gd name="connsiteX1261" fmla="*/ 1125906 w 11284862"/>
              <a:gd name="connsiteY1261" fmla="*/ 643650 h 6239940"/>
              <a:gd name="connsiteX1262" fmla="*/ 1126521 w 11284862"/>
              <a:gd name="connsiteY1262" fmla="*/ 647525 h 6239940"/>
              <a:gd name="connsiteX1263" fmla="*/ 1244672 w 11284862"/>
              <a:gd name="connsiteY1263" fmla="*/ 1067745 h 6239940"/>
              <a:gd name="connsiteX1264" fmla="*/ 1216708 w 11284862"/>
              <a:gd name="connsiteY1264" fmla="*/ 1113904 h 6239940"/>
              <a:gd name="connsiteX1265" fmla="*/ 1216709 w 11284862"/>
              <a:gd name="connsiteY1265" fmla="*/ 1113905 h 6239940"/>
              <a:gd name="connsiteX1266" fmla="*/ 1168274 w 11284862"/>
              <a:gd name="connsiteY1266" fmla="*/ 1087255 h 6239940"/>
              <a:gd name="connsiteX1267" fmla="*/ 1130436 w 11284862"/>
              <a:gd name="connsiteY1267" fmla="*/ 952681 h 6239940"/>
              <a:gd name="connsiteX1268" fmla="*/ 1130436 w 11284862"/>
              <a:gd name="connsiteY1268" fmla="*/ 995849 h 6239940"/>
              <a:gd name="connsiteX1269" fmla="*/ 1122518 w 11284862"/>
              <a:gd name="connsiteY1269" fmla="*/ 1033223 h 6239940"/>
              <a:gd name="connsiteX1270" fmla="*/ 1120054 w 11284862"/>
              <a:gd name="connsiteY1270" fmla="*/ 1036704 h 6239940"/>
              <a:gd name="connsiteX1271" fmla="*/ 1084600 w 11284862"/>
              <a:gd name="connsiteY1271" fmla="*/ 1445549 h 6239940"/>
              <a:gd name="connsiteX1272" fmla="*/ 1005050 w 11284862"/>
              <a:gd name="connsiteY1272" fmla="*/ 1445549 h 6239940"/>
              <a:gd name="connsiteX1273" fmla="*/ 982371 w 11284862"/>
              <a:gd name="connsiteY1273" fmla="*/ 1184035 h 6239940"/>
              <a:gd name="connsiteX1274" fmla="*/ 959693 w 11284862"/>
              <a:gd name="connsiteY1274" fmla="*/ 1445549 h 6239940"/>
              <a:gd name="connsiteX1275" fmla="*/ 880143 w 11284862"/>
              <a:gd name="connsiteY1275" fmla="*/ 1445549 h 6239940"/>
              <a:gd name="connsiteX1276" fmla="*/ 844688 w 11284862"/>
              <a:gd name="connsiteY1276" fmla="*/ 1036705 h 6239940"/>
              <a:gd name="connsiteX1277" fmla="*/ 842224 w 11284862"/>
              <a:gd name="connsiteY1277" fmla="*/ 1033223 h 6239940"/>
              <a:gd name="connsiteX1278" fmla="*/ 834306 w 11284862"/>
              <a:gd name="connsiteY1278" fmla="*/ 995849 h 6239940"/>
              <a:gd name="connsiteX1279" fmla="*/ 834306 w 11284862"/>
              <a:gd name="connsiteY1279" fmla="*/ 950694 h 6239940"/>
              <a:gd name="connsiteX1280" fmla="*/ 796383 w 11284862"/>
              <a:gd name="connsiteY1280" fmla="*/ 1085571 h 6239940"/>
              <a:gd name="connsiteX1281" fmla="*/ 747947 w 11284862"/>
              <a:gd name="connsiteY1281" fmla="*/ 1112221 h 6239940"/>
              <a:gd name="connsiteX1282" fmla="*/ 747948 w 11284862"/>
              <a:gd name="connsiteY1282" fmla="*/ 1112220 h 6239940"/>
              <a:gd name="connsiteX1283" fmla="*/ 719984 w 11284862"/>
              <a:gd name="connsiteY1283" fmla="*/ 1066061 h 6239940"/>
              <a:gd name="connsiteX1284" fmla="*/ 839409 w 11284862"/>
              <a:gd name="connsiteY1284" fmla="*/ 641311 h 6239940"/>
              <a:gd name="connsiteX1285" fmla="*/ 846395 w 11284862"/>
              <a:gd name="connsiteY1285" fmla="*/ 627908 h 6239940"/>
              <a:gd name="connsiteX1286" fmla="*/ 847051 w 11284862"/>
              <a:gd name="connsiteY1286" fmla="*/ 627364 h 6239940"/>
              <a:gd name="connsiteX1287" fmla="*/ 851513 w 11284862"/>
              <a:gd name="connsiteY1287" fmla="*/ 618519 h 6239940"/>
              <a:gd name="connsiteX1288" fmla="*/ 895841 w 11284862"/>
              <a:gd name="connsiteY1288" fmla="*/ 583732 h 6239940"/>
              <a:gd name="connsiteX1289" fmla="*/ 928942 w 11284862"/>
              <a:gd name="connsiteY1289" fmla="*/ 577363 h 6239940"/>
              <a:gd name="connsiteX1290" fmla="*/ 935868 w 11284862"/>
              <a:gd name="connsiteY1290" fmla="*/ 550961 h 6239940"/>
              <a:gd name="connsiteX1291" fmla="*/ 899304 w 11284862"/>
              <a:gd name="connsiteY1291" fmla="*/ 542849 h 6239940"/>
              <a:gd name="connsiteX1292" fmla="*/ 768967 w 11284862"/>
              <a:gd name="connsiteY1292" fmla="*/ 326789 h 6239940"/>
              <a:gd name="connsiteX1293" fmla="*/ 982371 w 11284862"/>
              <a:gd name="connsiteY1293" fmla="*/ 92303 h 6239940"/>
              <a:gd name="connsiteX1294" fmla="*/ 2707968 w 11284862"/>
              <a:gd name="connsiteY1294" fmla="*/ 31315 h 6239940"/>
              <a:gd name="connsiteX1295" fmla="*/ 2921371 w 11284862"/>
              <a:gd name="connsiteY1295" fmla="*/ 265802 h 6239940"/>
              <a:gd name="connsiteX1296" fmla="*/ 2791035 w 11284862"/>
              <a:gd name="connsiteY1296" fmla="*/ 481861 h 6239940"/>
              <a:gd name="connsiteX1297" fmla="*/ 2754470 w 11284862"/>
              <a:gd name="connsiteY1297" fmla="*/ 489973 h 6239940"/>
              <a:gd name="connsiteX1298" fmla="*/ 2761397 w 11284862"/>
              <a:gd name="connsiteY1298" fmla="*/ 516375 h 6239940"/>
              <a:gd name="connsiteX1299" fmla="*/ 2794498 w 11284862"/>
              <a:gd name="connsiteY1299" fmla="*/ 522744 h 6239940"/>
              <a:gd name="connsiteX1300" fmla="*/ 2851503 w 11284862"/>
              <a:gd name="connsiteY1300" fmla="*/ 582662 h 6239940"/>
              <a:gd name="connsiteX1301" fmla="*/ 2852118 w 11284862"/>
              <a:gd name="connsiteY1301" fmla="*/ 586537 h 6239940"/>
              <a:gd name="connsiteX1302" fmla="*/ 2970269 w 11284862"/>
              <a:gd name="connsiteY1302" fmla="*/ 1006757 h 6239940"/>
              <a:gd name="connsiteX1303" fmla="*/ 2942305 w 11284862"/>
              <a:gd name="connsiteY1303" fmla="*/ 1052917 h 6239940"/>
              <a:gd name="connsiteX1304" fmla="*/ 2942306 w 11284862"/>
              <a:gd name="connsiteY1304" fmla="*/ 1052917 h 6239940"/>
              <a:gd name="connsiteX1305" fmla="*/ 2893871 w 11284862"/>
              <a:gd name="connsiteY1305" fmla="*/ 1026268 h 6239940"/>
              <a:gd name="connsiteX1306" fmla="*/ 2856033 w 11284862"/>
              <a:gd name="connsiteY1306" fmla="*/ 891693 h 6239940"/>
              <a:gd name="connsiteX1307" fmla="*/ 2856033 w 11284862"/>
              <a:gd name="connsiteY1307" fmla="*/ 934861 h 6239940"/>
              <a:gd name="connsiteX1308" fmla="*/ 2848115 w 11284862"/>
              <a:gd name="connsiteY1308" fmla="*/ 972235 h 6239940"/>
              <a:gd name="connsiteX1309" fmla="*/ 2845652 w 11284862"/>
              <a:gd name="connsiteY1309" fmla="*/ 975717 h 6239940"/>
              <a:gd name="connsiteX1310" fmla="*/ 2810197 w 11284862"/>
              <a:gd name="connsiteY1310" fmla="*/ 1384561 h 6239940"/>
              <a:gd name="connsiteX1311" fmla="*/ 2730646 w 11284862"/>
              <a:gd name="connsiteY1311" fmla="*/ 1384561 h 6239940"/>
              <a:gd name="connsiteX1312" fmla="*/ 2707968 w 11284862"/>
              <a:gd name="connsiteY1312" fmla="*/ 1123047 h 6239940"/>
              <a:gd name="connsiteX1313" fmla="*/ 2685289 w 11284862"/>
              <a:gd name="connsiteY1313" fmla="*/ 1384561 h 6239940"/>
              <a:gd name="connsiteX1314" fmla="*/ 2605740 w 11284862"/>
              <a:gd name="connsiteY1314" fmla="*/ 1384561 h 6239940"/>
              <a:gd name="connsiteX1315" fmla="*/ 2570284 w 11284862"/>
              <a:gd name="connsiteY1315" fmla="*/ 975717 h 6239940"/>
              <a:gd name="connsiteX1316" fmla="*/ 2567820 w 11284862"/>
              <a:gd name="connsiteY1316" fmla="*/ 972235 h 6239940"/>
              <a:gd name="connsiteX1317" fmla="*/ 2559903 w 11284862"/>
              <a:gd name="connsiteY1317" fmla="*/ 934861 h 6239940"/>
              <a:gd name="connsiteX1318" fmla="*/ 2559903 w 11284862"/>
              <a:gd name="connsiteY1318" fmla="*/ 889706 h 6239940"/>
              <a:gd name="connsiteX1319" fmla="*/ 2521980 w 11284862"/>
              <a:gd name="connsiteY1319" fmla="*/ 1024584 h 6239940"/>
              <a:gd name="connsiteX1320" fmla="*/ 2473544 w 11284862"/>
              <a:gd name="connsiteY1320" fmla="*/ 1051233 h 6239940"/>
              <a:gd name="connsiteX1321" fmla="*/ 2473545 w 11284862"/>
              <a:gd name="connsiteY1321" fmla="*/ 1051233 h 6239940"/>
              <a:gd name="connsiteX1322" fmla="*/ 2445581 w 11284862"/>
              <a:gd name="connsiteY1322" fmla="*/ 1005073 h 6239940"/>
              <a:gd name="connsiteX1323" fmla="*/ 2565006 w 11284862"/>
              <a:gd name="connsiteY1323" fmla="*/ 580323 h 6239940"/>
              <a:gd name="connsiteX1324" fmla="*/ 2571992 w 11284862"/>
              <a:gd name="connsiteY1324" fmla="*/ 566920 h 6239940"/>
              <a:gd name="connsiteX1325" fmla="*/ 2572647 w 11284862"/>
              <a:gd name="connsiteY1325" fmla="*/ 566377 h 6239940"/>
              <a:gd name="connsiteX1326" fmla="*/ 2577110 w 11284862"/>
              <a:gd name="connsiteY1326" fmla="*/ 557531 h 6239940"/>
              <a:gd name="connsiteX1327" fmla="*/ 2621438 w 11284862"/>
              <a:gd name="connsiteY1327" fmla="*/ 522744 h 6239940"/>
              <a:gd name="connsiteX1328" fmla="*/ 2654539 w 11284862"/>
              <a:gd name="connsiteY1328" fmla="*/ 516375 h 6239940"/>
              <a:gd name="connsiteX1329" fmla="*/ 2661465 w 11284862"/>
              <a:gd name="connsiteY1329" fmla="*/ 489973 h 6239940"/>
              <a:gd name="connsiteX1330" fmla="*/ 2624901 w 11284862"/>
              <a:gd name="connsiteY1330" fmla="*/ 481861 h 6239940"/>
              <a:gd name="connsiteX1331" fmla="*/ 2494564 w 11284862"/>
              <a:gd name="connsiteY1331" fmla="*/ 265802 h 6239940"/>
              <a:gd name="connsiteX1332" fmla="*/ 2707968 w 11284862"/>
              <a:gd name="connsiteY1332" fmla="*/ 31315 h 6239940"/>
              <a:gd name="connsiteX1333" fmla="*/ 6337646 w 11284862"/>
              <a:gd name="connsiteY1333" fmla="*/ 0 h 6239940"/>
              <a:gd name="connsiteX1334" fmla="*/ 6551049 w 11284862"/>
              <a:gd name="connsiteY1334" fmla="*/ 234486 h 6239940"/>
              <a:gd name="connsiteX1335" fmla="*/ 6420713 w 11284862"/>
              <a:gd name="connsiteY1335" fmla="*/ 450546 h 6239940"/>
              <a:gd name="connsiteX1336" fmla="*/ 6384148 w 11284862"/>
              <a:gd name="connsiteY1336" fmla="*/ 458658 h 6239940"/>
              <a:gd name="connsiteX1337" fmla="*/ 6391075 w 11284862"/>
              <a:gd name="connsiteY1337" fmla="*/ 485060 h 6239940"/>
              <a:gd name="connsiteX1338" fmla="*/ 6424176 w 11284862"/>
              <a:gd name="connsiteY1338" fmla="*/ 491429 h 6239940"/>
              <a:gd name="connsiteX1339" fmla="*/ 6481181 w 11284862"/>
              <a:gd name="connsiteY1339" fmla="*/ 551347 h 6239940"/>
              <a:gd name="connsiteX1340" fmla="*/ 6481796 w 11284862"/>
              <a:gd name="connsiteY1340" fmla="*/ 555222 h 6239940"/>
              <a:gd name="connsiteX1341" fmla="*/ 6599947 w 11284862"/>
              <a:gd name="connsiteY1341" fmla="*/ 975443 h 6239940"/>
              <a:gd name="connsiteX1342" fmla="*/ 6571983 w 11284862"/>
              <a:gd name="connsiteY1342" fmla="*/ 1021602 h 6239940"/>
              <a:gd name="connsiteX1343" fmla="*/ 6571984 w 11284862"/>
              <a:gd name="connsiteY1343" fmla="*/ 1021603 h 6239940"/>
              <a:gd name="connsiteX1344" fmla="*/ 6523549 w 11284862"/>
              <a:gd name="connsiteY1344" fmla="*/ 994952 h 6239940"/>
              <a:gd name="connsiteX1345" fmla="*/ 6485711 w 11284862"/>
              <a:gd name="connsiteY1345" fmla="*/ 860378 h 6239940"/>
              <a:gd name="connsiteX1346" fmla="*/ 6485711 w 11284862"/>
              <a:gd name="connsiteY1346" fmla="*/ 903546 h 6239940"/>
              <a:gd name="connsiteX1347" fmla="*/ 6477793 w 11284862"/>
              <a:gd name="connsiteY1347" fmla="*/ 940920 h 6239940"/>
              <a:gd name="connsiteX1348" fmla="*/ 6475329 w 11284862"/>
              <a:gd name="connsiteY1348" fmla="*/ 944402 h 6239940"/>
              <a:gd name="connsiteX1349" fmla="*/ 6439875 w 11284862"/>
              <a:gd name="connsiteY1349" fmla="*/ 1353246 h 6239940"/>
              <a:gd name="connsiteX1350" fmla="*/ 6360325 w 11284862"/>
              <a:gd name="connsiteY1350" fmla="*/ 1353246 h 6239940"/>
              <a:gd name="connsiteX1351" fmla="*/ 6337646 w 11284862"/>
              <a:gd name="connsiteY1351" fmla="*/ 1091732 h 6239940"/>
              <a:gd name="connsiteX1352" fmla="*/ 6314968 w 11284862"/>
              <a:gd name="connsiteY1352" fmla="*/ 1353246 h 6239940"/>
              <a:gd name="connsiteX1353" fmla="*/ 6235418 w 11284862"/>
              <a:gd name="connsiteY1353" fmla="*/ 1353246 h 6239940"/>
              <a:gd name="connsiteX1354" fmla="*/ 6199963 w 11284862"/>
              <a:gd name="connsiteY1354" fmla="*/ 944403 h 6239940"/>
              <a:gd name="connsiteX1355" fmla="*/ 6197499 w 11284862"/>
              <a:gd name="connsiteY1355" fmla="*/ 940920 h 6239940"/>
              <a:gd name="connsiteX1356" fmla="*/ 6189581 w 11284862"/>
              <a:gd name="connsiteY1356" fmla="*/ 903546 h 6239940"/>
              <a:gd name="connsiteX1357" fmla="*/ 6189581 w 11284862"/>
              <a:gd name="connsiteY1357" fmla="*/ 858391 h 6239940"/>
              <a:gd name="connsiteX1358" fmla="*/ 6151658 w 11284862"/>
              <a:gd name="connsiteY1358" fmla="*/ 993268 h 6239940"/>
              <a:gd name="connsiteX1359" fmla="*/ 6103223 w 11284862"/>
              <a:gd name="connsiteY1359" fmla="*/ 1019919 h 6239940"/>
              <a:gd name="connsiteX1360" fmla="*/ 6103223 w 11284862"/>
              <a:gd name="connsiteY1360" fmla="*/ 1019918 h 6239940"/>
              <a:gd name="connsiteX1361" fmla="*/ 6075259 w 11284862"/>
              <a:gd name="connsiteY1361" fmla="*/ 973758 h 6239940"/>
              <a:gd name="connsiteX1362" fmla="*/ 6194685 w 11284862"/>
              <a:gd name="connsiteY1362" fmla="*/ 549008 h 6239940"/>
              <a:gd name="connsiteX1363" fmla="*/ 6201670 w 11284862"/>
              <a:gd name="connsiteY1363" fmla="*/ 535605 h 6239940"/>
              <a:gd name="connsiteX1364" fmla="*/ 6202326 w 11284862"/>
              <a:gd name="connsiteY1364" fmla="*/ 535061 h 6239940"/>
              <a:gd name="connsiteX1365" fmla="*/ 6206789 w 11284862"/>
              <a:gd name="connsiteY1365" fmla="*/ 526216 h 6239940"/>
              <a:gd name="connsiteX1366" fmla="*/ 6251116 w 11284862"/>
              <a:gd name="connsiteY1366" fmla="*/ 491429 h 6239940"/>
              <a:gd name="connsiteX1367" fmla="*/ 6284217 w 11284862"/>
              <a:gd name="connsiteY1367" fmla="*/ 485060 h 6239940"/>
              <a:gd name="connsiteX1368" fmla="*/ 6291143 w 11284862"/>
              <a:gd name="connsiteY1368" fmla="*/ 458658 h 6239940"/>
              <a:gd name="connsiteX1369" fmla="*/ 6254579 w 11284862"/>
              <a:gd name="connsiteY1369" fmla="*/ 450546 h 6239940"/>
              <a:gd name="connsiteX1370" fmla="*/ 6124242 w 11284862"/>
              <a:gd name="connsiteY1370" fmla="*/ 234486 h 6239940"/>
              <a:gd name="connsiteX1371" fmla="*/ 6337646 w 11284862"/>
              <a:gd name="connsiteY1371" fmla="*/ 0 h 62399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</a:cxnLst>
            <a:rect l="l" t="t" r="r" b="b"/>
            <a:pathLst>
              <a:path w="11284862" h="6239940">
                <a:moveTo>
                  <a:pt x="8693633" y="4886694"/>
                </a:moveTo>
                <a:cubicBezTo>
                  <a:pt x="8811492" y="4886694"/>
                  <a:pt x="8907036" y="4991678"/>
                  <a:pt x="8907036" y="5121181"/>
                </a:cubicBezTo>
                <a:cubicBezTo>
                  <a:pt x="8907036" y="5218309"/>
                  <a:pt x="8853293" y="5301644"/>
                  <a:pt x="8776699" y="5337240"/>
                </a:cubicBezTo>
                <a:lnTo>
                  <a:pt x="8740135" y="5345352"/>
                </a:lnTo>
                <a:lnTo>
                  <a:pt x="8747062" y="5371755"/>
                </a:lnTo>
                <a:lnTo>
                  <a:pt x="8780162" y="5378123"/>
                </a:lnTo>
                <a:cubicBezTo>
                  <a:pt x="8807283" y="5389056"/>
                  <a:pt x="8828337" y="5410983"/>
                  <a:pt x="8837168" y="5438042"/>
                </a:cubicBezTo>
                <a:lnTo>
                  <a:pt x="8837783" y="5441917"/>
                </a:lnTo>
                <a:lnTo>
                  <a:pt x="8955934" y="5862137"/>
                </a:lnTo>
                <a:cubicBezTo>
                  <a:pt x="8961587" y="5882243"/>
                  <a:pt x="8949067" y="5902908"/>
                  <a:pt x="8927970" y="5908296"/>
                </a:cubicBezTo>
                <a:lnTo>
                  <a:pt x="8927971" y="5908297"/>
                </a:lnTo>
                <a:cubicBezTo>
                  <a:pt x="8906874" y="5913684"/>
                  <a:pt x="8885189" y="5901752"/>
                  <a:pt x="8879536" y="5881647"/>
                </a:cubicBezTo>
                <a:lnTo>
                  <a:pt x="8841697" y="5747072"/>
                </a:lnTo>
                <a:lnTo>
                  <a:pt x="8841697" y="5790240"/>
                </a:lnTo>
                <a:cubicBezTo>
                  <a:pt x="8841697" y="5803497"/>
                  <a:pt x="8838878" y="5816126"/>
                  <a:pt x="8833780" y="5827614"/>
                </a:cubicBezTo>
                <a:lnTo>
                  <a:pt x="8831316" y="5831096"/>
                </a:lnTo>
                <a:lnTo>
                  <a:pt x="8795862" y="6239940"/>
                </a:lnTo>
                <a:lnTo>
                  <a:pt x="8716311" y="6239940"/>
                </a:lnTo>
                <a:lnTo>
                  <a:pt x="8693633" y="5978427"/>
                </a:lnTo>
                <a:lnTo>
                  <a:pt x="8670955" y="6239940"/>
                </a:lnTo>
                <a:lnTo>
                  <a:pt x="8591404" y="6239940"/>
                </a:lnTo>
                <a:lnTo>
                  <a:pt x="8555950" y="5831097"/>
                </a:lnTo>
                <a:lnTo>
                  <a:pt x="8553486" y="5827614"/>
                </a:lnTo>
                <a:cubicBezTo>
                  <a:pt x="8548387" y="5816126"/>
                  <a:pt x="8545568" y="5803497"/>
                  <a:pt x="8545568" y="5790240"/>
                </a:cubicBezTo>
                <a:lnTo>
                  <a:pt x="8545568" y="5745085"/>
                </a:lnTo>
                <a:lnTo>
                  <a:pt x="8507644" y="5879963"/>
                </a:lnTo>
                <a:cubicBezTo>
                  <a:pt x="8501991" y="5900068"/>
                  <a:pt x="8480306" y="5912000"/>
                  <a:pt x="8459209" y="5906613"/>
                </a:cubicBezTo>
                <a:lnTo>
                  <a:pt x="8459210" y="5906612"/>
                </a:lnTo>
                <a:cubicBezTo>
                  <a:pt x="8438113" y="5901225"/>
                  <a:pt x="8425593" y="5880559"/>
                  <a:pt x="8431246" y="5860453"/>
                </a:cubicBezTo>
                <a:lnTo>
                  <a:pt x="8550671" y="5435703"/>
                </a:lnTo>
                <a:cubicBezTo>
                  <a:pt x="8552084" y="5430677"/>
                  <a:pt x="8554499" y="5426161"/>
                  <a:pt x="8557657" y="5422300"/>
                </a:cubicBezTo>
                <a:lnTo>
                  <a:pt x="8558313" y="5421756"/>
                </a:lnTo>
                <a:lnTo>
                  <a:pt x="8562775" y="5412911"/>
                </a:lnTo>
                <a:cubicBezTo>
                  <a:pt x="8573639" y="5397587"/>
                  <a:pt x="8589023" y="5385411"/>
                  <a:pt x="8607103" y="5378123"/>
                </a:cubicBezTo>
                <a:lnTo>
                  <a:pt x="8640204" y="5371755"/>
                </a:lnTo>
                <a:lnTo>
                  <a:pt x="8647130" y="5345352"/>
                </a:lnTo>
                <a:lnTo>
                  <a:pt x="8610566" y="5337240"/>
                </a:lnTo>
                <a:cubicBezTo>
                  <a:pt x="8533973" y="5301644"/>
                  <a:pt x="8480229" y="5218309"/>
                  <a:pt x="8480229" y="5121181"/>
                </a:cubicBezTo>
                <a:cubicBezTo>
                  <a:pt x="8480229" y="4991678"/>
                  <a:pt x="8575773" y="4886694"/>
                  <a:pt x="8693633" y="4886694"/>
                </a:cubicBezTo>
                <a:close/>
                <a:moveTo>
                  <a:pt x="6366062" y="4886694"/>
                </a:moveTo>
                <a:cubicBezTo>
                  <a:pt x="6483922" y="4886694"/>
                  <a:pt x="6579465" y="4991678"/>
                  <a:pt x="6579465" y="5121181"/>
                </a:cubicBezTo>
                <a:cubicBezTo>
                  <a:pt x="6579465" y="5218309"/>
                  <a:pt x="6525722" y="5301644"/>
                  <a:pt x="6449129" y="5337240"/>
                </a:cubicBezTo>
                <a:lnTo>
                  <a:pt x="6412564" y="5345352"/>
                </a:lnTo>
                <a:lnTo>
                  <a:pt x="6419491" y="5371755"/>
                </a:lnTo>
                <a:lnTo>
                  <a:pt x="6452592" y="5378123"/>
                </a:lnTo>
                <a:cubicBezTo>
                  <a:pt x="6479712" y="5389056"/>
                  <a:pt x="6500766" y="5410983"/>
                  <a:pt x="6509597" y="5438042"/>
                </a:cubicBezTo>
                <a:lnTo>
                  <a:pt x="6510212" y="5441917"/>
                </a:lnTo>
                <a:lnTo>
                  <a:pt x="6628363" y="5862137"/>
                </a:lnTo>
                <a:cubicBezTo>
                  <a:pt x="6634016" y="5882243"/>
                  <a:pt x="6621496" y="5902908"/>
                  <a:pt x="6600399" y="5908296"/>
                </a:cubicBezTo>
                <a:lnTo>
                  <a:pt x="6600400" y="5908297"/>
                </a:lnTo>
                <a:cubicBezTo>
                  <a:pt x="6579303" y="5913684"/>
                  <a:pt x="6557618" y="5901752"/>
                  <a:pt x="6551965" y="5881647"/>
                </a:cubicBezTo>
                <a:lnTo>
                  <a:pt x="6514127" y="5747072"/>
                </a:lnTo>
                <a:lnTo>
                  <a:pt x="6514127" y="5790240"/>
                </a:lnTo>
                <a:cubicBezTo>
                  <a:pt x="6514127" y="5803497"/>
                  <a:pt x="6511307" y="5816126"/>
                  <a:pt x="6506209" y="5827614"/>
                </a:cubicBezTo>
                <a:lnTo>
                  <a:pt x="6503745" y="5831096"/>
                </a:lnTo>
                <a:lnTo>
                  <a:pt x="6468291" y="6239940"/>
                </a:lnTo>
                <a:lnTo>
                  <a:pt x="6388741" y="6239940"/>
                </a:lnTo>
                <a:lnTo>
                  <a:pt x="6366062" y="5978427"/>
                </a:lnTo>
                <a:lnTo>
                  <a:pt x="6343384" y="6239940"/>
                </a:lnTo>
                <a:lnTo>
                  <a:pt x="6263834" y="6239940"/>
                </a:lnTo>
                <a:lnTo>
                  <a:pt x="6228379" y="5831097"/>
                </a:lnTo>
                <a:lnTo>
                  <a:pt x="6225915" y="5827614"/>
                </a:lnTo>
                <a:cubicBezTo>
                  <a:pt x="6220817" y="5816126"/>
                  <a:pt x="6217997" y="5803497"/>
                  <a:pt x="6217997" y="5790240"/>
                </a:cubicBezTo>
                <a:lnTo>
                  <a:pt x="6217997" y="5745085"/>
                </a:lnTo>
                <a:lnTo>
                  <a:pt x="6180074" y="5879963"/>
                </a:lnTo>
                <a:cubicBezTo>
                  <a:pt x="6174421" y="5900068"/>
                  <a:pt x="6152736" y="5912000"/>
                  <a:pt x="6131639" y="5906613"/>
                </a:cubicBezTo>
                <a:lnTo>
                  <a:pt x="6131639" y="5906612"/>
                </a:lnTo>
                <a:cubicBezTo>
                  <a:pt x="6110542" y="5901225"/>
                  <a:pt x="6098022" y="5880559"/>
                  <a:pt x="6103675" y="5860453"/>
                </a:cubicBezTo>
                <a:lnTo>
                  <a:pt x="6223101" y="5435703"/>
                </a:lnTo>
                <a:cubicBezTo>
                  <a:pt x="6224513" y="5430677"/>
                  <a:pt x="6226929" y="5426161"/>
                  <a:pt x="6230086" y="5422300"/>
                </a:cubicBezTo>
                <a:lnTo>
                  <a:pt x="6230742" y="5421756"/>
                </a:lnTo>
                <a:lnTo>
                  <a:pt x="6235205" y="5412911"/>
                </a:lnTo>
                <a:cubicBezTo>
                  <a:pt x="6246068" y="5397587"/>
                  <a:pt x="6261452" y="5385411"/>
                  <a:pt x="6279532" y="5378123"/>
                </a:cubicBezTo>
                <a:lnTo>
                  <a:pt x="6312633" y="5371755"/>
                </a:lnTo>
                <a:lnTo>
                  <a:pt x="6319559" y="5345352"/>
                </a:lnTo>
                <a:lnTo>
                  <a:pt x="6282995" y="5337240"/>
                </a:lnTo>
                <a:cubicBezTo>
                  <a:pt x="6206402" y="5301644"/>
                  <a:pt x="6152658" y="5218309"/>
                  <a:pt x="6152658" y="5121181"/>
                </a:cubicBezTo>
                <a:cubicBezTo>
                  <a:pt x="6152658" y="4991678"/>
                  <a:pt x="6248202" y="4886694"/>
                  <a:pt x="6366062" y="4886694"/>
                </a:cubicBezTo>
                <a:close/>
                <a:moveTo>
                  <a:pt x="2855016" y="4855378"/>
                </a:moveTo>
                <a:cubicBezTo>
                  <a:pt x="2972877" y="4855378"/>
                  <a:pt x="3068420" y="4960362"/>
                  <a:pt x="3068420" y="5089865"/>
                </a:cubicBezTo>
                <a:cubicBezTo>
                  <a:pt x="3068420" y="5186993"/>
                  <a:pt x="3014676" y="5270328"/>
                  <a:pt x="2938083" y="5305924"/>
                </a:cubicBezTo>
                <a:lnTo>
                  <a:pt x="2901519" y="5314036"/>
                </a:lnTo>
                <a:lnTo>
                  <a:pt x="2908445" y="5340439"/>
                </a:lnTo>
                <a:lnTo>
                  <a:pt x="2941546" y="5346807"/>
                </a:lnTo>
                <a:cubicBezTo>
                  <a:pt x="2968667" y="5357740"/>
                  <a:pt x="2989720" y="5379667"/>
                  <a:pt x="2998552" y="5406726"/>
                </a:cubicBezTo>
                <a:lnTo>
                  <a:pt x="2999166" y="5410601"/>
                </a:lnTo>
                <a:lnTo>
                  <a:pt x="3117318" y="5830821"/>
                </a:lnTo>
                <a:cubicBezTo>
                  <a:pt x="3122971" y="5850927"/>
                  <a:pt x="3110451" y="5871592"/>
                  <a:pt x="3089354" y="5876980"/>
                </a:cubicBezTo>
                <a:lnTo>
                  <a:pt x="3089355" y="5876981"/>
                </a:lnTo>
                <a:cubicBezTo>
                  <a:pt x="3068258" y="5882368"/>
                  <a:pt x="3046572" y="5870436"/>
                  <a:pt x="3040919" y="5850331"/>
                </a:cubicBezTo>
                <a:lnTo>
                  <a:pt x="3003081" y="5715756"/>
                </a:lnTo>
                <a:lnTo>
                  <a:pt x="3003081" y="5758924"/>
                </a:lnTo>
                <a:cubicBezTo>
                  <a:pt x="3003081" y="5772181"/>
                  <a:pt x="3000262" y="5784810"/>
                  <a:pt x="2995164" y="5796298"/>
                </a:cubicBezTo>
                <a:lnTo>
                  <a:pt x="2992700" y="5799780"/>
                </a:lnTo>
                <a:lnTo>
                  <a:pt x="2957245" y="6208624"/>
                </a:lnTo>
                <a:lnTo>
                  <a:pt x="2877695" y="6208624"/>
                </a:lnTo>
                <a:lnTo>
                  <a:pt x="2855016" y="5947111"/>
                </a:lnTo>
                <a:lnTo>
                  <a:pt x="2832338" y="6208624"/>
                </a:lnTo>
                <a:lnTo>
                  <a:pt x="2752788" y="6208624"/>
                </a:lnTo>
                <a:lnTo>
                  <a:pt x="2717333" y="5799781"/>
                </a:lnTo>
                <a:lnTo>
                  <a:pt x="2714869" y="5796298"/>
                </a:lnTo>
                <a:cubicBezTo>
                  <a:pt x="2709771" y="5784810"/>
                  <a:pt x="2706951" y="5772181"/>
                  <a:pt x="2706951" y="5758924"/>
                </a:cubicBezTo>
                <a:lnTo>
                  <a:pt x="2706951" y="5713769"/>
                </a:lnTo>
                <a:lnTo>
                  <a:pt x="2669028" y="5848647"/>
                </a:lnTo>
                <a:cubicBezTo>
                  <a:pt x="2663375" y="5868752"/>
                  <a:pt x="2641689" y="5880684"/>
                  <a:pt x="2620593" y="5875297"/>
                </a:cubicBezTo>
                <a:lnTo>
                  <a:pt x="2620593" y="5875296"/>
                </a:lnTo>
                <a:cubicBezTo>
                  <a:pt x="2599496" y="5869909"/>
                  <a:pt x="2586976" y="5849243"/>
                  <a:pt x="2592629" y="5829137"/>
                </a:cubicBezTo>
                <a:lnTo>
                  <a:pt x="2712054" y="5404387"/>
                </a:lnTo>
                <a:cubicBezTo>
                  <a:pt x="2713467" y="5399361"/>
                  <a:pt x="2715883" y="5394845"/>
                  <a:pt x="2719041" y="5390984"/>
                </a:cubicBezTo>
                <a:lnTo>
                  <a:pt x="2719696" y="5390440"/>
                </a:lnTo>
                <a:lnTo>
                  <a:pt x="2724159" y="5381595"/>
                </a:lnTo>
                <a:cubicBezTo>
                  <a:pt x="2735022" y="5366271"/>
                  <a:pt x="2750406" y="5354095"/>
                  <a:pt x="2768486" y="5346807"/>
                </a:cubicBezTo>
                <a:lnTo>
                  <a:pt x="2801587" y="5340439"/>
                </a:lnTo>
                <a:lnTo>
                  <a:pt x="2808513" y="5314036"/>
                </a:lnTo>
                <a:lnTo>
                  <a:pt x="2771949" y="5305924"/>
                </a:lnTo>
                <a:cubicBezTo>
                  <a:pt x="2695356" y="5270328"/>
                  <a:pt x="2641613" y="5186993"/>
                  <a:pt x="2641613" y="5089865"/>
                </a:cubicBezTo>
                <a:cubicBezTo>
                  <a:pt x="2641613" y="4960362"/>
                  <a:pt x="2737156" y="4855378"/>
                  <a:pt x="2855016" y="4855378"/>
                </a:cubicBezTo>
                <a:close/>
                <a:moveTo>
                  <a:pt x="263744" y="4855378"/>
                </a:moveTo>
                <a:cubicBezTo>
                  <a:pt x="381604" y="4855378"/>
                  <a:pt x="477148" y="4960362"/>
                  <a:pt x="477148" y="5089865"/>
                </a:cubicBezTo>
                <a:cubicBezTo>
                  <a:pt x="477148" y="5186993"/>
                  <a:pt x="423404" y="5270328"/>
                  <a:pt x="346811" y="5305924"/>
                </a:cubicBezTo>
                <a:lnTo>
                  <a:pt x="310247" y="5314036"/>
                </a:lnTo>
                <a:lnTo>
                  <a:pt x="317173" y="5340439"/>
                </a:lnTo>
                <a:lnTo>
                  <a:pt x="350274" y="5346807"/>
                </a:lnTo>
                <a:cubicBezTo>
                  <a:pt x="377395" y="5357740"/>
                  <a:pt x="398448" y="5379667"/>
                  <a:pt x="407279" y="5406726"/>
                </a:cubicBezTo>
                <a:lnTo>
                  <a:pt x="407894" y="5410601"/>
                </a:lnTo>
                <a:lnTo>
                  <a:pt x="526045" y="5830821"/>
                </a:lnTo>
                <a:cubicBezTo>
                  <a:pt x="531699" y="5850927"/>
                  <a:pt x="519178" y="5871592"/>
                  <a:pt x="498081" y="5876980"/>
                </a:cubicBezTo>
                <a:lnTo>
                  <a:pt x="498082" y="5876981"/>
                </a:lnTo>
                <a:cubicBezTo>
                  <a:pt x="476985" y="5882368"/>
                  <a:pt x="455300" y="5870436"/>
                  <a:pt x="449647" y="5850331"/>
                </a:cubicBezTo>
                <a:lnTo>
                  <a:pt x="411809" y="5715756"/>
                </a:lnTo>
                <a:lnTo>
                  <a:pt x="411809" y="5758924"/>
                </a:lnTo>
                <a:cubicBezTo>
                  <a:pt x="411809" y="5772181"/>
                  <a:pt x="408990" y="5784810"/>
                  <a:pt x="403891" y="5796298"/>
                </a:cubicBezTo>
                <a:lnTo>
                  <a:pt x="401428" y="5799780"/>
                </a:lnTo>
                <a:lnTo>
                  <a:pt x="365973" y="6208624"/>
                </a:lnTo>
                <a:lnTo>
                  <a:pt x="286423" y="6208624"/>
                </a:lnTo>
                <a:lnTo>
                  <a:pt x="263744" y="5947111"/>
                </a:lnTo>
                <a:lnTo>
                  <a:pt x="241066" y="6208624"/>
                </a:lnTo>
                <a:lnTo>
                  <a:pt x="161516" y="6208624"/>
                </a:lnTo>
                <a:lnTo>
                  <a:pt x="126061" y="5799781"/>
                </a:lnTo>
                <a:lnTo>
                  <a:pt x="123597" y="5796298"/>
                </a:lnTo>
                <a:cubicBezTo>
                  <a:pt x="118499" y="5784810"/>
                  <a:pt x="115680" y="5772181"/>
                  <a:pt x="115680" y="5758924"/>
                </a:cubicBezTo>
                <a:lnTo>
                  <a:pt x="115680" y="5713769"/>
                </a:lnTo>
                <a:lnTo>
                  <a:pt x="77756" y="5848647"/>
                </a:lnTo>
                <a:cubicBezTo>
                  <a:pt x="72103" y="5868752"/>
                  <a:pt x="50418" y="5880684"/>
                  <a:pt x="29321" y="5875297"/>
                </a:cubicBezTo>
                <a:lnTo>
                  <a:pt x="29322" y="5875296"/>
                </a:lnTo>
                <a:cubicBezTo>
                  <a:pt x="8225" y="5869909"/>
                  <a:pt x="-4295" y="5849243"/>
                  <a:pt x="1358" y="5829137"/>
                </a:cubicBezTo>
                <a:lnTo>
                  <a:pt x="120783" y="5404387"/>
                </a:lnTo>
                <a:cubicBezTo>
                  <a:pt x="122196" y="5399361"/>
                  <a:pt x="124611" y="5394845"/>
                  <a:pt x="127768" y="5390984"/>
                </a:cubicBezTo>
                <a:lnTo>
                  <a:pt x="128424" y="5390440"/>
                </a:lnTo>
                <a:lnTo>
                  <a:pt x="132887" y="5381595"/>
                </a:lnTo>
                <a:cubicBezTo>
                  <a:pt x="143750" y="5366271"/>
                  <a:pt x="159134" y="5354095"/>
                  <a:pt x="177214" y="5346807"/>
                </a:cubicBezTo>
                <a:lnTo>
                  <a:pt x="210315" y="5340439"/>
                </a:lnTo>
                <a:lnTo>
                  <a:pt x="217242" y="5314036"/>
                </a:lnTo>
                <a:lnTo>
                  <a:pt x="180678" y="5305924"/>
                </a:lnTo>
                <a:cubicBezTo>
                  <a:pt x="104084" y="5270328"/>
                  <a:pt x="50341" y="5186993"/>
                  <a:pt x="50341" y="5089865"/>
                </a:cubicBezTo>
                <a:cubicBezTo>
                  <a:pt x="50341" y="4960362"/>
                  <a:pt x="145884" y="4855378"/>
                  <a:pt x="263744" y="4855378"/>
                </a:cubicBezTo>
                <a:close/>
                <a:moveTo>
                  <a:pt x="4500559" y="4807412"/>
                </a:moveTo>
                <a:cubicBezTo>
                  <a:pt x="4618419" y="4807412"/>
                  <a:pt x="4713962" y="4912396"/>
                  <a:pt x="4713962" y="5041899"/>
                </a:cubicBezTo>
                <a:cubicBezTo>
                  <a:pt x="4713962" y="5139027"/>
                  <a:pt x="4660219" y="5222362"/>
                  <a:pt x="4583626" y="5257958"/>
                </a:cubicBezTo>
                <a:lnTo>
                  <a:pt x="4547061" y="5266070"/>
                </a:lnTo>
                <a:lnTo>
                  <a:pt x="4553988" y="5292473"/>
                </a:lnTo>
                <a:lnTo>
                  <a:pt x="4587089" y="5298841"/>
                </a:lnTo>
                <a:cubicBezTo>
                  <a:pt x="4614209" y="5309774"/>
                  <a:pt x="4635263" y="5331701"/>
                  <a:pt x="4644094" y="5358760"/>
                </a:cubicBezTo>
                <a:lnTo>
                  <a:pt x="4644709" y="5362635"/>
                </a:lnTo>
                <a:lnTo>
                  <a:pt x="4762860" y="5782855"/>
                </a:lnTo>
                <a:cubicBezTo>
                  <a:pt x="4768513" y="5802961"/>
                  <a:pt x="4755993" y="5823626"/>
                  <a:pt x="4734896" y="5829014"/>
                </a:cubicBezTo>
                <a:lnTo>
                  <a:pt x="4734897" y="5829015"/>
                </a:lnTo>
                <a:cubicBezTo>
                  <a:pt x="4713800" y="5834402"/>
                  <a:pt x="4692115" y="5822470"/>
                  <a:pt x="4686462" y="5802365"/>
                </a:cubicBezTo>
                <a:lnTo>
                  <a:pt x="4648624" y="5667790"/>
                </a:lnTo>
                <a:lnTo>
                  <a:pt x="4648624" y="5710958"/>
                </a:lnTo>
                <a:cubicBezTo>
                  <a:pt x="4648624" y="5724215"/>
                  <a:pt x="4645804" y="5736844"/>
                  <a:pt x="4640706" y="5748332"/>
                </a:cubicBezTo>
                <a:lnTo>
                  <a:pt x="4638242" y="5751814"/>
                </a:lnTo>
                <a:lnTo>
                  <a:pt x="4602788" y="6160658"/>
                </a:lnTo>
                <a:lnTo>
                  <a:pt x="4523238" y="6160658"/>
                </a:lnTo>
                <a:lnTo>
                  <a:pt x="4500559" y="5899145"/>
                </a:lnTo>
                <a:lnTo>
                  <a:pt x="4477881" y="6160658"/>
                </a:lnTo>
                <a:lnTo>
                  <a:pt x="4398331" y="6160658"/>
                </a:lnTo>
                <a:lnTo>
                  <a:pt x="4362876" y="5751815"/>
                </a:lnTo>
                <a:lnTo>
                  <a:pt x="4360412" y="5748332"/>
                </a:lnTo>
                <a:cubicBezTo>
                  <a:pt x="4355314" y="5736844"/>
                  <a:pt x="4352494" y="5724215"/>
                  <a:pt x="4352494" y="5710958"/>
                </a:cubicBezTo>
                <a:lnTo>
                  <a:pt x="4352494" y="5665803"/>
                </a:lnTo>
                <a:lnTo>
                  <a:pt x="4314571" y="5800681"/>
                </a:lnTo>
                <a:cubicBezTo>
                  <a:pt x="4308918" y="5820786"/>
                  <a:pt x="4287233" y="5832718"/>
                  <a:pt x="4266136" y="5827331"/>
                </a:cubicBezTo>
                <a:lnTo>
                  <a:pt x="4266136" y="5827330"/>
                </a:lnTo>
                <a:cubicBezTo>
                  <a:pt x="4245039" y="5821943"/>
                  <a:pt x="4232519" y="5801277"/>
                  <a:pt x="4238172" y="5781171"/>
                </a:cubicBezTo>
                <a:lnTo>
                  <a:pt x="4357598" y="5356421"/>
                </a:lnTo>
                <a:cubicBezTo>
                  <a:pt x="4359010" y="5351395"/>
                  <a:pt x="4361426" y="5346879"/>
                  <a:pt x="4364583" y="5343018"/>
                </a:cubicBezTo>
                <a:lnTo>
                  <a:pt x="4365239" y="5342474"/>
                </a:lnTo>
                <a:lnTo>
                  <a:pt x="4369702" y="5333629"/>
                </a:lnTo>
                <a:cubicBezTo>
                  <a:pt x="4380565" y="5318305"/>
                  <a:pt x="4395949" y="5306129"/>
                  <a:pt x="4414029" y="5298841"/>
                </a:cubicBezTo>
                <a:lnTo>
                  <a:pt x="4447130" y="5292473"/>
                </a:lnTo>
                <a:lnTo>
                  <a:pt x="4454056" y="5266070"/>
                </a:lnTo>
                <a:lnTo>
                  <a:pt x="4417492" y="5257958"/>
                </a:lnTo>
                <a:cubicBezTo>
                  <a:pt x="4340899" y="5222362"/>
                  <a:pt x="4287155" y="5139027"/>
                  <a:pt x="4287155" y="5041899"/>
                </a:cubicBezTo>
                <a:cubicBezTo>
                  <a:pt x="4287155" y="4912396"/>
                  <a:pt x="4382699" y="4807412"/>
                  <a:pt x="4500559" y="4807412"/>
                </a:cubicBezTo>
                <a:close/>
                <a:moveTo>
                  <a:pt x="11021204" y="4760632"/>
                </a:moveTo>
                <a:cubicBezTo>
                  <a:pt x="11139063" y="4760632"/>
                  <a:pt x="11234607" y="4865616"/>
                  <a:pt x="11234607" y="4995119"/>
                </a:cubicBezTo>
                <a:cubicBezTo>
                  <a:pt x="11234607" y="5092247"/>
                  <a:pt x="11180864" y="5175582"/>
                  <a:pt x="11104270" y="5211178"/>
                </a:cubicBezTo>
                <a:lnTo>
                  <a:pt x="11067706" y="5219290"/>
                </a:lnTo>
                <a:lnTo>
                  <a:pt x="11074633" y="5245693"/>
                </a:lnTo>
                <a:lnTo>
                  <a:pt x="11107733" y="5252061"/>
                </a:lnTo>
                <a:cubicBezTo>
                  <a:pt x="11134854" y="5262994"/>
                  <a:pt x="11155908" y="5284921"/>
                  <a:pt x="11164739" y="5311980"/>
                </a:cubicBezTo>
                <a:lnTo>
                  <a:pt x="11165354" y="5315855"/>
                </a:lnTo>
                <a:lnTo>
                  <a:pt x="11283505" y="5736075"/>
                </a:lnTo>
                <a:cubicBezTo>
                  <a:pt x="11289158" y="5756181"/>
                  <a:pt x="11276638" y="5776846"/>
                  <a:pt x="11255541" y="5782234"/>
                </a:cubicBezTo>
                <a:lnTo>
                  <a:pt x="11255542" y="5782235"/>
                </a:lnTo>
                <a:cubicBezTo>
                  <a:pt x="11234445" y="5787622"/>
                  <a:pt x="11212760" y="5775690"/>
                  <a:pt x="11207107" y="5755585"/>
                </a:cubicBezTo>
                <a:lnTo>
                  <a:pt x="11169268" y="5621010"/>
                </a:lnTo>
                <a:lnTo>
                  <a:pt x="11169268" y="5664178"/>
                </a:lnTo>
                <a:cubicBezTo>
                  <a:pt x="11169268" y="5677435"/>
                  <a:pt x="11166449" y="5690064"/>
                  <a:pt x="11161351" y="5701552"/>
                </a:cubicBezTo>
                <a:lnTo>
                  <a:pt x="11158887" y="5705034"/>
                </a:lnTo>
                <a:lnTo>
                  <a:pt x="11123433" y="6113878"/>
                </a:lnTo>
                <a:lnTo>
                  <a:pt x="11043882" y="6113878"/>
                </a:lnTo>
                <a:lnTo>
                  <a:pt x="11021204" y="5852365"/>
                </a:lnTo>
                <a:lnTo>
                  <a:pt x="10998526" y="6113878"/>
                </a:lnTo>
                <a:lnTo>
                  <a:pt x="10918975" y="6113878"/>
                </a:lnTo>
                <a:lnTo>
                  <a:pt x="10883521" y="5705035"/>
                </a:lnTo>
                <a:lnTo>
                  <a:pt x="10881057" y="5701552"/>
                </a:lnTo>
                <a:cubicBezTo>
                  <a:pt x="10875958" y="5690064"/>
                  <a:pt x="10873139" y="5677435"/>
                  <a:pt x="10873139" y="5664178"/>
                </a:cubicBezTo>
                <a:lnTo>
                  <a:pt x="10873139" y="5619023"/>
                </a:lnTo>
                <a:lnTo>
                  <a:pt x="10835215" y="5753901"/>
                </a:lnTo>
                <a:cubicBezTo>
                  <a:pt x="10829562" y="5774006"/>
                  <a:pt x="10807877" y="5785938"/>
                  <a:pt x="10786780" y="5780551"/>
                </a:cubicBezTo>
                <a:lnTo>
                  <a:pt x="10786781" y="5780550"/>
                </a:lnTo>
                <a:cubicBezTo>
                  <a:pt x="10765684" y="5775163"/>
                  <a:pt x="10753164" y="5754497"/>
                  <a:pt x="10758817" y="5734391"/>
                </a:cubicBezTo>
                <a:lnTo>
                  <a:pt x="10878242" y="5309641"/>
                </a:lnTo>
                <a:cubicBezTo>
                  <a:pt x="10879655" y="5304615"/>
                  <a:pt x="10882070" y="5300099"/>
                  <a:pt x="10885228" y="5296238"/>
                </a:cubicBezTo>
                <a:lnTo>
                  <a:pt x="10885883" y="5295694"/>
                </a:lnTo>
                <a:lnTo>
                  <a:pt x="10890346" y="5286849"/>
                </a:lnTo>
                <a:cubicBezTo>
                  <a:pt x="10901210" y="5271525"/>
                  <a:pt x="10916594" y="5259349"/>
                  <a:pt x="10934674" y="5252061"/>
                </a:cubicBezTo>
                <a:lnTo>
                  <a:pt x="10967775" y="5245693"/>
                </a:lnTo>
                <a:lnTo>
                  <a:pt x="10974701" y="5219290"/>
                </a:lnTo>
                <a:lnTo>
                  <a:pt x="10938137" y="5211178"/>
                </a:lnTo>
                <a:cubicBezTo>
                  <a:pt x="10861544" y="5175582"/>
                  <a:pt x="10807800" y="5092247"/>
                  <a:pt x="10807800" y="4995119"/>
                </a:cubicBezTo>
                <a:cubicBezTo>
                  <a:pt x="10807800" y="4865616"/>
                  <a:pt x="10903344" y="4760632"/>
                  <a:pt x="11021204" y="4760632"/>
                </a:cubicBezTo>
                <a:close/>
                <a:moveTo>
                  <a:pt x="7489023" y="4611335"/>
                </a:moveTo>
                <a:cubicBezTo>
                  <a:pt x="7606883" y="4611335"/>
                  <a:pt x="7702426" y="4716318"/>
                  <a:pt x="7702426" y="4845822"/>
                </a:cubicBezTo>
                <a:cubicBezTo>
                  <a:pt x="7702426" y="4942950"/>
                  <a:pt x="7648683" y="5026285"/>
                  <a:pt x="7572090" y="5061881"/>
                </a:cubicBezTo>
                <a:lnTo>
                  <a:pt x="7535525" y="5069993"/>
                </a:lnTo>
                <a:lnTo>
                  <a:pt x="7542452" y="5096396"/>
                </a:lnTo>
                <a:lnTo>
                  <a:pt x="7575553" y="5102764"/>
                </a:lnTo>
                <a:cubicBezTo>
                  <a:pt x="7602673" y="5113697"/>
                  <a:pt x="7623727" y="5135624"/>
                  <a:pt x="7632558" y="5162683"/>
                </a:cubicBezTo>
                <a:lnTo>
                  <a:pt x="7633173" y="5166558"/>
                </a:lnTo>
                <a:lnTo>
                  <a:pt x="7751324" y="5586778"/>
                </a:lnTo>
                <a:cubicBezTo>
                  <a:pt x="7756977" y="5606884"/>
                  <a:pt x="7744457" y="5627549"/>
                  <a:pt x="7723360" y="5632937"/>
                </a:cubicBezTo>
                <a:lnTo>
                  <a:pt x="7723361" y="5632938"/>
                </a:lnTo>
                <a:cubicBezTo>
                  <a:pt x="7702264" y="5638325"/>
                  <a:pt x="7680579" y="5626393"/>
                  <a:pt x="7674926" y="5606288"/>
                </a:cubicBezTo>
                <a:lnTo>
                  <a:pt x="7637088" y="5471713"/>
                </a:lnTo>
                <a:lnTo>
                  <a:pt x="7637088" y="5514881"/>
                </a:lnTo>
                <a:cubicBezTo>
                  <a:pt x="7637088" y="5528138"/>
                  <a:pt x="7634268" y="5540767"/>
                  <a:pt x="7629170" y="5552255"/>
                </a:cubicBezTo>
                <a:lnTo>
                  <a:pt x="7626706" y="5555737"/>
                </a:lnTo>
                <a:lnTo>
                  <a:pt x="7591252" y="5964581"/>
                </a:lnTo>
                <a:lnTo>
                  <a:pt x="7511702" y="5964581"/>
                </a:lnTo>
                <a:lnTo>
                  <a:pt x="7489023" y="5703068"/>
                </a:lnTo>
                <a:lnTo>
                  <a:pt x="7466345" y="5964581"/>
                </a:lnTo>
                <a:lnTo>
                  <a:pt x="7386795" y="5964581"/>
                </a:lnTo>
                <a:lnTo>
                  <a:pt x="7351340" y="5555738"/>
                </a:lnTo>
                <a:lnTo>
                  <a:pt x="7348876" y="5552255"/>
                </a:lnTo>
                <a:cubicBezTo>
                  <a:pt x="7343778" y="5540767"/>
                  <a:pt x="7340958" y="5528138"/>
                  <a:pt x="7340958" y="5514881"/>
                </a:cubicBezTo>
                <a:lnTo>
                  <a:pt x="7340958" y="5469726"/>
                </a:lnTo>
                <a:lnTo>
                  <a:pt x="7303035" y="5604604"/>
                </a:lnTo>
                <a:cubicBezTo>
                  <a:pt x="7297382" y="5624709"/>
                  <a:pt x="7275697" y="5636641"/>
                  <a:pt x="7254600" y="5631254"/>
                </a:cubicBezTo>
                <a:lnTo>
                  <a:pt x="7254600" y="5631253"/>
                </a:lnTo>
                <a:cubicBezTo>
                  <a:pt x="7233503" y="5625866"/>
                  <a:pt x="7220983" y="5605200"/>
                  <a:pt x="7226636" y="5585094"/>
                </a:cubicBezTo>
                <a:lnTo>
                  <a:pt x="7346062" y="5160344"/>
                </a:lnTo>
                <a:cubicBezTo>
                  <a:pt x="7347474" y="5155318"/>
                  <a:pt x="7349890" y="5150802"/>
                  <a:pt x="7353047" y="5146941"/>
                </a:cubicBezTo>
                <a:lnTo>
                  <a:pt x="7353703" y="5146397"/>
                </a:lnTo>
                <a:lnTo>
                  <a:pt x="7358166" y="5137552"/>
                </a:lnTo>
                <a:cubicBezTo>
                  <a:pt x="7369029" y="5122228"/>
                  <a:pt x="7384413" y="5110052"/>
                  <a:pt x="7402493" y="5102764"/>
                </a:cubicBezTo>
                <a:lnTo>
                  <a:pt x="7435594" y="5096396"/>
                </a:lnTo>
                <a:lnTo>
                  <a:pt x="7442520" y="5069993"/>
                </a:lnTo>
                <a:lnTo>
                  <a:pt x="7405956" y="5061881"/>
                </a:lnTo>
                <a:cubicBezTo>
                  <a:pt x="7329363" y="5026285"/>
                  <a:pt x="7275619" y="4942950"/>
                  <a:pt x="7275619" y="4845822"/>
                </a:cubicBezTo>
                <a:cubicBezTo>
                  <a:pt x="7275619" y="4716318"/>
                  <a:pt x="7371163" y="4611335"/>
                  <a:pt x="7489023" y="4611335"/>
                </a:cubicBezTo>
                <a:close/>
                <a:moveTo>
                  <a:pt x="1478288" y="4611335"/>
                </a:moveTo>
                <a:cubicBezTo>
                  <a:pt x="1596148" y="4611335"/>
                  <a:pt x="1691692" y="4716318"/>
                  <a:pt x="1691692" y="4845822"/>
                </a:cubicBezTo>
                <a:cubicBezTo>
                  <a:pt x="1691692" y="4942950"/>
                  <a:pt x="1637949" y="5026285"/>
                  <a:pt x="1561354" y="5061881"/>
                </a:cubicBezTo>
                <a:lnTo>
                  <a:pt x="1524790" y="5069993"/>
                </a:lnTo>
                <a:lnTo>
                  <a:pt x="1531717" y="5096396"/>
                </a:lnTo>
                <a:lnTo>
                  <a:pt x="1564818" y="5102764"/>
                </a:lnTo>
                <a:cubicBezTo>
                  <a:pt x="1591939" y="5113697"/>
                  <a:pt x="1612992" y="5135624"/>
                  <a:pt x="1621823" y="5162683"/>
                </a:cubicBezTo>
                <a:lnTo>
                  <a:pt x="1622438" y="5166558"/>
                </a:lnTo>
                <a:lnTo>
                  <a:pt x="1740590" y="5586778"/>
                </a:lnTo>
                <a:cubicBezTo>
                  <a:pt x="1746243" y="5606884"/>
                  <a:pt x="1733722" y="5627549"/>
                  <a:pt x="1712626" y="5632937"/>
                </a:cubicBezTo>
                <a:lnTo>
                  <a:pt x="1712626" y="5632938"/>
                </a:lnTo>
                <a:cubicBezTo>
                  <a:pt x="1691529" y="5638325"/>
                  <a:pt x="1669844" y="5626393"/>
                  <a:pt x="1664191" y="5606288"/>
                </a:cubicBezTo>
                <a:lnTo>
                  <a:pt x="1626352" y="5471713"/>
                </a:lnTo>
                <a:lnTo>
                  <a:pt x="1626352" y="5514881"/>
                </a:lnTo>
                <a:cubicBezTo>
                  <a:pt x="1626352" y="5528138"/>
                  <a:pt x="1623534" y="5540767"/>
                  <a:pt x="1618436" y="5552255"/>
                </a:cubicBezTo>
                <a:lnTo>
                  <a:pt x="1615971" y="5555737"/>
                </a:lnTo>
                <a:lnTo>
                  <a:pt x="1580517" y="5964581"/>
                </a:lnTo>
                <a:lnTo>
                  <a:pt x="1500967" y="5964581"/>
                </a:lnTo>
                <a:lnTo>
                  <a:pt x="1478288" y="5703068"/>
                </a:lnTo>
                <a:lnTo>
                  <a:pt x="1455610" y="5964581"/>
                </a:lnTo>
                <a:lnTo>
                  <a:pt x="1376059" y="5964581"/>
                </a:lnTo>
                <a:lnTo>
                  <a:pt x="1340605" y="5555738"/>
                </a:lnTo>
                <a:lnTo>
                  <a:pt x="1338141" y="5552255"/>
                </a:lnTo>
                <a:cubicBezTo>
                  <a:pt x="1333042" y="5540767"/>
                  <a:pt x="1330223" y="5528138"/>
                  <a:pt x="1330223" y="5514881"/>
                </a:cubicBezTo>
                <a:lnTo>
                  <a:pt x="1330223" y="5469726"/>
                </a:lnTo>
                <a:lnTo>
                  <a:pt x="1292300" y="5604604"/>
                </a:lnTo>
                <a:cubicBezTo>
                  <a:pt x="1286647" y="5624709"/>
                  <a:pt x="1264961" y="5636641"/>
                  <a:pt x="1243864" y="5631254"/>
                </a:cubicBezTo>
                <a:lnTo>
                  <a:pt x="1243865" y="5631253"/>
                </a:lnTo>
                <a:cubicBezTo>
                  <a:pt x="1222768" y="5625866"/>
                  <a:pt x="1210248" y="5605200"/>
                  <a:pt x="1215901" y="5585094"/>
                </a:cubicBezTo>
                <a:lnTo>
                  <a:pt x="1335327" y="5160344"/>
                </a:lnTo>
                <a:cubicBezTo>
                  <a:pt x="1336739" y="5155318"/>
                  <a:pt x="1339155" y="5150802"/>
                  <a:pt x="1342312" y="5146941"/>
                </a:cubicBezTo>
                <a:lnTo>
                  <a:pt x="1342968" y="5146397"/>
                </a:lnTo>
                <a:lnTo>
                  <a:pt x="1347430" y="5137552"/>
                </a:lnTo>
                <a:cubicBezTo>
                  <a:pt x="1358294" y="5122228"/>
                  <a:pt x="1373678" y="5110052"/>
                  <a:pt x="1391758" y="5102764"/>
                </a:cubicBezTo>
                <a:lnTo>
                  <a:pt x="1424859" y="5096396"/>
                </a:lnTo>
                <a:lnTo>
                  <a:pt x="1431785" y="5069993"/>
                </a:lnTo>
                <a:lnTo>
                  <a:pt x="1395221" y="5061881"/>
                </a:lnTo>
                <a:cubicBezTo>
                  <a:pt x="1318628" y="5026285"/>
                  <a:pt x="1264884" y="4942950"/>
                  <a:pt x="1264884" y="4845822"/>
                </a:cubicBezTo>
                <a:cubicBezTo>
                  <a:pt x="1264884" y="4716318"/>
                  <a:pt x="1360428" y="4611335"/>
                  <a:pt x="1478288" y="4611335"/>
                </a:cubicBezTo>
                <a:close/>
                <a:moveTo>
                  <a:pt x="9963365" y="4462889"/>
                </a:moveTo>
                <a:cubicBezTo>
                  <a:pt x="10081224" y="4462889"/>
                  <a:pt x="10176768" y="4567872"/>
                  <a:pt x="10176768" y="4697376"/>
                </a:cubicBezTo>
                <a:cubicBezTo>
                  <a:pt x="10176768" y="4794503"/>
                  <a:pt x="10123025" y="4877839"/>
                  <a:pt x="10046431" y="4913435"/>
                </a:cubicBezTo>
                <a:lnTo>
                  <a:pt x="10009867" y="4921547"/>
                </a:lnTo>
                <a:lnTo>
                  <a:pt x="10016794" y="4947950"/>
                </a:lnTo>
                <a:lnTo>
                  <a:pt x="10049894" y="4954318"/>
                </a:lnTo>
                <a:cubicBezTo>
                  <a:pt x="10077015" y="4965251"/>
                  <a:pt x="10098069" y="4987178"/>
                  <a:pt x="10106900" y="5014237"/>
                </a:cubicBezTo>
                <a:lnTo>
                  <a:pt x="10107515" y="5018112"/>
                </a:lnTo>
                <a:lnTo>
                  <a:pt x="10225666" y="5438332"/>
                </a:lnTo>
                <a:cubicBezTo>
                  <a:pt x="10231319" y="5458438"/>
                  <a:pt x="10218799" y="5479103"/>
                  <a:pt x="10197702" y="5484491"/>
                </a:cubicBezTo>
                <a:lnTo>
                  <a:pt x="10197703" y="5484492"/>
                </a:lnTo>
                <a:cubicBezTo>
                  <a:pt x="10176606" y="5489879"/>
                  <a:pt x="10154921" y="5477947"/>
                  <a:pt x="10149268" y="5457842"/>
                </a:cubicBezTo>
                <a:lnTo>
                  <a:pt x="10111429" y="5323267"/>
                </a:lnTo>
                <a:lnTo>
                  <a:pt x="10111429" y="5366435"/>
                </a:lnTo>
                <a:cubicBezTo>
                  <a:pt x="10111429" y="5379692"/>
                  <a:pt x="10108610" y="5392321"/>
                  <a:pt x="10103512" y="5403809"/>
                </a:cubicBezTo>
                <a:lnTo>
                  <a:pt x="10101048" y="5407291"/>
                </a:lnTo>
                <a:lnTo>
                  <a:pt x="10065594" y="5816135"/>
                </a:lnTo>
                <a:lnTo>
                  <a:pt x="9986043" y="5816135"/>
                </a:lnTo>
                <a:lnTo>
                  <a:pt x="9963365" y="5554622"/>
                </a:lnTo>
                <a:lnTo>
                  <a:pt x="9940687" y="5816135"/>
                </a:lnTo>
                <a:lnTo>
                  <a:pt x="9861136" y="5816135"/>
                </a:lnTo>
                <a:lnTo>
                  <a:pt x="9825682" y="5407292"/>
                </a:lnTo>
                <a:lnTo>
                  <a:pt x="9823218" y="5403809"/>
                </a:lnTo>
                <a:cubicBezTo>
                  <a:pt x="9818119" y="5392321"/>
                  <a:pt x="9815300" y="5379692"/>
                  <a:pt x="9815300" y="5366435"/>
                </a:cubicBezTo>
                <a:lnTo>
                  <a:pt x="9815300" y="5321280"/>
                </a:lnTo>
                <a:lnTo>
                  <a:pt x="9777376" y="5456158"/>
                </a:lnTo>
                <a:cubicBezTo>
                  <a:pt x="9771723" y="5476263"/>
                  <a:pt x="9750038" y="5488195"/>
                  <a:pt x="9728941" y="5482808"/>
                </a:cubicBezTo>
                <a:lnTo>
                  <a:pt x="9728942" y="5482807"/>
                </a:lnTo>
                <a:cubicBezTo>
                  <a:pt x="9707845" y="5477420"/>
                  <a:pt x="9695325" y="5456754"/>
                  <a:pt x="9700978" y="5436648"/>
                </a:cubicBezTo>
                <a:lnTo>
                  <a:pt x="9820403" y="5011898"/>
                </a:lnTo>
                <a:cubicBezTo>
                  <a:pt x="9821816" y="5006872"/>
                  <a:pt x="9824231" y="5002356"/>
                  <a:pt x="9827389" y="4998495"/>
                </a:cubicBezTo>
                <a:lnTo>
                  <a:pt x="9828045" y="4997951"/>
                </a:lnTo>
                <a:lnTo>
                  <a:pt x="9832507" y="4989106"/>
                </a:lnTo>
                <a:cubicBezTo>
                  <a:pt x="9843371" y="4973782"/>
                  <a:pt x="9858755" y="4961606"/>
                  <a:pt x="9876835" y="4954318"/>
                </a:cubicBezTo>
                <a:lnTo>
                  <a:pt x="9909936" y="4947950"/>
                </a:lnTo>
                <a:lnTo>
                  <a:pt x="9916862" y="4921547"/>
                </a:lnTo>
                <a:lnTo>
                  <a:pt x="9880298" y="4913435"/>
                </a:lnTo>
                <a:cubicBezTo>
                  <a:pt x="9803705" y="4877839"/>
                  <a:pt x="9749961" y="4794503"/>
                  <a:pt x="9749961" y="4697376"/>
                </a:cubicBezTo>
                <a:cubicBezTo>
                  <a:pt x="9749961" y="4567872"/>
                  <a:pt x="9845505" y="4462889"/>
                  <a:pt x="9963365" y="4462889"/>
                </a:cubicBezTo>
                <a:close/>
                <a:moveTo>
                  <a:pt x="5578084" y="4278830"/>
                </a:moveTo>
                <a:cubicBezTo>
                  <a:pt x="5695944" y="4278830"/>
                  <a:pt x="5791487" y="4383813"/>
                  <a:pt x="5791487" y="4513317"/>
                </a:cubicBezTo>
                <a:cubicBezTo>
                  <a:pt x="5791487" y="4610444"/>
                  <a:pt x="5737744" y="4693780"/>
                  <a:pt x="5661151" y="4729376"/>
                </a:cubicBezTo>
                <a:lnTo>
                  <a:pt x="5624586" y="4737488"/>
                </a:lnTo>
                <a:lnTo>
                  <a:pt x="5631513" y="4763890"/>
                </a:lnTo>
                <a:lnTo>
                  <a:pt x="5664614" y="4770259"/>
                </a:lnTo>
                <a:cubicBezTo>
                  <a:pt x="5691734" y="4781191"/>
                  <a:pt x="5712788" y="4803119"/>
                  <a:pt x="5721619" y="4830177"/>
                </a:cubicBezTo>
                <a:lnTo>
                  <a:pt x="5722234" y="4834052"/>
                </a:lnTo>
                <a:lnTo>
                  <a:pt x="5840385" y="5254273"/>
                </a:lnTo>
                <a:cubicBezTo>
                  <a:pt x="5846038" y="5274379"/>
                  <a:pt x="5833518" y="5295044"/>
                  <a:pt x="5812421" y="5300432"/>
                </a:cubicBezTo>
                <a:lnTo>
                  <a:pt x="5812422" y="5300433"/>
                </a:lnTo>
                <a:cubicBezTo>
                  <a:pt x="5791325" y="5305820"/>
                  <a:pt x="5769640" y="5293888"/>
                  <a:pt x="5763987" y="5273783"/>
                </a:cubicBezTo>
                <a:lnTo>
                  <a:pt x="5726149" y="5139208"/>
                </a:lnTo>
                <a:lnTo>
                  <a:pt x="5726149" y="5182376"/>
                </a:lnTo>
                <a:cubicBezTo>
                  <a:pt x="5726149" y="5195633"/>
                  <a:pt x="5723329" y="5208262"/>
                  <a:pt x="5718231" y="5219750"/>
                </a:cubicBezTo>
                <a:lnTo>
                  <a:pt x="5715767" y="5223232"/>
                </a:lnTo>
                <a:lnTo>
                  <a:pt x="5680313" y="5632076"/>
                </a:lnTo>
                <a:lnTo>
                  <a:pt x="5600763" y="5632076"/>
                </a:lnTo>
                <a:lnTo>
                  <a:pt x="5578084" y="5370563"/>
                </a:lnTo>
                <a:lnTo>
                  <a:pt x="5555406" y="5632076"/>
                </a:lnTo>
                <a:lnTo>
                  <a:pt x="5475856" y="5632076"/>
                </a:lnTo>
                <a:lnTo>
                  <a:pt x="5440402" y="5223233"/>
                </a:lnTo>
                <a:lnTo>
                  <a:pt x="5437937" y="5219750"/>
                </a:lnTo>
                <a:cubicBezTo>
                  <a:pt x="5432839" y="5208262"/>
                  <a:pt x="5430019" y="5195633"/>
                  <a:pt x="5430019" y="5182376"/>
                </a:cubicBezTo>
                <a:lnTo>
                  <a:pt x="5430019" y="5137221"/>
                </a:lnTo>
                <a:lnTo>
                  <a:pt x="5392096" y="5272099"/>
                </a:lnTo>
                <a:cubicBezTo>
                  <a:pt x="5386443" y="5292204"/>
                  <a:pt x="5364758" y="5304136"/>
                  <a:pt x="5343661" y="5298749"/>
                </a:cubicBezTo>
                <a:lnTo>
                  <a:pt x="5343661" y="5298748"/>
                </a:lnTo>
                <a:cubicBezTo>
                  <a:pt x="5322564" y="5293361"/>
                  <a:pt x="5310044" y="5272695"/>
                  <a:pt x="5315697" y="5252589"/>
                </a:cubicBezTo>
                <a:lnTo>
                  <a:pt x="5435123" y="4827838"/>
                </a:lnTo>
                <a:cubicBezTo>
                  <a:pt x="5436535" y="4822813"/>
                  <a:pt x="5438951" y="4818297"/>
                  <a:pt x="5442108" y="4814435"/>
                </a:cubicBezTo>
                <a:lnTo>
                  <a:pt x="5442764" y="4813892"/>
                </a:lnTo>
                <a:lnTo>
                  <a:pt x="5447227" y="4805046"/>
                </a:lnTo>
                <a:cubicBezTo>
                  <a:pt x="5458090" y="4789722"/>
                  <a:pt x="5473474" y="4777546"/>
                  <a:pt x="5491554" y="4770259"/>
                </a:cubicBezTo>
                <a:lnTo>
                  <a:pt x="5524655" y="4763890"/>
                </a:lnTo>
                <a:lnTo>
                  <a:pt x="5531581" y="4737488"/>
                </a:lnTo>
                <a:lnTo>
                  <a:pt x="5495017" y="4729376"/>
                </a:lnTo>
                <a:cubicBezTo>
                  <a:pt x="5418424" y="4693780"/>
                  <a:pt x="5364681" y="4610444"/>
                  <a:pt x="5364681" y="4513317"/>
                </a:cubicBezTo>
                <a:cubicBezTo>
                  <a:pt x="5364681" y="4383813"/>
                  <a:pt x="5460224" y="4278830"/>
                  <a:pt x="5578084" y="4278830"/>
                </a:cubicBezTo>
                <a:close/>
                <a:moveTo>
                  <a:pt x="3589983" y="4064385"/>
                </a:moveTo>
                <a:cubicBezTo>
                  <a:pt x="3707838" y="4064385"/>
                  <a:pt x="3803381" y="4169368"/>
                  <a:pt x="3803381" y="4298872"/>
                </a:cubicBezTo>
                <a:cubicBezTo>
                  <a:pt x="3803381" y="4395999"/>
                  <a:pt x="3749638" y="4479335"/>
                  <a:pt x="3673050" y="4514931"/>
                </a:cubicBezTo>
                <a:lnTo>
                  <a:pt x="3636486" y="4523043"/>
                </a:lnTo>
                <a:lnTo>
                  <a:pt x="3643412" y="4549445"/>
                </a:lnTo>
                <a:lnTo>
                  <a:pt x="3676513" y="4555814"/>
                </a:lnTo>
                <a:cubicBezTo>
                  <a:pt x="3703628" y="4566746"/>
                  <a:pt x="3724682" y="4588674"/>
                  <a:pt x="3733513" y="4615732"/>
                </a:cubicBezTo>
                <a:lnTo>
                  <a:pt x="3734128" y="4619607"/>
                </a:lnTo>
                <a:lnTo>
                  <a:pt x="3852280" y="5039828"/>
                </a:lnTo>
                <a:cubicBezTo>
                  <a:pt x="3857932" y="5059934"/>
                  <a:pt x="3845412" y="5080599"/>
                  <a:pt x="3824315" y="5085987"/>
                </a:cubicBezTo>
                <a:lnTo>
                  <a:pt x="3824316" y="5085988"/>
                </a:lnTo>
                <a:cubicBezTo>
                  <a:pt x="3803219" y="5091375"/>
                  <a:pt x="3781534" y="5079443"/>
                  <a:pt x="3775881" y="5059338"/>
                </a:cubicBezTo>
                <a:lnTo>
                  <a:pt x="3738043" y="4924763"/>
                </a:lnTo>
                <a:lnTo>
                  <a:pt x="3738043" y="4967931"/>
                </a:lnTo>
                <a:cubicBezTo>
                  <a:pt x="3738043" y="4981188"/>
                  <a:pt x="3735223" y="4993817"/>
                  <a:pt x="3730125" y="5005305"/>
                </a:cubicBezTo>
                <a:lnTo>
                  <a:pt x="3727661" y="5008787"/>
                </a:lnTo>
                <a:lnTo>
                  <a:pt x="3692207" y="5417631"/>
                </a:lnTo>
                <a:lnTo>
                  <a:pt x="3612663" y="5417631"/>
                </a:lnTo>
                <a:lnTo>
                  <a:pt x="3589983" y="5156118"/>
                </a:lnTo>
                <a:lnTo>
                  <a:pt x="3567306" y="5417631"/>
                </a:lnTo>
                <a:lnTo>
                  <a:pt x="3487755" y="5417631"/>
                </a:lnTo>
                <a:lnTo>
                  <a:pt x="3452301" y="5008788"/>
                </a:lnTo>
                <a:lnTo>
                  <a:pt x="3449836" y="5005305"/>
                </a:lnTo>
                <a:cubicBezTo>
                  <a:pt x="3444738" y="4993817"/>
                  <a:pt x="3441919" y="4981188"/>
                  <a:pt x="3441919" y="4967931"/>
                </a:cubicBezTo>
                <a:lnTo>
                  <a:pt x="3441919" y="4922776"/>
                </a:lnTo>
                <a:lnTo>
                  <a:pt x="3403995" y="5057654"/>
                </a:lnTo>
                <a:cubicBezTo>
                  <a:pt x="3398342" y="5077759"/>
                  <a:pt x="3376656" y="5089691"/>
                  <a:pt x="3355560" y="5084304"/>
                </a:cubicBezTo>
                <a:lnTo>
                  <a:pt x="3355561" y="5084303"/>
                </a:lnTo>
                <a:cubicBezTo>
                  <a:pt x="3334463" y="5078916"/>
                  <a:pt x="3321944" y="5058250"/>
                  <a:pt x="3327597" y="5038144"/>
                </a:cubicBezTo>
                <a:lnTo>
                  <a:pt x="3447022" y="4613393"/>
                </a:lnTo>
                <a:cubicBezTo>
                  <a:pt x="3448435" y="4608368"/>
                  <a:pt x="3450851" y="4603852"/>
                  <a:pt x="3454008" y="4599990"/>
                </a:cubicBezTo>
                <a:lnTo>
                  <a:pt x="3454664" y="4599447"/>
                </a:lnTo>
                <a:lnTo>
                  <a:pt x="3459126" y="4590601"/>
                </a:lnTo>
                <a:cubicBezTo>
                  <a:pt x="3469989" y="4575277"/>
                  <a:pt x="3485373" y="4563101"/>
                  <a:pt x="3503454" y="4555814"/>
                </a:cubicBezTo>
                <a:lnTo>
                  <a:pt x="3536554" y="4549445"/>
                </a:lnTo>
                <a:lnTo>
                  <a:pt x="3543481" y="4523043"/>
                </a:lnTo>
                <a:lnTo>
                  <a:pt x="3506917" y="4514931"/>
                </a:lnTo>
                <a:cubicBezTo>
                  <a:pt x="3430323" y="4479335"/>
                  <a:pt x="3376580" y="4395999"/>
                  <a:pt x="3376580" y="4298872"/>
                </a:cubicBezTo>
                <a:cubicBezTo>
                  <a:pt x="3376580" y="4169368"/>
                  <a:pt x="3472124" y="4064385"/>
                  <a:pt x="3589983" y="4064385"/>
                </a:cubicBezTo>
                <a:close/>
                <a:moveTo>
                  <a:pt x="2193652" y="3602207"/>
                </a:moveTo>
                <a:cubicBezTo>
                  <a:pt x="2311512" y="3602207"/>
                  <a:pt x="2407055" y="3707190"/>
                  <a:pt x="2407055" y="3836694"/>
                </a:cubicBezTo>
                <a:cubicBezTo>
                  <a:pt x="2407055" y="3933821"/>
                  <a:pt x="2353312" y="4017157"/>
                  <a:pt x="2276718" y="4052753"/>
                </a:cubicBezTo>
                <a:lnTo>
                  <a:pt x="2240154" y="4060865"/>
                </a:lnTo>
                <a:lnTo>
                  <a:pt x="2247081" y="4087267"/>
                </a:lnTo>
                <a:lnTo>
                  <a:pt x="2280181" y="4093636"/>
                </a:lnTo>
                <a:cubicBezTo>
                  <a:pt x="2307302" y="4104568"/>
                  <a:pt x="2328356" y="4126496"/>
                  <a:pt x="2337187" y="4153554"/>
                </a:cubicBezTo>
                <a:lnTo>
                  <a:pt x="2337802" y="4157429"/>
                </a:lnTo>
                <a:lnTo>
                  <a:pt x="2455953" y="4577649"/>
                </a:lnTo>
                <a:cubicBezTo>
                  <a:pt x="2461606" y="4597756"/>
                  <a:pt x="2449086" y="4618421"/>
                  <a:pt x="2427989" y="4623809"/>
                </a:cubicBezTo>
                <a:lnTo>
                  <a:pt x="2427990" y="4623809"/>
                </a:lnTo>
                <a:cubicBezTo>
                  <a:pt x="2406893" y="4629197"/>
                  <a:pt x="2385207" y="4617265"/>
                  <a:pt x="2379554" y="4597159"/>
                </a:cubicBezTo>
                <a:lnTo>
                  <a:pt x="2341716" y="4462585"/>
                </a:lnTo>
                <a:lnTo>
                  <a:pt x="2341716" y="4505753"/>
                </a:lnTo>
                <a:cubicBezTo>
                  <a:pt x="2341716" y="4519010"/>
                  <a:pt x="2338897" y="4531639"/>
                  <a:pt x="2333799" y="4543127"/>
                </a:cubicBezTo>
                <a:lnTo>
                  <a:pt x="2331335" y="4546608"/>
                </a:lnTo>
                <a:lnTo>
                  <a:pt x="2295880" y="4955453"/>
                </a:lnTo>
                <a:lnTo>
                  <a:pt x="2216330" y="4955453"/>
                </a:lnTo>
                <a:lnTo>
                  <a:pt x="2193652" y="4693939"/>
                </a:lnTo>
                <a:lnTo>
                  <a:pt x="2170974" y="4955453"/>
                </a:lnTo>
                <a:lnTo>
                  <a:pt x="2091424" y="4955453"/>
                </a:lnTo>
                <a:lnTo>
                  <a:pt x="2055969" y="4546609"/>
                </a:lnTo>
                <a:lnTo>
                  <a:pt x="2053504" y="4543127"/>
                </a:lnTo>
                <a:cubicBezTo>
                  <a:pt x="2048406" y="4531639"/>
                  <a:pt x="2045587" y="4519010"/>
                  <a:pt x="2045587" y="4505753"/>
                </a:cubicBezTo>
                <a:lnTo>
                  <a:pt x="2045587" y="4460598"/>
                </a:lnTo>
                <a:lnTo>
                  <a:pt x="2007664" y="4595475"/>
                </a:lnTo>
                <a:cubicBezTo>
                  <a:pt x="2002010" y="4615581"/>
                  <a:pt x="1980325" y="4627513"/>
                  <a:pt x="1959228" y="4622125"/>
                </a:cubicBezTo>
                <a:lnTo>
                  <a:pt x="1959229" y="4622124"/>
                </a:lnTo>
                <a:cubicBezTo>
                  <a:pt x="1938131" y="4616738"/>
                  <a:pt x="1925612" y="4596071"/>
                  <a:pt x="1931264" y="4575965"/>
                </a:cubicBezTo>
                <a:lnTo>
                  <a:pt x="2050690" y="4151215"/>
                </a:lnTo>
                <a:cubicBezTo>
                  <a:pt x="2052102" y="4146190"/>
                  <a:pt x="2054518" y="4141674"/>
                  <a:pt x="2057676" y="4137812"/>
                </a:cubicBezTo>
                <a:lnTo>
                  <a:pt x="2058331" y="4137269"/>
                </a:lnTo>
                <a:lnTo>
                  <a:pt x="2062794" y="4128423"/>
                </a:lnTo>
                <a:cubicBezTo>
                  <a:pt x="2073657" y="4113099"/>
                  <a:pt x="2089041" y="4100923"/>
                  <a:pt x="2107121" y="4093636"/>
                </a:cubicBezTo>
                <a:lnTo>
                  <a:pt x="2140223" y="4087267"/>
                </a:lnTo>
                <a:lnTo>
                  <a:pt x="2147149" y="4060865"/>
                </a:lnTo>
                <a:lnTo>
                  <a:pt x="2110585" y="4052753"/>
                </a:lnTo>
                <a:cubicBezTo>
                  <a:pt x="2033992" y="4017157"/>
                  <a:pt x="1980248" y="3933821"/>
                  <a:pt x="1980248" y="3836694"/>
                </a:cubicBezTo>
                <a:cubicBezTo>
                  <a:pt x="1980248" y="3707190"/>
                  <a:pt x="2075791" y="3602207"/>
                  <a:pt x="2193652" y="3602207"/>
                </a:cubicBezTo>
                <a:close/>
                <a:moveTo>
                  <a:pt x="402937" y="3313159"/>
                </a:moveTo>
                <a:cubicBezTo>
                  <a:pt x="520797" y="3313159"/>
                  <a:pt x="616340" y="3418142"/>
                  <a:pt x="616340" y="3547646"/>
                </a:cubicBezTo>
                <a:cubicBezTo>
                  <a:pt x="616340" y="3644773"/>
                  <a:pt x="562597" y="3728109"/>
                  <a:pt x="486003" y="3763705"/>
                </a:cubicBezTo>
                <a:lnTo>
                  <a:pt x="449439" y="3771817"/>
                </a:lnTo>
                <a:lnTo>
                  <a:pt x="456366" y="3798219"/>
                </a:lnTo>
                <a:lnTo>
                  <a:pt x="489467" y="3804588"/>
                </a:lnTo>
                <a:cubicBezTo>
                  <a:pt x="516587" y="3815520"/>
                  <a:pt x="537641" y="3837448"/>
                  <a:pt x="546472" y="3864506"/>
                </a:cubicBezTo>
                <a:lnTo>
                  <a:pt x="547087" y="3868381"/>
                </a:lnTo>
                <a:lnTo>
                  <a:pt x="665238" y="4288601"/>
                </a:lnTo>
                <a:cubicBezTo>
                  <a:pt x="670891" y="4308708"/>
                  <a:pt x="658371" y="4329373"/>
                  <a:pt x="637274" y="4334761"/>
                </a:cubicBezTo>
                <a:lnTo>
                  <a:pt x="637275" y="4334761"/>
                </a:lnTo>
                <a:cubicBezTo>
                  <a:pt x="616178" y="4340149"/>
                  <a:pt x="594493" y="4328217"/>
                  <a:pt x="588840" y="4308111"/>
                </a:cubicBezTo>
                <a:lnTo>
                  <a:pt x="551002" y="4173537"/>
                </a:lnTo>
                <a:lnTo>
                  <a:pt x="551002" y="4216705"/>
                </a:lnTo>
                <a:cubicBezTo>
                  <a:pt x="551002" y="4229962"/>
                  <a:pt x="548182" y="4242591"/>
                  <a:pt x="543084" y="4254079"/>
                </a:cubicBezTo>
                <a:lnTo>
                  <a:pt x="540620" y="4257560"/>
                </a:lnTo>
                <a:lnTo>
                  <a:pt x="505166" y="4666405"/>
                </a:lnTo>
                <a:lnTo>
                  <a:pt x="425616" y="4666405"/>
                </a:lnTo>
                <a:lnTo>
                  <a:pt x="402937" y="4404891"/>
                </a:lnTo>
                <a:lnTo>
                  <a:pt x="380259" y="4666405"/>
                </a:lnTo>
                <a:lnTo>
                  <a:pt x="300709" y="4666405"/>
                </a:lnTo>
                <a:lnTo>
                  <a:pt x="265254" y="4257561"/>
                </a:lnTo>
                <a:lnTo>
                  <a:pt x="262790" y="4254079"/>
                </a:lnTo>
                <a:cubicBezTo>
                  <a:pt x="257692" y="4242591"/>
                  <a:pt x="254872" y="4229962"/>
                  <a:pt x="254872" y="4216705"/>
                </a:cubicBezTo>
                <a:lnTo>
                  <a:pt x="254872" y="4171550"/>
                </a:lnTo>
                <a:lnTo>
                  <a:pt x="216949" y="4306427"/>
                </a:lnTo>
                <a:cubicBezTo>
                  <a:pt x="211296" y="4326533"/>
                  <a:pt x="189611" y="4338465"/>
                  <a:pt x="168514" y="4333077"/>
                </a:cubicBezTo>
                <a:lnTo>
                  <a:pt x="168514" y="4333076"/>
                </a:lnTo>
                <a:cubicBezTo>
                  <a:pt x="147417" y="4327690"/>
                  <a:pt x="134897" y="4307023"/>
                  <a:pt x="140550" y="4286917"/>
                </a:cubicBezTo>
                <a:lnTo>
                  <a:pt x="259976" y="3862168"/>
                </a:lnTo>
                <a:cubicBezTo>
                  <a:pt x="261388" y="3857142"/>
                  <a:pt x="263804" y="3852626"/>
                  <a:pt x="266961" y="3848764"/>
                </a:cubicBezTo>
                <a:lnTo>
                  <a:pt x="267617" y="3848221"/>
                </a:lnTo>
                <a:lnTo>
                  <a:pt x="272080" y="3839375"/>
                </a:lnTo>
                <a:cubicBezTo>
                  <a:pt x="282943" y="3824051"/>
                  <a:pt x="298327" y="3811875"/>
                  <a:pt x="316407" y="3804588"/>
                </a:cubicBezTo>
                <a:lnTo>
                  <a:pt x="349508" y="3798219"/>
                </a:lnTo>
                <a:lnTo>
                  <a:pt x="356434" y="3771817"/>
                </a:lnTo>
                <a:lnTo>
                  <a:pt x="319870" y="3763705"/>
                </a:lnTo>
                <a:cubicBezTo>
                  <a:pt x="243277" y="3728109"/>
                  <a:pt x="189533" y="3644773"/>
                  <a:pt x="189533" y="3547646"/>
                </a:cubicBezTo>
                <a:cubicBezTo>
                  <a:pt x="189533" y="3418142"/>
                  <a:pt x="285077" y="3313159"/>
                  <a:pt x="402937" y="3313159"/>
                </a:cubicBezTo>
                <a:close/>
                <a:moveTo>
                  <a:pt x="6766656" y="3307007"/>
                </a:moveTo>
                <a:cubicBezTo>
                  <a:pt x="6884516" y="3307007"/>
                  <a:pt x="6980059" y="3411990"/>
                  <a:pt x="6980059" y="3541494"/>
                </a:cubicBezTo>
                <a:cubicBezTo>
                  <a:pt x="6980059" y="3638621"/>
                  <a:pt x="6926316" y="3721957"/>
                  <a:pt x="6849723" y="3757553"/>
                </a:cubicBezTo>
                <a:lnTo>
                  <a:pt x="6813158" y="3765665"/>
                </a:lnTo>
                <a:lnTo>
                  <a:pt x="6820085" y="3792067"/>
                </a:lnTo>
                <a:lnTo>
                  <a:pt x="6853186" y="3798436"/>
                </a:lnTo>
                <a:cubicBezTo>
                  <a:pt x="6880306" y="3809368"/>
                  <a:pt x="6901360" y="3831296"/>
                  <a:pt x="6910191" y="3858354"/>
                </a:cubicBezTo>
                <a:lnTo>
                  <a:pt x="6910806" y="3862229"/>
                </a:lnTo>
                <a:lnTo>
                  <a:pt x="7028957" y="4282449"/>
                </a:lnTo>
                <a:cubicBezTo>
                  <a:pt x="7034610" y="4302556"/>
                  <a:pt x="7022090" y="4323221"/>
                  <a:pt x="7000993" y="4328609"/>
                </a:cubicBezTo>
                <a:lnTo>
                  <a:pt x="7000994" y="4328609"/>
                </a:lnTo>
                <a:cubicBezTo>
                  <a:pt x="6979897" y="4333997"/>
                  <a:pt x="6958212" y="4322065"/>
                  <a:pt x="6952559" y="4301959"/>
                </a:cubicBezTo>
                <a:lnTo>
                  <a:pt x="6914721" y="4167385"/>
                </a:lnTo>
                <a:lnTo>
                  <a:pt x="6914721" y="4210553"/>
                </a:lnTo>
                <a:cubicBezTo>
                  <a:pt x="6914721" y="4223810"/>
                  <a:pt x="6911901" y="4236439"/>
                  <a:pt x="6906803" y="4247927"/>
                </a:cubicBezTo>
                <a:lnTo>
                  <a:pt x="6904339" y="4251408"/>
                </a:lnTo>
                <a:lnTo>
                  <a:pt x="6868885" y="4660253"/>
                </a:lnTo>
                <a:lnTo>
                  <a:pt x="6789335" y="4660253"/>
                </a:lnTo>
                <a:lnTo>
                  <a:pt x="6766656" y="4398739"/>
                </a:lnTo>
                <a:lnTo>
                  <a:pt x="6743978" y="4660253"/>
                </a:lnTo>
                <a:lnTo>
                  <a:pt x="6664428" y="4660253"/>
                </a:lnTo>
                <a:lnTo>
                  <a:pt x="6628973" y="4251409"/>
                </a:lnTo>
                <a:lnTo>
                  <a:pt x="6626509" y="4247927"/>
                </a:lnTo>
                <a:cubicBezTo>
                  <a:pt x="6621411" y="4236439"/>
                  <a:pt x="6618591" y="4223810"/>
                  <a:pt x="6618591" y="4210553"/>
                </a:cubicBezTo>
                <a:lnTo>
                  <a:pt x="6618591" y="4165398"/>
                </a:lnTo>
                <a:lnTo>
                  <a:pt x="6580668" y="4300275"/>
                </a:lnTo>
                <a:cubicBezTo>
                  <a:pt x="6575015" y="4320381"/>
                  <a:pt x="6553330" y="4332313"/>
                  <a:pt x="6532233" y="4326925"/>
                </a:cubicBezTo>
                <a:lnTo>
                  <a:pt x="6532233" y="4326924"/>
                </a:lnTo>
                <a:cubicBezTo>
                  <a:pt x="6511136" y="4321538"/>
                  <a:pt x="6498616" y="4300871"/>
                  <a:pt x="6504269" y="4280765"/>
                </a:cubicBezTo>
                <a:lnTo>
                  <a:pt x="6623695" y="3856016"/>
                </a:lnTo>
                <a:cubicBezTo>
                  <a:pt x="6625107" y="3850990"/>
                  <a:pt x="6627523" y="3846474"/>
                  <a:pt x="6630680" y="3842612"/>
                </a:cubicBezTo>
                <a:lnTo>
                  <a:pt x="6631336" y="3842069"/>
                </a:lnTo>
                <a:lnTo>
                  <a:pt x="6635799" y="3833223"/>
                </a:lnTo>
                <a:cubicBezTo>
                  <a:pt x="6646662" y="3817899"/>
                  <a:pt x="6662046" y="3805723"/>
                  <a:pt x="6680126" y="3798436"/>
                </a:cubicBezTo>
                <a:lnTo>
                  <a:pt x="6713227" y="3792067"/>
                </a:lnTo>
                <a:lnTo>
                  <a:pt x="6720153" y="3765665"/>
                </a:lnTo>
                <a:lnTo>
                  <a:pt x="6683589" y="3757553"/>
                </a:lnTo>
                <a:cubicBezTo>
                  <a:pt x="6606996" y="3721957"/>
                  <a:pt x="6553252" y="3638621"/>
                  <a:pt x="6553252" y="3541494"/>
                </a:cubicBezTo>
                <a:cubicBezTo>
                  <a:pt x="6553252" y="3411990"/>
                  <a:pt x="6648796" y="3307007"/>
                  <a:pt x="6766656" y="3307007"/>
                </a:cubicBezTo>
                <a:close/>
                <a:moveTo>
                  <a:pt x="8808803" y="3109643"/>
                </a:moveTo>
                <a:cubicBezTo>
                  <a:pt x="8926662" y="3109643"/>
                  <a:pt x="9022206" y="3214626"/>
                  <a:pt x="9022206" y="3344130"/>
                </a:cubicBezTo>
                <a:cubicBezTo>
                  <a:pt x="9022206" y="3441257"/>
                  <a:pt x="8968463" y="3524593"/>
                  <a:pt x="8891869" y="3560189"/>
                </a:cubicBezTo>
                <a:lnTo>
                  <a:pt x="8855305" y="3568301"/>
                </a:lnTo>
                <a:lnTo>
                  <a:pt x="8862232" y="3594703"/>
                </a:lnTo>
                <a:lnTo>
                  <a:pt x="8895332" y="3601072"/>
                </a:lnTo>
                <a:cubicBezTo>
                  <a:pt x="8922453" y="3612004"/>
                  <a:pt x="8943507" y="3633932"/>
                  <a:pt x="8952338" y="3660990"/>
                </a:cubicBezTo>
                <a:lnTo>
                  <a:pt x="8952953" y="3664865"/>
                </a:lnTo>
                <a:lnTo>
                  <a:pt x="9071104" y="4085085"/>
                </a:lnTo>
                <a:cubicBezTo>
                  <a:pt x="9076757" y="4105192"/>
                  <a:pt x="9064237" y="4125857"/>
                  <a:pt x="9043140" y="4131245"/>
                </a:cubicBezTo>
                <a:lnTo>
                  <a:pt x="9043141" y="4131245"/>
                </a:lnTo>
                <a:cubicBezTo>
                  <a:pt x="9022044" y="4136633"/>
                  <a:pt x="9000359" y="4124701"/>
                  <a:pt x="8994706" y="4104595"/>
                </a:cubicBezTo>
                <a:lnTo>
                  <a:pt x="8956867" y="3970021"/>
                </a:lnTo>
                <a:lnTo>
                  <a:pt x="8956867" y="4013189"/>
                </a:lnTo>
                <a:cubicBezTo>
                  <a:pt x="8956867" y="4026446"/>
                  <a:pt x="8954048" y="4039075"/>
                  <a:pt x="8948950" y="4050563"/>
                </a:cubicBezTo>
                <a:lnTo>
                  <a:pt x="8946486" y="4054044"/>
                </a:lnTo>
                <a:lnTo>
                  <a:pt x="8911032" y="4462889"/>
                </a:lnTo>
                <a:lnTo>
                  <a:pt x="8831481" y="4462889"/>
                </a:lnTo>
                <a:lnTo>
                  <a:pt x="8808803" y="4201375"/>
                </a:lnTo>
                <a:lnTo>
                  <a:pt x="8786125" y="4462889"/>
                </a:lnTo>
                <a:lnTo>
                  <a:pt x="8706574" y="4462889"/>
                </a:lnTo>
                <a:lnTo>
                  <a:pt x="8671120" y="4054045"/>
                </a:lnTo>
                <a:lnTo>
                  <a:pt x="8668656" y="4050563"/>
                </a:lnTo>
                <a:cubicBezTo>
                  <a:pt x="8663557" y="4039075"/>
                  <a:pt x="8660738" y="4026446"/>
                  <a:pt x="8660738" y="4013189"/>
                </a:cubicBezTo>
                <a:lnTo>
                  <a:pt x="8660738" y="3968034"/>
                </a:lnTo>
                <a:lnTo>
                  <a:pt x="8622814" y="4102911"/>
                </a:lnTo>
                <a:cubicBezTo>
                  <a:pt x="8617161" y="4123017"/>
                  <a:pt x="8595476" y="4134949"/>
                  <a:pt x="8574379" y="4129561"/>
                </a:cubicBezTo>
                <a:lnTo>
                  <a:pt x="8574380" y="4129560"/>
                </a:lnTo>
                <a:cubicBezTo>
                  <a:pt x="8553283" y="4124174"/>
                  <a:pt x="8540763" y="4103507"/>
                  <a:pt x="8546416" y="4083401"/>
                </a:cubicBezTo>
                <a:lnTo>
                  <a:pt x="8665841" y="3658652"/>
                </a:lnTo>
                <a:cubicBezTo>
                  <a:pt x="8667254" y="3653626"/>
                  <a:pt x="8669669" y="3649110"/>
                  <a:pt x="8672827" y="3645248"/>
                </a:cubicBezTo>
                <a:lnTo>
                  <a:pt x="8673483" y="3644705"/>
                </a:lnTo>
                <a:lnTo>
                  <a:pt x="8677945" y="3635859"/>
                </a:lnTo>
                <a:cubicBezTo>
                  <a:pt x="8688809" y="3620535"/>
                  <a:pt x="8704193" y="3608359"/>
                  <a:pt x="8722273" y="3601072"/>
                </a:cubicBezTo>
                <a:lnTo>
                  <a:pt x="8755374" y="3594703"/>
                </a:lnTo>
                <a:lnTo>
                  <a:pt x="8762300" y="3568301"/>
                </a:lnTo>
                <a:lnTo>
                  <a:pt x="8725736" y="3560189"/>
                </a:lnTo>
                <a:cubicBezTo>
                  <a:pt x="8649143" y="3524593"/>
                  <a:pt x="8595399" y="3441257"/>
                  <a:pt x="8595399" y="3344130"/>
                </a:cubicBezTo>
                <a:cubicBezTo>
                  <a:pt x="8595399" y="3214626"/>
                  <a:pt x="8690943" y="3109643"/>
                  <a:pt x="8808803" y="3109643"/>
                </a:cubicBezTo>
                <a:close/>
                <a:moveTo>
                  <a:pt x="7551013" y="2766705"/>
                </a:moveTo>
                <a:cubicBezTo>
                  <a:pt x="7668873" y="2766705"/>
                  <a:pt x="7764416" y="2871688"/>
                  <a:pt x="7764416" y="3001191"/>
                </a:cubicBezTo>
                <a:cubicBezTo>
                  <a:pt x="7764416" y="3098319"/>
                  <a:pt x="7710673" y="3181654"/>
                  <a:pt x="7634080" y="3217250"/>
                </a:cubicBezTo>
                <a:lnTo>
                  <a:pt x="7597515" y="3225362"/>
                </a:lnTo>
                <a:lnTo>
                  <a:pt x="7604442" y="3251764"/>
                </a:lnTo>
                <a:lnTo>
                  <a:pt x="7637543" y="3258133"/>
                </a:lnTo>
                <a:cubicBezTo>
                  <a:pt x="7664663" y="3269065"/>
                  <a:pt x="7685717" y="3290993"/>
                  <a:pt x="7694548" y="3318051"/>
                </a:cubicBezTo>
                <a:lnTo>
                  <a:pt x="7695163" y="3321926"/>
                </a:lnTo>
                <a:lnTo>
                  <a:pt x="7813314" y="3742146"/>
                </a:lnTo>
                <a:cubicBezTo>
                  <a:pt x="7818967" y="3762253"/>
                  <a:pt x="7806447" y="3782918"/>
                  <a:pt x="7785350" y="3788306"/>
                </a:cubicBezTo>
                <a:lnTo>
                  <a:pt x="7785351" y="3788306"/>
                </a:lnTo>
                <a:cubicBezTo>
                  <a:pt x="7764254" y="3793694"/>
                  <a:pt x="7742569" y="3781762"/>
                  <a:pt x="7736916" y="3761656"/>
                </a:cubicBezTo>
                <a:lnTo>
                  <a:pt x="7699078" y="3627082"/>
                </a:lnTo>
                <a:lnTo>
                  <a:pt x="7699078" y="3670250"/>
                </a:lnTo>
                <a:cubicBezTo>
                  <a:pt x="7699078" y="3683507"/>
                  <a:pt x="7696258" y="3696136"/>
                  <a:pt x="7691160" y="3707624"/>
                </a:cubicBezTo>
                <a:lnTo>
                  <a:pt x="7688696" y="3711105"/>
                </a:lnTo>
                <a:lnTo>
                  <a:pt x="7653242" y="4119950"/>
                </a:lnTo>
                <a:lnTo>
                  <a:pt x="7573692" y="4119950"/>
                </a:lnTo>
                <a:lnTo>
                  <a:pt x="7551013" y="3858436"/>
                </a:lnTo>
                <a:lnTo>
                  <a:pt x="7528335" y="4119950"/>
                </a:lnTo>
                <a:lnTo>
                  <a:pt x="7448785" y="4119950"/>
                </a:lnTo>
                <a:lnTo>
                  <a:pt x="7413330" y="3711106"/>
                </a:lnTo>
                <a:lnTo>
                  <a:pt x="7410866" y="3707624"/>
                </a:lnTo>
                <a:cubicBezTo>
                  <a:pt x="7405768" y="3696136"/>
                  <a:pt x="7402948" y="3683507"/>
                  <a:pt x="7402948" y="3670250"/>
                </a:cubicBezTo>
                <a:lnTo>
                  <a:pt x="7402948" y="3625095"/>
                </a:lnTo>
                <a:lnTo>
                  <a:pt x="7365025" y="3759972"/>
                </a:lnTo>
                <a:cubicBezTo>
                  <a:pt x="7359372" y="3780078"/>
                  <a:pt x="7337687" y="3792010"/>
                  <a:pt x="7316590" y="3786622"/>
                </a:cubicBezTo>
                <a:lnTo>
                  <a:pt x="7316590" y="3786622"/>
                </a:lnTo>
                <a:cubicBezTo>
                  <a:pt x="7295493" y="3781235"/>
                  <a:pt x="7282973" y="3760569"/>
                  <a:pt x="7288626" y="3740462"/>
                </a:cubicBezTo>
                <a:lnTo>
                  <a:pt x="7408052" y="3315713"/>
                </a:lnTo>
                <a:cubicBezTo>
                  <a:pt x="7409464" y="3310687"/>
                  <a:pt x="7411880" y="3306171"/>
                  <a:pt x="7415037" y="3302309"/>
                </a:cubicBezTo>
                <a:lnTo>
                  <a:pt x="7415693" y="3301766"/>
                </a:lnTo>
                <a:lnTo>
                  <a:pt x="7420156" y="3292920"/>
                </a:lnTo>
                <a:cubicBezTo>
                  <a:pt x="7431019" y="3277596"/>
                  <a:pt x="7446403" y="3265420"/>
                  <a:pt x="7464483" y="3258133"/>
                </a:cubicBezTo>
                <a:lnTo>
                  <a:pt x="7497584" y="3251764"/>
                </a:lnTo>
                <a:lnTo>
                  <a:pt x="7504510" y="3225362"/>
                </a:lnTo>
                <a:lnTo>
                  <a:pt x="7467946" y="3217250"/>
                </a:lnTo>
                <a:cubicBezTo>
                  <a:pt x="7391353" y="3181654"/>
                  <a:pt x="7337609" y="3098319"/>
                  <a:pt x="7337609" y="3001191"/>
                </a:cubicBezTo>
                <a:cubicBezTo>
                  <a:pt x="7337609" y="2871688"/>
                  <a:pt x="7433153" y="2766705"/>
                  <a:pt x="7551013" y="2766705"/>
                </a:cubicBezTo>
                <a:close/>
                <a:moveTo>
                  <a:pt x="10872866" y="2766704"/>
                </a:moveTo>
                <a:cubicBezTo>
                  <a:pt x="10990725" y="2766704"/>
                  <a:pt x="11086269" y="2871687"/>
                  <a:pt x="11086269" y="3001191"/>
                </a:cubicBezTo>
                <a:cubicBezTo>
                  <a:pt x="11086269" y="3098318"/>
                  <a:pt x="11032526" y="3181654"/>
                  <a:pt x="10955932" y="3217250"/>
                </a:cubicBezTo>
                <a:lnTo>
                  <a:pt x="10919368" y="3225362"/>
                </a:lnTo>
                <a:lnTo>
                  <a:pt x="10926295" y="3251764"/>
                </a:lnTo>
                <a:lnTo>
                  <a:pt x="10959395" y="3258133"/>
                </a:lnTo>
                <a:cubicBezTo>
                  <a:pt x="10986516" y="3269065"/>
                  <a:pt x="11007570" y="3290993"/>
                  <a:pt x="11016401" y="3318051"/>
                </a:cubicBezTo>
                <a:lnTo>
                  <a:pt x="11017016" y="3321926"/>
                </a:lnTo>
                <a:lnTo>
                  <a:pt x="11135167" y="3742146"/>
                </a:lnTo>
                <a:cubicBezTo>
                  <a:pt x="11140820" y="3762253"/>
                  <a:pt x="11128300" y="3782918"/>
                  <a:pt x="11107203" y="3788306"/>
                </a:cubicBezTo>
                <a:lnTo>
                  <a:pt x="11107204" y="3788306"/>
                </a:lnTo>
                <a:cubicBezTo>
                  <a:pt x="11086107" y="3793694"/>
                  <a:pt x="11064422" y="3781762"/>
                  <a:pt x="11058769" y="3761656"/>
                </a:cubicBezTo>
                <a:lnTo>
                  <a:pt x="11020930" y="3627082"/>
                </a:lnTo>
                <a:lnTo>
                  <a:pt x="11020930" y="3670250"/>
                </a:lnTo>
                <a:cubicBezTo>
                  <a:pt x="11020930" y="3683507"/>
                  <a:pt x="11018111" y="3696136"/>
                  <a:pt x="11013013" y="3707624"/>
                </a:cubicBezTo>
                <a:lnTo>
                  <a:pt x="11010549" y="3711105"/>
                </a:lnTo>
                <a:lnTo>
                  <a:pt x="10975095" y="4119950"/>
                </a:lnTo>
                <a:lnTo>
                  <a:pt x="10895544" y="4119950"/>
                </a:lnTo>
                <a:lnTo>
                  <a:pt x="10872866" y="3858436"/>
                </a:lnTo>
                <a:lnTo>
                  <a:pt x="10850188" y="4119950"/>
                </a:lnTo>
                <a:lnTo>
                  <a:pt x="10770637" y="4119950"/>
                </a:lnTo>
                <a:lnTo>
                  <a:pt x="10735183" y="3711106"/>
                </a:lnTo>
                <a:lnTo>
                  <a:pt x="10732719" y="3707624"/>
                </a:lnTo>
                <a:cubicBezTo>
                  <a:pt x="10727620" y="3696136"/>
                  <a:pt x="10724801" y="3683507"/>
                  <a:pt x="10724801" y="3670250"/>
                </a:cubicBezTo>
                <a:lnTo>
                  <a:pt x="10724801" y="3625095"/>
                </a:lnTo>
                <a:lnTo>
                  <a:pt x="10686877" y="3759972"/>
                </a:lnTo>
                <a:cubicBezTo>
                  <a:pt x="10681224" y="3780078"/>
                  <a:pt x="10659539" y="3792010"/>
                  <a:pt x="10638442" y="3786622"/>
                </a:cubicBezTo>
                <a:lnTo>
                  <a:pt x="10638443" y="3786622"/>
                </a:lnTo>
                <a:cubicBezTo>
                  <a:pt x="10617346" y="3781235"/>
                  <a:pt x="10604826" y="3760569"/>
                  <a:pt x="10610479" y="3740462"/>
                </a:cubicBezTo>
                <a:lnTo>
                  <a:pt x="10729904" y="3315713"/>
                </a:lnTo>
                <a:cubicBezTo>
                  <a:pt x="10731317" y="3310687"/>
                  <a:pt x="10733732" y="3306171"/>
                  <a:pt x="10736890" y="3302309"/>
                </a:cubicBezTo>
                <a:lnTo>
                  <a:pt x="10737545" y="3301766"/>
                </a:lnTo>
                <a:lnTo>
                  <a:pt x="10742008" y="3292920"/>
                </a:lnTo>
                <a:cubicBezTo>
                  <a:pt x="10752872" y="3277596"/>
                  <a:pt x="10768256" y="3265420"/>
                  <a:pt x="10786336" y="3258133"/>
                </a:cubicBezTo>
                <a:lnTo>
                  <a:pt x="10819437" y="3251764"/>
                </a:lnTo>
                <a:lnTo>
                  <a:pt x="10826363" y="3225362"/>
                </a:lnTo>
                <a:lnTo>
                  <a:pt x="10789799" y="3217250"/>
                </a:lnTo>
                <a:cubicBezTo>
                  <a:pt x="10713206" y="3181654"/>
                  <a:pt x="10659462" y="3098318"/>
                  <a:pt x="10659462" y="3001191"/>
                </a:cubicBezTo>
                <a:cubicBezTo>
                  <a:pt x="10659462" y="2871687"/>
                  <a:pt x="10755006" y="2766704"/>
                  <a:pt x="10872866" y="2766704"/>
                </a:cubicBezTo>
                <a:close/>
                <a:moveTo>
                  <a:pt x="9742152" y="2598993"/>
                </a:moveTo>
                <a:cubicBezTo>
                  <a:pt x="9860011" y="2598993"/>
                  <a:pt x="9955555" y="2703976"/>
                  <a:pt x="9955555" y="2833480"/>
                </a:cubicBezTo>
                <a:cubicBezTo>
                  <a:pt x="9955555" y="2930608"/>
                  <a:pt x="9901812" y="3013943"/>
                  <a:pt x="9825218" y="3049539"/>
                </a:cubicBezTo>
                <a:lnTo>
                  <a:pt x="9788654" y="3057652"/>
                </a:lnTo>
                <a:lnTo>
                  <a:pt x="9795581" y="3084054"/>
                </a:lnTo>
                <a:lnTo>
                  <a:pt x="9828681" y="3090422"/>
                </a:lnTo>
                <a:cubicBezTo>
                  <a:pt x="9855802" y="3101355"/>
                  <a:pt x="9876856" y="3123282"/>
                  <a:pt x="9885687" y="3150340"/>
                </a:cubicBezTo>
                <a:lnTo>
                  <a:pt x="9886302" y="3154215"/>
                </a:lnTo>
                <a:lnTo>
                  <a:pt x="10004453" y="3574435"/>
                </a:lnTo>
                <a:cubicBezTo>
                  <a:pt x="10010106" y="3594542"/>
                  <a:pt x="9997586" y="3615207"/>
                  <a:pt x="9976489" y="3620595"/>
                </a:cubicBezTo>
                <a:lnTo>
                  <a:pt x="9976490" y="3620595"/>
                </a:lnTo>
                <a:cubicBezTo>
                  <a:pt x="9955393" y="3625983"/>
                  <a:pt x="9933708" y="3614051"/>
                  <a:pt x="9928055" y="3593945"/>
                </a:cubicBezTo>
                <a:lnTo>
                  <a:pt x="9890216" y="3459371"/>
                </a:lnTo>
                <a:lnTo>
                  <a:pt x="9890216" y="3502539"/>
                </a:lnTo>
                <a:cubicBezTo>
                  <a:pt x="9890216" y="3515796"/>
                  <a:pt x="9887397" y="3528425"/>
                  <a:pt x="9882299" y="3539913"/>
                </a:cubicBezTo>
                <a:lnTo>
                  <a:pt x="9879835" y="3543394"/>
                </a:lnTo>
                <a:lnTo>
                  <a:pt x="9844381" y="3952239"/>
                </a:lnTo>
                <a:lnTo>
                  <a:pt x="9764830" y="3952239"/>
                </a:lnTo>
                <a:lnTo>
                  <a:pt x="9742152" y="3690725"/>
                </a:lnTo>
                <a:lnTo>
                  <a:pt x="9719474" y="3952239"/>
                </a:lnTo>
                <a:lnTo>
                  <a:pt x="9639923" y="3952239"/>
                </a:lnTo>
                <a:lnTo>
                  <a:pt x="9604469" y="3543395"/>
                </a:lnTo>
                <a:lnTo>
                  <a:pt x="9602005" y="3539913"/>
                </a:lnTo>
                <a:cubicBezTo>
                  <a:pt x="9596906" y="3528425"/>
                  <a:pt x="9594087" y="3515796"/>
                  <a:pt x="9594087" y="3502539"/>
                </a:cubicBezTo>
                <a:lnTo>
                  <a:pt x="9594087" y="3457384"/>
                </a:lnTo>
                <a:lnTo>
                  <a:pt x="9556163" y="3592261"/>
                </a:lnTo>
                <a:cubicBezTo>
                  <a:pt x="9550510" y="3612367"/>
                  <a:pt x="9528825" y="3624299"/>
                  <a:pt x="9507728" y="3618911"/>
                </a:cubicBezTo>
                <a:lnTo>
                  <a:pt x="9507729" y="3618911"/>
                </a:lnTo>
                <a:cubicBezTo>
                  <a:pt x="9486632" y="3613524"/>
                  <a:pt x="9474112" y="3592858"/>
                  <a:pt x="9479765" y="3572751"/>
                </a:cubicBezTo>
                <a:lnTo>
                  <a:pt x="9599190" y="3148002"/>
                </a:lnTo>
                <a:cubicBezTo>
                  <a:pt x="9600603" y="3142976"/>
                  <a:pt x="9603018" y="3138460"/>
                  <a:pt x="9606176" y="3134598"/>
                </a:cubicBezTo>
                <a:lnTo>
                  <a:pt x="9606831" y="3134055"/>
                </a:lnTo>
                <a:lnTo>
                  <a:pt x="9611294" y="3125209"/>
                </a:lnTo>
                <a:cubicBezTo>
                  <a:pt x="9622158" y="3109886"/>
                  <a:pt x="9637542" y="3097710"/>
                  <a:pt x="9655622" y="3090422"/>
                </a:cubicBezTo>
                <a:lnTo>
                  <a:pt x="9688723" y="3084054"/>
                </a:lnTo>
                <a:lnTo>
                  <a:pt x="9695649" y="3057652"/>
                </a:lnTo>
                <a:lnTo>
                  <a:pt x="9659085" y="3049539"/>
                </a:lnTo>
                <a:cubicBezTo>
                  <a:pt x="9582492" y="3013943"/>
                  <a:pt x="9528748" y="2930608"/>
                  <a:pt x="9528748" y="2833480"/>
                </a:cubicBezTo>
                <a:cubicBezTo>
                  <a:pt x="9528748" y="2703976"/>
                  <a:pt x="9624292" y="2598993"/>
                  <a:pt x="9742152" y="2598993"/>
                </a:cubicBezTo>
                <a:close/>
                <a:moveTo>
                  <a:pt x="4144296" y="2598861"/>
                </a:moveTo>
                <a:cubicBezTo>
                  <a:pt x="4262156" y="2598861"/>
                  <a:pt x="4357699" y="2703844"/>
                  <a:pt x="4357699" y="2833348"/>
                </a:cubicBezTo>
                <a:cubicBezTo>
                  <a:pt x="4357699" y="2930475"/>
                  <a:pt x="4303956" y="3013810"/>
                  <a:pt x="4227363" y="3049406"/>
                </a:cubicBezTo>
                <a:lnTo>
                  <a:pt x="4190798" y="3057519"/>
                </a:lnTo>
                <a:lnTo>
                  <a:pt x="4197725" y="3083921"/>
                </a:lnTo>
                <a:lnTo>
                  <a:pt x="4230826" y="3090289"/>
                </a:lnTo>
                <a:cubicBezTo>
                  <a:pt x="4257946" y="3101222"/>
                  <a:pt x="4279000" y="3123149"/>
                  <a:pt x="4287831" y="3150207"/>
                </a:cubicBezTo>
                <a:lnTo>
                  <a:pt x="4288446" y="3154082"/>
                </a:lnTo>
                <a:lnTo>
                  <a:pt x="4406597" y="3574302"/>
                </a:lnTo>
                <a:cubicBezTo>
                  <a:pt x="4412250" y="3594409"/>
                  <a:pt x="4399730" y="3615074"/>
                  <a:pt x="4378633" y="3620462"/>
                </a:cubicBezTo>
                <a:lnTo>
                  <a:pt x="4378634" y="3620462"/>
                </a:lnTo>
                <a:cubicBezTo>
                  <a:pt x="4357537" y="3625850"/>
                  <a:pt x="4335852" y="3613918"/>
                  <a:pt x="4330199" y="3593812"/>
                </a:cubicBezTo>
                <a:lnTo>
                  <a:pt x="4292361" y="3459238"/>
                </a:lnTo>
                <a:lnTo>
                  <a:pt x="4292361" y="3502406"/>
                </a:lnTo>
                <a:cubicBezTo>
                  <a:pt x="4292361" y="3515663"/>
                  <a:pt x="4289541" y="3528292"/>
                  <a:pt x="4284443" y="3539780"/>
                </a:cubicBezTo>
                <a:lnTo>
                  <a:pt x="4281979" y="3543261"/>
                </a:lnTo>
                <a:lnTo>
                  <a:pt x="4246525" y="3952106"/>
                </a:lnTo>
                <a:lnTo>
                  <a:pt x="4166975" y="3952106"/>
                </a:lnTo>
                <a:lnTo>
                  <a:pt x="4144296" y="3690592"/>
                </a:lnTo>
                <a:lnTo>
                  <a:pt x="4121618" y="3952106"/>
                </a:lnTo>
                <a:lnTo>
                  <a:pt x="4042068" y="3952106"/>
                </a:lnTo>
                <a:lnTo>
                  <a:pt x="4006613" y="3543262"/>
                </a:lnTo>
                <a:lnTo>
                  <a:pt x="4004149" y="3539780"/>
                </a:lnTo>
                <a:cubicBezTo>
                  <a:pt x="3999051" y="3528292"/>
                  <a:pt x="3996231" y="3515663"/>
                  <a:pt x="3996231" y="3502406"/>
                </a:cubicBezTo>
                <a:lnTo>
                  <a:pt x="3996231" y="3457251"/>
                </a:lnTo>
                <a:lnTo>
                  <a:pt x="3958308" y="3592128"/>
                </a:lnTo>
                <a:cubicBezTo>
                  <a:pt x="3952655" y="3612234"/>
                  <a:pt x="3930970" y="3624166"/>
                  <a:pt x="3909873" y="3618778"/>
                </a:cubicBezTo>
                <a:lnTo>
                  <a:pt x="3909873" y="3618778"/>
                </a:lnTo>
                <a:cubicBezTo>
                  <a:pt x="3888776" y="3613391"/>
                  <a:pt x="3876256" y="3592725"/>
                  <a:pt x="3881909" y="3572618"/>
                </a:cubicBezTo>
                <a:lnTo>
                  <a:pt x="4001335" y="3147869"/>
                </a:lnTo>
                <a:cubicBezTo>
                  <a:pt x="4002747" y="3142843"/>
                  <a:pt x="4005163" y="3138327"/>
                  <a:pt x="4008320" y="3134466"/>
                </a:cubicBezTo>
                <a:lnTo>
                  <a:pt x="4008976" y="3133922"/>
                </a:lnTo>
                <a:lnTo>
                  <a:pt x="4013439" y="3125077"/>
                </a:lnTo>
                <a:cubicBezTo>
                  <a:pt x="4024302" y="3109753"/>
                  <a:pt x="4039686" y="3097577"/>
                  <a:pt x="4057766" y="3090289"/>
                </a:cubicBezTo>
                <a:lnTo>
                  <a:pt x="4090867" y="3083921"/>
                </a:lnTo>
                <a:lnTo>
                  <a:pt x="4097793" y="3057519"/>
                </a:lnTo>
                <a:lnTo>
                  <a:pt x="4061229" y="3049406"/>
                </a:lnTo>
                <a:cubicBezTo>
                  <a:pt x="3984636" y="3013810"/>
                  <a:pt x="3930892" y="2930475"/>
                  <a:pt x="3930892" y="2833348"/>
                </a:cubicBezTo>
                <a:cubicBezTo>
                  <a:pt x="3930892" y="2703844"/>
                  <a:pt x="4026436" y="2598861"/>
                  <a:pt x="4144296" y="2598861"/>
                </a:cubicBezTo>
                <a:close/>
                <a:moveTo>
                  <a:pt x="1243777" y="2466943"/>
                </a:moveTo>
                <a:cubicBezTo>
                  <a:pt x="1361637" y="2466943"/>
                  <a:pt x="1457180" y="2571925"/>
                  <a:pt x="1457180" y="2701429"/>
                </a:cubicBezTo>
                <a:cubicBezTo>
                  <a:pt x="1457180" y="2798557"/>
                  <a:pt x="1403437" y="2881892"/>
                  <a:pt x="1326843" y="2917488"/>
                </a:cubicBezTo>
                <a:lnTo>
                  <a:pt x="1290279" y="2925600"/>
                </a:lnTo>
                <a:lnTo>
                  <a:pt x="1297206" y="2952003"/>
                </a:lnTo>
                <a:lnTo>
                  <a:pt x="1330307" y="2958371"/>
                </a:lnTo>
                <a:cubicBezTo>
                  <a:pt x="1357427" y="2969304"/>
                  <a:pt x="1378481" y="2991231"/>
                  <a:pt x="1387313" y="3018290"/>
                </a:cubicBezTo>
                <a:lnTo>
                  <a:pt x="1387927" y="3022165"/>
                </a:lnTo>
                <a:lnTo>
                  <a:pt x="1506078" y="3442384"/>
                </a:lnTo>
                <a:cubicBezTo>
                  <a:pt x="1511731" y="3462491"/>
                  <a:pt x="1499211" y="3483156"/>
                  <a:pt x="1478114" y="3488544"/>
                </a:cubicBezTo>
                <a:lnTo>
                  <a:pt x="1478115" y="3488544"/>
                </a:lnTo>
                <a:cubicBezTo>
                  <a:pt x="1457018" y="3493932"/>
                  <a:pt x="1435333" y="3482000"/>
                  <a:pt x="1429680" y="3461894"/>
                </a:cubicBezTo>
                <a:lnTo>
                  <a:pt x="1391842" y="3327320"/>
                </a:lnTo>
                <a:lnTo>
                  <a:pt x="1391842" y="3370488"/>
                </a:lnTo>
                <a:cubicBezTo>
                  <a:pt x="1391842" y="3383745"/>
                  <a:pt x="1389022" y="3396374"/>
                  <a:pt x="1383924" y="3407862"/>
                </a:cubicBezTo>
                <a:lnTo>
                  <a:pt x="1381461" y="3411343"/>
                </a:lnTo>
                <a:lnTo>
                  <a:pt x="1346006" y="3820188"/>
                </a:lnTo>
                <a:lnTo>
                  <a:pt x="1266456" y="3820188"/>
                </a:lnTo>
                <a:lnTo>
                  <a:pt x="1243777" y="3558674"/>
                </a:lnTo>
                <a:lnTo>
                  <a:pt x="1221099" y="3820188"/>
                </a:lnTo>
                <a:lnTo>
                  <a:pt x="1141549" y="3820188"/>
                </a:lnTo>
                <a:lnTo>
                  <a:pt x="1106094" y="3411344"/>
                </a:lnTo>
                <a:lnTo>
                  <a:pt x="1103630" y="3407862"/>
                </a:lnTo>
                <a:cubicBezTo>
                  <a:pt x="1098532" y="3396374"/>
                  <a:pt x="1095712" y="3383745"/>
                  <a:pt x="1095712" y="3370488"/>
                </a:cubicBezTo>
                <a:lnTo>
                  <a:pt x="1095712" y="3325333"/>
                </a:lnTo>
                <a:lnTo>
                  <a:pt x="1057789" y="3460210"/>
                </a:lnTo>
                <a:cubicBezTo>
                  <a:pt x="1052136" y="3480316"/>
                  <a:pt x="1030451" y="3492248"/>
                  <a:pt x="1009354" y="3486860"/>
                </a:cubicBezTo>
                <a:lnTo>
                  <a:pt x="1009354" y="3486860"/>
                </a:lnTo>
                <a:cubicBezTo>
                  <a:pt x="988257" y="3481473"/>
                  <a:pt x="975737" y="3460807"/>
                  <a:pt x="981390" y="3440700"/>
                </a:cubicBezTo>
                <a:lnTo>
                  <a:pt x="1100815" y="3015951"/>
                </a:lnTo>
                <a:cubicBezTo>
                  <a:pt x="1102228" y="3010925"/>
                  <a:pt x="1104644" y="3006409"/>
                  <a:pt x="1107801" y="3002548"/>
                </a:cubicBezTo>
                <a:lnTo>
                  <a:pt x="1108457" y="3002004"/>
                </a:lnTo>
                <a:lnTo>
                  <a:pt x="1112919" y="2993159"/>
                </a:lnTo>
                <a:cubicBezTo>
                  <a:pt x="1123783" y="2977835"/>
                  <a:pt x="1139167" y="2965659"/>
                  <a:pt x="1157247" y="2958371"/>
                </a:cubicBezTo>
                <a:lnTo>
                  <a:pt x="1190348" y="2952003"/>
                </a:lnTo>
                <a:lnTo>
                  <a:pt x="1197274" y="2925600"/>
                </a:lnTo>
                <a:lnTo>
                  <a:pt x="1160710" y="2917488"/>
                </a:lnTo>
                <a:cubicBezTo>
                  <a:pt x="1084117" y="2881892"/>
                  <a:pt x="1030373" y="2798557"/>
                  <a:pt x="1030373" y="2701429"/>
                </a:cubicBezTo>
                <a:cubicBezTo>
                  <a:pt x="1030373" y="2571925"/>
                  <a:pt x="1125917" y="2466943"/>
                  <a:pt x="1243777" y="2466943"/>
                </a:cubicBezTo>
                <a:close/>
                <a:moveTo>
                  <a:pt x="3209227" y="2308271"/>
                </a:moveTo>
                <a:lnTo>
                  <a:pt x="3209227" y="2308271"/>
                </a:lnTo>
                <a:lnTo>
                  <a:pt x="3209227" y="2308271"/>
                </a:lnTo>
                <a:close/>
                <a:moveTo>
                  <a:pt x="2760776" y="2172496"/>
                </a:moveTo>
                <a:cubicBezTo>
                  <a:pt x="2878637" y="2172496"/>
                  <a:pt x="2974180" y="2277478"/>
                  <a:pt x="2974180" y="2406982"/>
                </a:cubicBezTo>
                <a:cubicBezTo>
                  <a:pt x="2974180" y="2504110"/>
                  <a:pt x="2920437" y="2587445"/>
                  <a:pt x="2843843" y="2623041"/>
                </a:cubicBezTo>
                <a:lnTo>
                  <a:pt x="2807279" y="2631153"/>
                </a:lnTo>
                <a:lnTo>
                  <a:pt x="2814205" y="2657555"/>
                </a:lnTo>
                <a:lnTo>
                  <a:pt x="2847306" y="2663924"/>
                </a:lnTo>
                <a:cubicBezTo>
                  <a:pt x="2874427" y="2674857"/>
                  <a:pt x="2895480" y="2696784"/>
                  <a:pt x="2904312" y="2723842"/>
                </a:cubicBezTo>
                <a:lnTo>
                  <a:pt x="2904927" y="2727717"/>
                </a:lnTo>
                <a:lnTo>
                  <a:pt x="3023078" y="3147936"/>
                </a:lnTo>
                <a:cubicBezTo>
                  <a:pt x="3028731" y="3168043"/>
                  <a:pt x="3016211" y="3188708"/>
                  <a:pt x="2995114" y="3194096"/>
                </a:cubicBezTo>
                <a:lnTo>
                  <a:pt x="2995115" y="3194096"/>
                </a:lnTo>
                <a:cubicBezTo>
                  <a:pt x="2974018" y="3199484"/>
                  <a:pt x="2952333" y="3187552"/>
                  <a:pt x="2946679" y="3167446"/>
                </a:cubicBezTo>
                <a:lnTo>
                  <a:pt x="2908841" y="3032873"/>
                </a:lnTo>
                <a:lnTo>
                  <a:pt x="2908841" y="3076040"/>
                </a:lnTo>
                <a:cubicBezTo>
                  <a:pt x="2908841" y="3089297"/>
                  <a:pt x="2906022" y="3101926"/>
                  <a:pt x="2900924" y="3113414"/>
                </a:cubicBezTo>
                <a:lnTo>
                  <a:pt x="2898460" y="3116896"/>
                </a:lnTo>
                <a:lnTo>
                  <a:pt x="2863006" y="3525740"/>
                </a:lnTo>
                <a:lnTo>
                  <a:pt x="2783455" y="3525740"/>
                </a:lnTo>
                <a:lnTo>
                  <a:pt x="2760776" y="3264226"/>
                </a:lnTo>
                <a:lnTo>
                  <a:pt x="2738098" y="3525740"/>
                </a:lnTo>
                <a:lnTo>
                  <a:pt x="2658548" y="3525740"/>
                </a:lnTo>
                <a:lnTo>
                  <a:pt x="2623094" y="3116897"/>
                </a:lnTo>
                <a:lnTo>
                  <a:pt x="2620629" y="3113414"/>
                </a:lnTo>
                <a:cubicBezTo>
                  <a:pt x="2615530" y="3101926"/>
                  <a:pt x="2612711" y="3089297"/>
                  <a:pt x="2612711" y="3076040"/>
                </a:cubicBezTo>
                <a:lnTo>
                  <a:pt x="2612711" y="3030885"/>
                </a:lnTo>
                <a:lnTo>
                  <a:pt x="2574788" y="3165762"/>
                </a:lnTo>
                <a:cubicBezTo>
                  <a:pt x="2569135" y="3185868"/>
                  <a:pt x="2547450" y="3197800"/>
                  <a:pt x="2526352" y="3192412"/>
                </a:cubicBezTo>
                <a:lnTo>
                  <a:pt x="2526353" y="3192412"/>
                </a:lnTo>
                <a:cubicBezTo>
                  <a:pt x="2505256" y="3187025"/>
                  <a:pt x="2492736" y="3166359"/>
                  <a:pt x="2498389" y="3146252"/>
                </a:cubicBezTo>
                <a:lnTo>
                  <a:pt x="2617815" y="2721503"/>
                </a:lnTo>
                <a:cubicBezTo>
                  <a:pt x="2619228" y="2716478"/>
                  <a:pt x="2621643" y="2711961"/>
                  <a:pt x="2624800" y="2708100"/>
                </a:cubicBezTo>
                <a:lnTo>
                  <a:pt x="2625456" y="2707557"/>
                </a:lnTo>
                <a:lnTo>
                  <a:pt x="2629919" y="2698711"/>
                </a:lnTo>
                <a:cubicBezTo>
                  <a:pt x="2640782" y="2683388"/>
                  <a:pt x="2656166" y="2671212"/>
                  <a:pt x="2674247" y="2663924"/>
                </a:cubicBezTo>
                <a:lnTo>
                  <a:pt x="2707347" y="2657555"/>
                </a:lnTo>
                <a:lnTo>
                  <a:pt x="2714273" y="2631153"/>
                </a:lnTo>
                <a:lnTo>
                  <a:pt x="2677710" y="2623041"/>
                </a:lnTo>
                <a:cubicBezTo>
                  <a:pt x="2601116" y="2587445"/>
                  <a:pt x="2547373" y="2504110"/>
                  <a:pt x="2547373" y="2406982"/>
                </a:cubicBezTo>
                <a:cubicBezTo>
                  <a:pt x="2547373" y="2277478"/>
                  <a:pt x="2642916" y="2172496"/>
                  <a:pt x="2760776" y="2172496"/>
                </a:cubicBezTo>
                <a:close/>
                <a:moveTo>
                  <a:pt x="8446420" y="1495874"/>
                </a:moveTo>
                <a:cubicBezTo>
                  <a:pt x="8564279" y="1495874"/>
                  <a:pt x="8659823" y="1600857"/>
                  <a:pt x="8659823" y="1730361"/>
                </a:cubicBezTo>
                <a:cubicBezTo>
                  <a:pt x="8659823" y="1827487"/>
                  <a:pt x="8606080" y="1910822"/>
                  <a:pt x="8529486" y="1946417"/>
                </a:cubicBezTo>
                <a:lnTo>
                  <a:pt x="8492922" y="1954530"/>
                </a:lnTo>
                <a:lnTo>
                  <a:pt x="8499849" y="1980933"/>
                </a:lnTo>
                <a:lnTo>
                  <a:pt x="8532949" y="1987301"/>
                </a:lnTo>
                <a:cubicBezTo>
                  <a:pt x="8560070" y="1998234"/>
                  <a:pt x="8581124" y="2020161"/>
                  <a:pt x="8589955" y="2047219"/>
                </a:cubicBezTo>
                <a:lnTo>
                  <a:pt x="8590570" y="2051094"/>
                </a:lnTo>
                <a:lnTo>
                  <a:pt x="8708721" y="2471315"/>
                </a:lnTo>
                <a:cubicBezTo>
                  <a:pt x="8714374" y="2491421"/>
                  <a:pt x="8701854" y="2512086"/>
                  <a:pt x="8680757" y="2517473"/>
                </a:cubicBezTo>
                <a:lnTo>
                  <a:pt x="8680758" y="2517474"/>
                </a:lnTo>
                <a:cubicBezTo>
                  <a:pt x="8659661" y="2522862"/>
                  <a:pt x="8637976" y="2510931"/>
                  <a:pt x="8632323" y="2490824"/>
                </a:cubicBezTo>
                <a:lnTo>
                  <a:pt x="8594484" y="2356251"/>
                </a:lnTo>
                <a:lnTo>
                  <a:pt x="8594484" y="2399418"/>
                </a:lnTo>
                <a:cubicBezTo>
                  <a:pt x="8594484" y="2412674"/>
                  <a:pt x="8591665" y="2425305"/>
                  <a:pt x="8586567" y="2436792"/>
                </a:cubicBezTo>
                <a:lnTo>
                  <a:pt x="8584103" y="2440274"/>
                </a:lnTo>
                <a:lnTo>
                  <a:pt x="8548649" y="2849117"/>
                </a:lnTo>
                <a:lnTo>
                  <a:pt x="8469098" y="2849117"/>
                </a:lnTo>
                <a:lnTo>
                  <a:pt x="8446420" y="2587605"/>
                </a:lnTo>
                <a:lnTo>
                  <a:pt x="8423742" y="2849117"/>
                </a:lnTo>
                <a:lnTo>
                  <a:pt x="8344191" y="2849117"/>
                </a:lnTo>
                <a:lnTo>
                  <a:pt x="8308737" y="2440274"/>
                </a:lnTo>
                <a:lnTo>
                  <a:pt x="8306273" y="2436792"/>
                </a:lnTo>
                <a:cubicBezTo>
                  <a:pt x="8301174" y="2425305"/>
                  <a:pt x="8298355" y="2412674"/>
                  <a:pt x="8298355" y="2399418"/>
                </a:cubicBezTo>
                <a:lnTo>
                  <a:pt x="8298355" y="2354263"/>
                </a:lnTo>
                <a:lnTo>
                  <a:pt x="8260431" y="2489140"/>
                </a:lnTo>
                <a:cubicBezTo>
                  <a:pt x="8254778" y="2509246"/>
                  <a:pt x="8233093" y="2521178"/>
                  <a:pt x="8211996" y="2515791"/>
                </a:cubicBezTo>
                <a:lnTo>
                  <a:pt x="8211997" y="2515789"/>
                </a:lnTo>
                <a:cubicBezTo>
                  <a:pt x="8190900" y="2510404"/>
                  <a:pt x="8178380" y="2489737"/>
                  <a:pt x="8184033" y="2469631"/>
                </a:cubicBezTo>
                <a:lnTo>
                  <a:pt x="8303458" y="2044880"/>
                </a:lnTo>
                <a:cubicBezTo>
                  <a:pt x="8304871" y="2039855"/>
                  <a:pt x="8307286" y="2035338"/>
                  <a:pt x="8310444" y="2031477"/>
                </a:cubicBezTo>
                <a:lnTo>
                  <a:pt x="8311099" y="2030934"/>
                </a:lnTo>
                <a:lnTo>
                  <a:pt x="8315562" y="2022089"/>
                </a:lnTo>
                <a:cubicBezTo>
                  <a:pt x="8326426" y="2006765"/>
                  <a:pt x="8341810" y="1994589"/>
                  <a:pt x="8359890" y="1987301"/>
                </a:cubicBezTo>
                <a:lnTo>
                  <a:pt x="8392991" y="1980933"/>
                </a:lnTo>
                <a:lnTo>
                  <a:pt x="8399917" y="1954530"/>
                </a:lnTo>
                <a:lnTo>
                  <a:pt x="8363353" y="1946417"/>
                </a:lnTo>
                <a:cubicBezTo>
                  <a:pt x="8286760" y="1910822"/>
                  <a:pt x="8233016" y="1827487"/>
                  <a:pt x="8233016" y="1730361"/>
                </a:cubicBezTo>
                <a:cubicBezTo>
                  <a:pt x="8233016" y="1600857"/>
                  <a:pt x="8328560" y="1495874"/>
                  <a:pt x="8446420" y="1495874"/>
                </a:cubicBezTo>
                <a:close/>
                <a:moveTo>
                  <a:pt x="6958568" y="1445550"/>
                </a:moveTo>
                <a:cubicBezTo>
                  <a:pt x="7076428" y="1445550"/>
                  <a:pt x="7171971" y="1550534"/>
                  <a:pt x="7171971" y="1680038"/>
                </a:cubicBezTo>
                <a:cubicBezTo>
                  <a:pt x="7171971" y="1777165"/>
                  <a:pt x="7118228" y="1860498"/>
                  <a:pt x="7041635" y="1896095"/>
                </a:cubicBezTo>
                <a:lnTo>
                  <a:pt x="7005070" y="1904206"/>
                </a:lnTo>
                <a:lnTo>
                  <a:pt x="7011997" y="1930609"/>
                </a:lnTo>
                <a:lnTo>
                  <a:pt x="7045098" y="1936978"/>
                </a:lnTo>
                <a:cubicBezTo>
                  <a:pt x="7072218" y="1947911"/>
                  <a:pt x="7093272" y="1969838"/>
                  <a:pt x="7102103" y="1996896"/>
                </a:cubicBezTo>
                <a:lnTo>
                  <a:pt x="7102718" y="2000772"/>
                </a:lnTo>
                <a:lnTo>
                  <a:pt x="7220869" y="2420991"/>
                </a:lnTo>
                <a:cubicBezTo>
                  <a:pt x="7223696" y="2431044"/>
                  <a:pt x="7221979" y="2441238"/>
                  <a:pt x="7216919" y="2449591"/>
                </a:cubicBezTo>
                <a:lnTo>
                  <a:pt x="7192905" y="2467151"/>
                </a:lnTo>
                <a:lnTo>
                  <a:pt x="7162897" y="2463387"/>
                </a:lnTo>
                <a:cubicBezTo>
                  <a:pt x="7154132" y="2458563"/>
                  <a:pt x="7147297" y="2450554"/>
                  <a:pt x="7144471" y="2440501"/>
                </a:cubicBezTo>
                <a:lnTo>
                  <a:pt x="7106633" y="2305927"/>
                </a:lnTo>
                <a:lnTo>
                  <a:pt x="7106633" y="2349094"/>
                </a:lnTo>
                <a:cubicBezTo>
                  <a:pt x="7106633" y="2362353"/>
                  <a:pt x="7103813" y="2374981"/>
                  <a:pt x="7098715" y="2386469"/>
                </a:cubicBezTo>
                <a:lnTo>
                  <a:pt x="7096251" y="2389951"/>
                </a:lnTo>
                <a:lnTo>
                  <a:pt x="7060797" y="2798795"/>
                </a:lnTo>
                <a:lnTo>
                  <a:pt x="6981247" y="2798795"/>
                </a:lnTo>
                <a:lnTo>
                  <a:pt x="6958568" y="2537282"/>
                </a:lnTo>
                <a:lnTo>
                  <a:pt x="6935890" y="2798795"/>
                </a:lnTo>
                <a:lnTo>
                  <a:pt x="6856340" y="2798795"/>
                </a:lnTo>
                <a:lnTo>
                  <a:pt x="6820885" y="2389952"/>
                </a:lnTo>
                <a:lnTo>
                  <a:pt x="6818421" y="2386469"/>
                </a:lnTo>
                <a:cubicBezTo>
                  <a:pt x="6813323" y="2374981"/>
                  <a:pt x="6810503" y="2362353"/>
                  <a:pt x="6810503" y="2349094"/>
                </a:cubicBezTo>
                <a:lnTo>
                  <a:pt x="6810503" y="2303940"/>
                </a:lnTo>
                <a:lnTo>
                  <a:pt x="6772580" y="2438818"/>
                </a:lnTo>
                <a:cubicBezTo>
                  <a:pt x="6769753" y="2448870"/>
                  <a:pt x="6762919" y="2456879"/>
                  <a:pt x="6754154" y="2461702"/>
                </a:cubicBezTo>
                <a:lnTo>
                  <a:pt x="6724145" y="2465467"/>
                </a:lnTo>
                <a:lnTo>
                  <a:pt x="6700132" y="2447907"/>
                </a:lnTo>
                <a:cubicBezTo>
                  <a:pt x="6695071" y="2439554"/>
                  <a:pt x="6693355" y="2429360"/>
                  <a:pt x="6696181" y="2419307"/>
                </a:cubicBezTo>
                <a:lnTo>
                  <a:pt x="6815607" y="1994559"/>
                </a:lnTo>
                <a:cubicBezTo>
                  <a:pt x="6817019" y="1989532"/>
                  <a:pt x="6819435" y="1985016"/>
                  <a:pt x="6822592" y="1981155"/>
                </a:cubicBezTo>
                <a:lnTo>
                  <a:pt x="6823248" y="1980611"/>
                </a:lnTo>
                <a:lnTo>
                  <a:pt x="6827711" y="1971766"/>
                </a:lnTo>
                <a:cubicBezTo>
                  <a:pt x="6838574" y="1956442"/>
                  <a:pt x="6853958" y="1944265"/>
                  <a:pt x="6872038" y="1936978"/>
                </a:cubicBezTo>
                <a:lnTo>
                  <a:pt x="6905139" y="1930609"/>
                </a:lnTo>
                <a:lnTo>
                  <a:pt x="6912065" y="1904206"/>
                </a:lnTo>
                <a:lnTo>
                  <a:pt x="6875501" y="1896095"/>
                </a:lnTo>
                <a:cubicBezTo>
                  <a:pt x="6798908" y="1860498"/>
                  <a:pt x="6745164" y="1777165"/>
                  <a:pt x="6745164" y="1680038"/>
                </a:cubicBezTo>
                <a:cubicBezTo>
                  <a:pt x="6745164" y="1550534"/>
                  <a:pt x="6840708" y="1445550"/>
                  <a:pt x="6958568" y="1445550"/>
                </a:cubicBezTo>
                <a:close/>
                <a:moveTo>
                  <a:pt x="275074" y="1332636"/>
                </a:moveTo>
                <a:cubicBezTo>
                  <a:pt x="392933" y="1332636"/>
                  <a:pt x="488477" y="1437619"/>
                  <a:pt x="488477" y="1567122"/>
                </a:cubicBezTo>
                <a:cubicBezTo>
                  <a:pt x="488477" y="1664250"/>
                  <a:pt x="434734" y="1747585"/>
                  <a:pt x="358140" y="1783181"/>
                </a:cubicBezTo>
                <a:lnTo>
                  <a:pt x="321576" y="1791293"/>
                </a:lnTo>
                <a:lnTo>
                  <a:pt x="328502" y="1817696"/>
                </a:lnTo>
                <a:lnTo>
                  <a:pt x="361603" y="1824065"/>
                </a:lnTo>
                <a:cubicBezTo>
                  <a:pt x="388724" y="1834997"/>
                  <a:pt x="409777" y="1856924"/>
                  <a:pt x="418609" y="1883982"/>
                </a:cubicBezTo>
                <a:lnTo>
                  <a:pt x="419224" y="1887857"/>
                </a:lnTo>
                <a:lnTo>
                  <a:pt x="537375" y="2308078"/>
                </a:lnTo>
                <a:cubicBezTo>
                  <a:pt x="543028" y="2328184"/>
                  <a:pt x="530508" y="2348849"/>
                  <a:pt x="509411" y="2354237"/>
                </a:cubicBezTo>
                <a:lnTo>
                  <a:pt x="509412" y="2354237"/>
                </a:lnTo>
                <a:cubicBezTo>
                  <a:pt x="488315" y="2359625"/>
                  <a:pt x="466629" y="2347693"/>
                  <a:pt x="460976" y="2327587"/>
                </a:cubicBezTo>
                <a:lnTo>
                  <a:pt x="423138" y="2193013"/>
                </a:lnTo>
                <a:lnTo>
                  <a:pt x="423138" y="2236181"/>
                </a:lnTo>
                <a:cubicBezTo>
                  <a:pt x="423138" y="2249439"/>
                  <a:pt x="420319" y="2262067"/>
                  <a:pt x="415221" y="2273555"/>
                </a:cubicBezTo>
                <a:lnTo>
                  <a:pt x="412757" y="2277037"/>
                </a:lnTo>
                <a:lnTo>
                  <a:pt x="377302" y="2685881"/>
                </a:lnTo>
                <a:lnTo>
                  <a:pt x="297752" y="2685881"/>
                </a:lnTo>
                <a:lnTo>
                  <a:pt x="275074" y="2424367"/>
                </a:lnTo>
                <a:lnTo>
                  <a:pt x="252396" y="2685881"/>
                </a:lnTo>
                <a:lnTo>
                  <a:pt x="172845" y="2685881"/>
                </a:lnTo>
                <a:lnTo>
                  <a:pt x="137391" y="2277037"/>
                </a:lnTo>
                <a:lnTo>
                  <a:pt x="134927" y="2273555"/>
                </a:lnTo>
                <a:cubicBezTo>
                  <a:pt x="129828" y="2262067"/>
                  <a:pt x="127009" y="2249439"/>
                  <a:pt x="127009" y="2236181"/>
                </a:cubicBezTo>
                <a:lnTo>
                  <a:pt x="127009" y="2191026"/>
                </a:lnTo>
                <a:lnTo>
                  <a:pt x="89085" y="2325903"/>
                </a:lnTo>
                <a:cubicBezTo>
                  <a:pt x="83433" y="2346009"/>
                  <a:pt x="61747" y="2357941"/>
                  <a:pt x="40650" y="2352553"/>
                </a:cubicBezTo>
                <a:lnTo>
                  <a:pt x="40651" y="2352553"/>
                </a:lnTo>
                <a:cubicBezTo>
                  <a:pt x="19554" y="2347167"/>
                  <a:pt x="7034" y="2326500"/>
                  <a:pt x="12687" y="2306394"/>
                </a:cubicBezTo>
                <a:lnTo>
                  <a:pt x="132112" y="1881644"/>
                </a:lnTo>
                <a:cubicBezTo>
                  <a:pt x="133525" y="1876619"/>
                  <a:pt x="135940" y="1872103"/>
                  <a:pt x="139098" y="1868241"/>
                </a:cubicBezTo>
                <a:lnTo>
                  <a:pt x="139754" y="1867697"/>
                </a:lnTo>
                <a:lnTo>
                  <a:pt x="144216" y="1858851"/>
                </a:lnTo>
                <a:cubicBezTo>
                  <a:pt x="155080" y="1843528"/>
                  <a:pt x="170463" y="1831351"/>
                  <a:pt x="188544" y="1824065"/>
                </a:cubicBezTo>
                <a:lnTo>
                  <a:pt x="221645" y="1817696"/>
                </a:lnTo>
                <a:lnTo>
                  <a:pt x="228571" y="1791293"/>
                </a:lnTo>
                <a:lnTo>
                  <a:pt x="192007" y="1783181"/>
                </a:lnTo>
                <a:cubicBezTo>
                  <a:pt x="115414" y="1747585"/>
                  <a:pt x="61670" y="1664250"/>
                  <a:pt x="61670" y="1567122"/>
                </a:cubicBezTo>
                <a:cubicBezTo>
                  <a:pt x="61670" y="1437619"/>
                  <a:pt x="157214" y="1332636"/>
                  <a:pt x="275074" y="1332636"/>
                </a:cubicBezTo>
                <a:close/>
                <a:moveTo>
                  <a:pt x="3443650" y="1288354"/>
                </a:moveTo>
                <a:cubicBezTo>
                  <a:pt x="3561510" y="1288354"/>
                  <a:pt x="3657054" y="1393338"/>
                  <a:pt x="3657054" y="1522841"/>
                </a:cubicBezTo>
                <a:cubicBezTo>
                  <a:pt x="3657054" y="1619969"/>
                  <a:pt x="3603310" y="1703304"/>
                  <a:pt x="3526717" y="1738900"/>
                </a:cubicBezTo>
                <a:lnTo>
                  <a:pt x="3490153" y="1747013"/>
                </a:lnTo>
                <a:lnTo>
                  <a:pt x="3497079" y="1773415"/>
                </a:lnTo>
                <a:lnTo>
                  <a:pt x="3530180" y="1779784"/>
                </a:lnTo>
                <a:cubicBezTo>
                  <a:pt x="3557301" y="1790716"/>
                  <a:pt x="3578354" y="1812643"/>
                  <a:pt x="3587186" y="1839702"/>
                </a:cubicBezTo>
                <a:lnTo>
                  <a:pt x="3587800" y="1843577"/>
                </a:lnTo>
                <a:lnTo>
                  <a:pt x="3705946" y="2263795"/>
                </a:lnTo>
                <a:cubicBezTo>
                  <a:pt x="3711600" y="2283901"/>
                  <a:pt x="3699079" y="2304567"/>
                  <a:pt x="3677988" y="2309955"/>
                </a:cubicBezTo>
                <a:lnTo>
                  <a:pt x="3677989" y="2309955"/>
                </a:lnTo>
                <a:cubicBezTo>
                  <a:pt x="3656891" y="2315343"/>
                  <a:pt x="3635206" y="2303411"/>
                  <a:pt x="3629553" y="2283306"/>
                </a:cubicBezTo>
                <a:lnTo>
                  <a:pt x="3591715" y="2148732"/>
                </a:lnTo>
                <a:lnTo>
                  <a:pt x="3591715" y="2191899"/>
                </a:lnTo>
                <a:cubicBezTo>
                  <a:pt x="3591715" y="2205156"/>
                  <a:pt x="3588896" y="2217785"/>
                  <a:pt x="3583798" y="2229273"/>
                </a:cubicBezTo>
                <a:lnTo>
                  <a:pt x="3581334" y="2232754"/>
                </a:lnTo>
                <a:lnTo>
                  <a:pt x="3545879" y="2641599"/>
                </a:lnTo>
                <a:lnTo>
                  <a:pt x="3466329" y="2641599"/>
                </a:lnTo>
                <a:lnTo>
                  <a:pt x="3443650" y="2380085"/>
                </a:lnTo>
                <a:lnTo>
                  <a:pt x="3420972" y="2641599"/>
                </a:lnTo>
                <a:lnTo>
                  <a:pt x="3341423" y="2641599"/>
                </a:lnTo>
                <a:lnTo>
                  <a:pt x="3305968" y="2232755"/>
                </a:lnTo>
                <a:lnTo>
                  <a:pt x="3303503" y="2229273"/>
                </a:lnTo>
                <a:cubicBezTo>
                  <a:pt x="3298405" y="2217785"/>
                  <a:pt x="3295586" y="2205156"/>
                  <a:pt x="3295586" y="2191899"/>
                </a:cubicBezTo>
                <a:lnTo>
                  <a:pt x="3295586" y="2146744"/>
                </a:lnTo>
                <a:lnTo>
                  <a:pt x="3257662" y="2281622"/>
                </a:lnTo>
                <a:cubicBezTo>
                  <a:pt x="3254835" y="2291675"/>
                  <a:pt x="3248000" y="2299684"/>
                  <a:pt x="3239236" y="2304507"/>
                </a:cubicBezTo>
                <a:lnTo>
                  <a:pt x="3209227" y="2308271"/>
                </a:lnTo>
                <a:lnTo>
                  <a:pt x="3185214" y="2290711"/>
                </a:lnTo>
                <a:cubicBezTo>
                  <a:pt x="3180154" y="2282358"/>
                  <a:pt x="3178437" y="2272165"/>
                  <a:pt x="3181263" y="2262112"/>
                </a:cubicBezTo>
                <a:lnTo>
                  <a:pt x="3300689" y="1837362"/>
                </a:lnTo>
                <a:cubicBezTo>
                  <a:pt x="3302101" y="1832335"/>
                  <a:pt x="3304517" y="1827819"/>
                  <a:pt x="3307675" y="1823959"/>
                </a:cubicBezTo>
                <a:lnTo>
                  <a:pt x="3308330" y="1823417"/>
                </a:lnTo>
                <a:lnTo>
                  <a:pt x="3312793" y="1814571"/>
                </a:lnTo>
                <a:cubicBezTo>
                  <a:pt x="3323656" y="1799245"/>
                  <a:pt x="3339040" y="1787071"/>
                  <a:pt x="3357121" y="1779784"/>
                </a:cubicBezTo>
                <a:lnTo>
                  <a:pt x="3390221" y="1773415"/>
                </a:lnTo>
                <a:lnTo>
                  <a:pt x="3397147" y="1747013"/>
                </a:lnTo>
                <a:lnTo>
                  <a:pt x="3360584" y="1738900"/>
                </a:lnTo>
                <a:cubicBezTo>
                  <a:pt x="3283990" y="1703304"/>
                  <a:pt x="3230247" y="1619969"/>
                  <a:pt x="3230247" y="1522841"/>
                </a:cubicBezTo>
                <a:cubicBezTo>
                  <a:pt x="3230247" y="1393338"/>
                  <a:pt x="3325790" y="1288354"/>
                  <a:pt x="3443650" y="1288354"/>
                </a:cubicBezTo>
                <a:close/>
                <a:moveTo>
                  <a:pt x="1999389" y="1188445"/>
                </a:moveTo>
                <a:cubicBezTo>
                  <a:pt x="2117249" y="1188445"/>
                  <a:pt x="2212792" y="1293428"/>
                  <a:pt x="2212792" y="1422932"/>
                </a:cubicBezTo>
                <a:cubicBezTo>
                  <a:pt x="2212792" y="1520059"/>
                  <a:pt x="2159049" y="1603395"/>
                  <a:pt x="2082456" y="1638991"/>
                </a:cubicBezTo>
                <a:lnTo>
                  <a:pt x="2045892" y="1647103"/>
                </a:lnTo>
                <a:lnTo>
                  <a:pt x="2052818" y="1673506"/>
                </a:lnTo>
                <a:lnTo>
                  <a:pt x="2085919" y="1679874"/>
                </a:lnTo>
                <a:cubicBezTo>
                  <a:pt x="2113040" y="1690807"/>
                  <a:pt x="2134093" y="1712734"/>
                  <a:pt x="2142924" y="1739793"/>
                </a:cubicBezTo>
                <a:lnTo>
                  <a:pt x="2143539" y="1743667"/>
                </a:lnTo>
                <a:lnTo>
                  <a:pt x="2261690" y="2163887"/>
                </a:lnTo>
                <a:cubicBezTo>
                  <a:pt x="2264517" y="2173940"/>
                  <a:pt x="2262800" y="2184133"/>
                  <a:pt x="2257740" y="2192486"/>
                </a:cubicBezTo>
                <a:lnTo>
                  <a:pt x="2233726" y="2210046"/>
                </a:lnTo>
                <a:lnTo>
                  <a:pt x="2203717" y="2206282"/>
                </a:lnTo>
                <a:cubicBezTo>
                  <a:pt x="2194953" y="2201459"/>
                  <a:pt x="2188118" y="2193450"/>
                  <a:pt x="2185291" y="2183398"/>
                </a:cubicBezTo>
                <a:lnTo>
                  <a:pt x="2147454" y="2048824"/>
                </a:lnTo>
                <a:lnTo>
                  <a:pt x="2147454" y="2091991"/>
                </a:lnTo>
                <a:cubicBezTo>
                  <a:pt x="2147454" y="2105248"/>
                  <a:pt x="2144634" y="2117877"/>
                  <a:pt x="2139536" y="2129364"/>
                </a:cubicBezTo>
                <a:lnTo>
                  <a:pt x="2137073" y="2132846"/>
                </a:lnTo>
                <a:lnTo>
                  <a:pt x="2101617" y="2541690"/>
                </a:lnTo>
                <a:lnTo>
                  <a:pt x="2022067" y="2541690"/>
                </a:lnTo>
                <a:lnTo>
                  <a:pt x="1999389" y="2280177"/>
                </a:lnTo>
                <a:lnTo>
                  <a:pt x="1976711" y="2541690"/>
                </a:lnTo>
                <a:lnTo>
                  <a:pt x="1897161" y="2541690"/>
                </a:lnTo>
                <a:lnTo>
                  <a:pt x="1861706" y="2132847"/>
                </a:lnTo>
                <a:lnTo>
                  <a:pt x="1859242" y="2129364"/>
                </a:lnTo>
                <a:cubicBezTo>
                  <a:pt x="1854143" y="2117877"/>
                  <a:pt x="1851324" y="2105248"/>
                  <a:pt x="1851324" y="2091991"/>
                </a:cubicBezTo>
                <a:lnTo>
                  <a:pt x="1851324" y="2046835"/>
                </a:lnTo>
                <a:lnTo>
                  <a:pt x="1813401" y="2181713"/>
                </a:lnTo>
                <a:cubicBezTo>
                  <a:pt x="1807747" y="2201818"/>
                  <a:pt x="1786063" y="2213751"/>
                  <a:pt x="1764965" y="2208363"/>
                </a:cubicBezTo>
                <a:lnTo>
                  <a:pt x="1764966" y="2208362"/>
                </a:lnTo>
                <a:cubicBezTo>
                  <a:pt x="1743869" y="2202976"/>
                  <a:pt x="1731349" y="2182309"/>
                  <a:pt x="1737002" y="2162204"/>
                </a:cubicBezTo>
                <a:lnTo>
                  <a:pt x="1856427" y="1737454"/>
                </a:lnTo>
                <a:cubicBezTo>
                  <a:pt x="1857841" y="1732428"/>
                  <a:pt x="1860255" y="1727912"/>
                  <a:pt x="1863413" y="1724051"/>
                </a:cubicBezTo>
                <a:lnTo>
                  <a:pt x="1864069" y="1723507"/>
                </a:lnTo>
                <a:lnTo>
                  <a:pt x="1868531" y="1714662"/>
                </a:lnTo>
                <a:cubicBezTo>
                  <a:pt x="1879395" y="1699338"/>
                  <a:pt x="1894778" y="1687162"/>
                  <a:pt x="1912858" y="1679874"/>
                </a:cubicBezTo>
                <a:lnTo>
                  <a:pt x="1945960" y="1673506"/>
                </a:lnTo>
                <a:lnTo>
                  <a:pt x="1952886" y="1647103"/>
                </a:lnTo>
                <a:lnTo>
                  <a:pt x="1916322" y="1638991"/>
                </a:lnTo>
                <a:cubicBezTo>
                  <a:pt x="1839729" y="1603395"/>
                  <a:pt x="1785986" y="1520059"/>
                  <a:pt x="1785986" y="1422932"/>
                </a:cubicBezTo>
                <a:cubicBezTo>
                  <a:pt x="1785986" y="1293428"/>
                  <a:pt x="1881529" y="1188445"/>
                  <a:pt x="1999389" y="1188445"/>
                </a:cubicBezTo>
                <a:close/>
                <a:moveTo>
                  <a:pt x="5515547" y="655057"/>
                </a:moveTo>
                <a:cubicBezTo>
                  <a:pt x="5633407" y="655057"/>
                  <a:pt x="5728950" y="760041"/>
                  <a:pt x="5728950" y="889544"/>
                </a:cubicBezTo>
                <a:cubicBezTo>
                  <a:pt x="5728950" y="986672"/>
                  <a:pt x="5675207" y="1070007"/>
                  <a:pt x="5598614" y="1105603"/>
                </a:cubicBezTo>
                <a:lnTo>
                  <a:pt x="5562049" y="1113716"/>
                </a:lnTo>
                <a:lnTo>
                  <a:pt x="5568976" y="1140118"/>
                </a:lnTo>
                <a:lnTo>
                  <a:pt x="5602077" y="1146486"/>
                </a:lnTo>
                <a:cubicBezTo>
                  <a:pt x="5629197" y="1157418"/>
                  <a:pt x="5650251" y="1179346"/>
                  <a:pt x="5659082" y="1206404"/>
                </a:cubicBezTo>
                <a:lnTo>
                  <a:pt x="5659697" y="1210279"/>
                </a:lnTo>
                <a:lnTo>
                  <a:pt x="5777848" y="1630500"/>
                </a:lnTo>
                <a:cubicBezTo>
                  <a:pt x="5783501" y="1650606"/>
                  <a:pt x="5770981" y="1671271"/>
                  <a:pt x="5749884" y="1676659"/>
                </a:cubicBezTo>
                <a:lnTo>
                  <a:pt x="5749885" y="1676660"/>
                </a:lnTo>
                <a:cubicBezTo>
                  <a:pt x="5728788" y="1682047"/>
                  <a:pt x="5707103" y="1670116"/>
                  <a:pt x="5701450" y="1650010"/>
                </a:cubicBezTo>
                <a:lnTo>
                  <a:pt x="5663612" y="1515435"/>
                </a:lnTo>
                <a:lnTo>
                  <a:pt x="5663612" y="1558603"/>
                </a:lnTo>
                <a:cubicBezTo>
                  <a:pt x="5663612" y="1571860"/>
                  <a:pt x="5660792" y="1584490"/>
                  <a:pt x="5655694" y="1595977"/>
                </a:cubicBezTo>
                <a:lnTo>
                  <a:pt x="5653230" y="1599459"/>
                </a:lnTo>
                <a:lnTo>
                  <a:pt x="5617776" y="2008301"/>
                </a:lnTo>
                <a:lnTo>
                  <a:pt x="5538226" y="2008301"/>
                </a:lnTo>
                <a:lnTo>
                  <a:pt x="5515547" y="1746790"/>
                </a:lnTo>
                <a:lnTo>
                  <a:pt x="5492869" y="2008301"/>
                </a:lnTo>
                <a:lnTo>
                  <a:pt x="5413319" y="2008301"/>
                </a:lnTo>
                <a:lnTo>
                  <a:pt x="5377864" y="1599459"/>
                </a:lnTo>
                <a:lnTo>
                  <a:pt x="5375400" y="1595977"/>
                </a:lnTo>
                <a:cubicBezTo>
                  <a:pt x="5370302" y="1584490"/>
                  <a:pt x="5367483" y="1571860"/>
                  <a:pt x="5367483" y="1558603"/>
                </a:cubicBezTo>
                <a:lnTo>
                  <a:pt x="5367483" y="1513448"/>
                </a:lnTo>
                <a:lnTo>
                  <a:pt x="5329559" y="1648326"/>
                </a:lnTo>
                <a:cubicBezTo>
                  <a:pt x="5323906" y="1668431"/>
                  <a:pt x="5302221" y="1680363"/>
                  <a:pt x="5281124" y="1674976"/>
                </a:cubicBezTo>
                <a:lnTo>
                  <a:pt x="5281124" y="1674975"/>
                </a:lnTo>
                <a:cubicBezTo>
                  <a:pt x="5260027" y="1669588"/>
                  <a:pt x="5247507" y="1648922"/>
                  <a:pt x="5253160" y="1628816"/>
                </a:cubicBezTo>
                <a:lnTo>
                  <a:pt x="5372586" y="1204066"/>
                </a:lnTo>
                <a:cubicBezTo>
                  <a:pt x="5373998" y="1199040"/>
                  <a:pt x="5376414" y="1194524"/>
                  <a:pt x="5379571" y="1190663"/>
                </a:cubicBezTo>
                <a:lnTo>
                  <a:pt x="5380227" y="1190119"/>
                </a:lnTo>
                <a:lnTo>
                  <a:pt x="5384690" y="1181273"/>
                </a:lnTo>
                <a:cubicBezTo>
                  <a:pt x="5395553" y="1165949"/>
                  <a:pt x="5410937" y="1153774"/>
                  <a:pt x="5429018" y="1146486"/>
                </a:cubicBezTo>
                <a:lnTo>
                  <a:pt x="5462118" y="1140118"/>
                </a:lnTo>
                <a:lnTo>
                  <a:pt x="5469044" y="1113716"/>
                </a:lnTo>
                <a:lnTo>
                  <a:pt x="5432480" y="1105603"/>
                </a:lnTo>
                <a:cubicBezTo>
                  <a:pt x="5355887" y="1070007"/>
                  <a:pt x="5302143" y="986672"/>
                  <a:pt x="5302143" y="889544"/>
                </a:cubicBezTo>
                <a:cubicBezTo>
                  <a:pt x="5302143" y="760041"/>
                  <a:pt x="5397687" y="655057"/>
                  <a:pt x="5515547" y="655057"/>
                </a:cubicBezTo>
                <a:close/>
                <a:moveTo>
                  <a:pt x="10844297" y="461267"/>
                </a:moveTo>
                <a:cubicBezTo>
                  <a:pt x="10962156" y="461267"/>
                  <a:pt x="11057700" y="566250"/>
                  <a:pt x="11057700" y="695754"/>
                </a:cubicBezTo>
                <a:cubicBezTo>
                  <a:pt x="11057700" y="792882"/>
                  <a:pt x="11003957" y="876217"/>
                  <a:pt x="10927363" y="911813"/>
                </a:cubicBezTo>
                <a:lnTo>
                  <a:pt x="10890799" y="919925"/>
                </a:lnTo>
                <a:lnTo>
                  <a:pt x="10897726" y="946328"/>
                </a:lnTo>
                <a:lnTo>
                  <a:pt x="10930826" y="952696"/>
                </a:lnTo>
                <a:cubicBezTo>
                  <a:pt x="10957947" y="963629"/>
                  <a:pt x="10979001" y="985556"/>
                  <a:pt x="10987832" y="1012615"/>
                </a:cubicBezTo>
                <a:lnTo>
                  <a:pt x="10988447" y="1016489"/>
                </a:lnTo>
                <a:lnTo>
                  <a:pt x="11106598" y="1436710"/>
                </a:lnTo>
                <a:cubicBezTo>
                  <a:pt x="11112251" y="1456816"/>
                  <a:pt x="11099731" y="1477481"/>
                  <a:pt x="11078634" y="1482869"/>
                </a:cubicBezTo>
                <a:lnTo>
                  <a:pt x="11078635" y="1482870"/>
                </a:lnTo>
                <a:cubicBezTo>
                  <a:pt x="11057538" y="1488257"/>
                  <a:pt x="11035853" y="1476325"/>
                  <a:pt x="11030200" y="1456220"/>
                </a:cubicBezTo>
                <a:lnTo>
                  <a:pt x="10992361" y="1321645"/>
                </a:lnTo>
                <a:lnTo>
                  <a:pt x="10992361" y="1364813"/>
                </a:lnTo>
                <a:cubicBezTo>
                  <a:pt x="10992361" y="1378070"/>
                  <a:pt x="10989542" y="1390699"/>
                  <a:pt x="10984444" y="1402187"/>
                </a:cubicBezTo>
                <a:lnTo>
                  <a:pt x="10981980" y="1405669"/>
                </a:lnTo>
                <a:lnTo>
                  <a:pt x="10946526" y="1814513"/>
                </a:lnTo>
                <a:lnTo>
                  <a:pt x="10866975" y="1814513"/>
                </a:lnTo>
                <a:lnTo>
                  <a:pt x="10844297" y="1553000"/>
                </a:lnTo>
                <a:lnTo>
                  <a:pt x="10821619" y="1814513"/>
                </a:lnTo>
                <a:lnTo>
                  <a:pt x="10742068" y="1814513"/>
                </a:lnTo>
                <a:lnTo>
                  <a:pt x="10706614" y="1405669"/>
                </a:lnTo>
                <a:lnTo>
                  <a:pt x="10704150" y="1402187"/>
                </a:lnTo>
                <a:cubicBezTo>
                  <a:pt x="10699051" y="1390699"/>
                  <a:pt x="10696232" y="1378070"/>
                  <a:pt x="10696232" y="1364813"/>
                </a:cubicBezTo>
                <a:lnTo>
                  <a:pt x="10696232" y="1319658"/>
                </a:lnTo>
                <a:lnTo>
                  <a:pt x="10658308" y="1454536"/>
                </a:lnTo>
                <a:cubicBezTo>
                  <a:pt x="10652655" y="1474641"/>
                  <a:pt x="10630970" y="1486573"/>
                  <a:pt x="10609873" y="1481186"/>
                </a:cubicBezTo>
                <a:lnTo>
                  <a:pt x="10609874" y="1481185"/>
                </a:lnTo>
                <a:cubicBezTo>
                  <a:pt x="10588777" y="1475798"/>
                  <a:pt x="10576257" y="1455132"/>
                  <a:pt x="10581910" y="1435026"/>
                </a:cubicBezTo>
                <a:lnTo>
                  <a:pt x="10701335" y="1010276"/>
                </a:lnTo>
                <a:cubicBezTo>
                  <a:pt x="10702748" y="1005250"/>
                  <a:pt x="10705163" y="1000734"/>
                  <a:pt x="10708321" y="996873"/>
                </a:cubicBezTo>
                <a:lnTo>
                  <a:pt x="10708977" y="996329"/>
                </a:lnTo>
                <a:lnTo>
                  <a:pt x="10713439" y="987484"/>
                </a:lnTo>
                <a:cubicBezTo>
                  <a:pt x="10724303" y="972160"/>
                  <a:pt x="10739687" y="959984"/>
                  <a:pt x="10757767" y="952696"/>
                </a:cubicBezTo>
                <a:lnTo>
                  <a:pt x="10790868" y="946328"/>
                </a:lnTo>
                <a:lnTo>
                  <a:pt x="10797794" y="919925"/>
                </a:lnTo>
                <a:lnTo>
                  <a:pt x="10761230" y="911813"/>
                </a:lnTo>
                <a:cubicBezTo>
                  <a:pt x="10684637" y="876217"/>
                  <a:pt x="10630893" y="792882"/>
                  <a:pt x="10630893" y="695754"/>
                </a:cubicBezTo>
                <a:cubicBezTo>
                  <a:pt x="10630893" y="566250"/>
                  <a:pt x="10726437" y="461267"/>
                  <a:pt x="10844297" y="461267"/>
                </a:cubicBezTo>
                <a:close/>
                <a:moveTo>
                  <a:pt x="9066095" y="325496"/>
                </a:moveTo>
                <a:cubicBezTo>
                  <a:pt x="9183954" y="325496"/>
                  <a:pt x="9279498" y="430479"/>
                  <a:pt x="9279498" y="559983"/>
                </a:cubicBezTo>
                <a:cubicBezTo>
                  <a:pt x="9279498" y="657110"/>
                  <a:pt x="9225755" y="740446"/>
                  <a:pt x="9149161" y="776042"/>
                </a:cubicBezTo>
                <a:lnTo>
                  <a:pt x="9112597" y="784154"/>
                </a:lnTo>
                <a:lnTo>
                  <a:pt x="9119524" y="810557"/>
                </a:lnTo>
                <a:lnTo>
                  <a:pt x="9152624" y="816925"/>
                </a:lnTo>
                <a:cubicBezTo>
                  <a:pt x="9179745" y="827858"/>
                  <a:pt x="9200799" y="849785"/>
                  <a:pt x="9209630" y="876844"/>
                </a:cubicBezTo>
                <a:lnTo>
                  <a:pt x="9210245" y="880719"/>
                </a:lnTo>
                <a:lnTo>
                  <a:pt x="9328396" y="1300938"/>
                </a:lnTo>
                <a:cubicBezTo>
                  <a:pt x="9334049" y="1321045"/>
                  <a:pt x="9321529" y="1341710"/>
                  <a:pt x="9300432" y="1347098"/>
                </a:cubicBezTo>
                <a:lnTo>
                  <a:pt x="9300433" y="1347099"/>
                </a:lnTo>
                <a:cubicBezTo>
                  <a:pt x="9279336" y="1352486"/>
                  <a:pt x="9257651" y="1340554"/>
                  <a:pt x="9251998" y="1320449"/>
                </a:cubicBezTo>
                <a:lnTo>
                  <a:pt x="9214159" y="1185874"/>
                </a:lnTo>
                <a:lnTo>
                  <a:pt x="9214159" y="1229042"/>
                </a:lnTo>
                <a:cubicBezTo>
                  <a:pt x="9214159" y="1242299"/>
                  <a:pt x="9211340" y="1254928"/>
                  <a:pt x="9206242" y="1266416"/>
                </a:cubicBezTo>
                <a:lnTo>
                  <a:pt x="9203778" y="1269898"/>
                </a:lnTo>
                <a:lnTo>
                  <a:pt x="9168324" y="1678742"/>
                </a:lnTo>
                <a:lnTo>
                  <a:pt x="9088773" y="1678742"/>
                </a:lnTo>
                <a:lnTo>
                  <a:pt x="9066095" y="1417228"/>
                </a:lnTo>
                <a:lnTo>
                  <a:pt x="9043417" y="1678742"/>
                </a:lnTo>
                <a:lnTo>
                  <a:pt x="8963866" y="1678742"/>
                </a:lnTo>
                <a:lnTo>
                  <a:pt x="8928412" y="1269898"/>
                </a:lnTo>
                <a:lnTo>
                  <a:pt x="8925948" y="1266416"/>
                </a:lnTo>
                <a:cubicBezTo>
                  <a:pt x="8920849" y="1254928"/>
                  <a:pt x="8918030" y="1242299"/>
                  <a:pt x="8918030" y="1229042"/>
                </a:cubicBezTo>
                <a:lnTo>
                  <a:pt x="8918030" y="1183887"/>
                </a:lnTo>
                <a:lnTo>
                  <a:pt x="8880106" y="1318764"/>
                </a:lnTo>
                <a:cubicBezTo>
                  <a:pt x="8874453" y="1338870"/>
                  <a:pt x="8852768" y="1350802"/>
                  <a:pt x="8831671" y="1345415"/>
                </a:cubicBezTo>
                <a:lnTo>
                  <a:pt x="8831672" y="1345414"/>
                </a:lnTo>
                <a:cubicBezTo>
                  <a:pt x="8810575" y="1340027"/>
                  <a:pt x="8798055" y="1319361"/>
                  <a:pt x="8803708" y="1299254"/>
                </a:cubicBezTo>
                <a:lnTo>
                  <a:pt x="8923133" y="874505"/>
                </a:lnTo>
                <a:cubicBezTo>
                  <a:pt x="8924546" y="869479"/>
                  <a:pt x="8926961" y="864963"/>
                  <a:pt x="8930119" y="861102"/>
                </a:cubicBezTo>
                <a:lnTo>
                  <a:pt x="8930775" y="860558"/>
                </a:lnTo>
                <a:lnTo>
                  <a:pt x="8935237" y="851713"/>
                </a:lnTo>
                <a:cubicBezTo>
                  <a:pt x="8946101" y="836389"/>
                  <a:pt x="8961485" y="824213"/>
                  <a:pt x="8979565" y="816925"/>
                </a:cubicBezTo>
                <a:lnTo>
                  <a:pt x="9012666" y="810557"/>
                </a:lnTo>
                <a:lnTo>
                  <a:pt x="9019592" y="784154"/>
                </a:lnTo>
                <a:lnTo>
                  <a:pt x="8983028" y="776042"/>
                </a:lnTo>
                <a:cubicBezTo>
                  <a:pt x="8906435" y="740446"/>
                  <a:pt x="8852691" y="657110"/>
                  <a:pt x="8852691" y="559983"/>
                </a:cubicBezTo>
                <a:cubicBezTo>
                  <a:pt x="8852691" y="430479"/>
                  <a:pt x="8948235" y="325496"/>
                  <a:pt x="9066095" y="325496"/>
                </a:cubicBezTo>
                <a:close/>
                <a:moveTo>
                  <a:pt x="7721776" y="157805"/>
                </a:moveTo>
                <a:cubicBezTo>
                  <a:pt x="7839636" y="157805"/>
                  <a:pt x="7935179" y="262788"/>
                  <a:pt x="7935179" y="392291"/>
                </a:cubicBezTo>
                <a:cubicBezTo>
                  <a:pt x="7935179" y="489419"/>
                  <a:pt x="7881436" y="572754"/>
                  <a:pt x="7804843" y="608351"/>
                </a:cubicBezTo>
                <a:lnTo>
                  <a:pt x="7768278" y="616463"/>
                </a:lnTo>
                <a:lnTo>
                  <a:pt x="7775205" y="642865"/>
                </a:lnTo>
                <a:lnTo>
                  <a:pt x="7808306" y="649234"/>
                </a:lnTo>
                <a:cubicBezTo>
                  <a:pt x="7835426" y="660166"/>
                  <a:pt x="7856480" y="682094"/>
                  <a:pt x="7865311" y="709152"/>
                </a:cubicBezTo>
                <a:lnTo>
                  <a:pt x="7865926" y="713027"/>
                </a:lnTo>
                <a:lnTo>
                  <a:pt x="7984077" y="1133247"/>
                </a:lnTo>
                <a:cubicBezTo>
                  <a:pt x="7989730" y="1153354"/>
                  <a:pt x="7977210" y="1174019"/>
                  <a:pt x="7956113" y="1179407"/>
                </a:cubicBezTo>
                <a:lnTo>
                  <a:pt x="7956114" y="1179407"/>
                </a:lnTo>
                <a:cubicBezTo>
                  <a:pt x="7935017" y="1184795"/>
                  <a:pt x="7913332" y="1172863"/>
                  <a:pt x="7907679" y="1152757"/>
                </a:cubicBezTo>
                <a:lnTo>
                  <a:pt x="7869841" y="1018183"/>
                </a:lnTo>
                <a:lnTo>
                  <a:pt x="7869841" y="1061351"/>
                </a:lnTo>
                <a:cubicBezTo>
                  <a:pt x="7869841" y="1074608"/>
                  <a:pt x="7867021" y="1087237"/>
                  <a:pt x="7861923" y="1098725"/>
                </a:cubicBezTo>
                <a:lnTo>
                  <a:pt x="7859459" y="1102206"/>
                </a:lnTo>
                <a:lnTo>
                  <a:pt x="7824005" y="1511051"/>
                </a:lnTo>
                <a:lnTo>
                  <a:pt x="7744455" y="1511051"/>
                </a:lnTo>
                <a:lnTo>
                  <a:pt x="7721776" y="1249537"/>
                </a:lnTo>
                <a:lnTo>
                  <a:pt x="7699098" y="1511051"/>
                </a:lnTo>
                <a:lnTo>
                  <a:pt x="7619548" y="1511051"/>
                </a:lnTo>
                <a:lnTo>
                  <a:pt x="7584093" y="1102207"/>
                </a:lnTo>
                <a:lnTo>
                  <a:pt x="7581629" y="1098725"/>
                </a:lnTo>
                <a:cubicBezTo>
                  <a:pt x="7576531" y="1087237"/>
                  <a:pt x="7573711" y="1074608"/>
                  <a:pt x="7573711" y="1061351"/>
                </a:cubicBezTo>
                <a:lnTo>
                  <a:pt x="7573711" y="1016196"/>
                </a:lnTo>
                <a:lnTo>
                  <a:pt x="7535788" y="1151073"/>
                </a:lnTo>
                <a:cubicBezTo>
                  <a:pt x="7530135" y="1171179"/>
                  <a:pt x="7508450" y="1183111"/>
                  <a:pt x="7487353" y="1177723"/>
                </a:cubicBezTo>
                <a:lnTo>
                  <a:pt x="7487353" y="1177723"/>
                </a:lnTo>
                <a:cubicBezTo>
                  <a:pt x="7466256" y="1172336"/>
                  <a:pt x="7453736" y="1151670"/>
                  <a:pt x="7459389" y="1131563"/>
                </a:cubicBezTo>
                <a:lnTo>
                  <a:pt x="7578815" y="706813"/>
                </a:lnTo>
                <a:cubicBezTo>
                  <a:pt x="7580227" y="701788"/>
                  <a:pt x="7582643" y="697272"/>
                  <a:pt x="7585800" y="693410"/>
                </a:cubicBezTo>
                <a:lnTo>
                  <a:pt x="7586456" y="692867"/>
                </a:lnTo>
                <a:lnTo>
                  <a:pt x="7590919" y="684021"/>
                </a:lnTo>
                <a:cubicBezTo>
                  <a:pt x="7601782" y="668697"/>
                  <a:pt x="7617166" y="656521"/>
                  <a:pt x="7635246" y="649234"/>
                </a:cubicBezTo>
                <a:lnTo>
                  <a:pt x="7668347" y="642865"/>
                </a:lnTo>
                <a:lnTo>
                  <a:pt x="7675273" y="616463"/>
                </a:lnTo>
                <a:lnTo>
                  <a:pt x="7638709" y="608351"/>
                </a:lnTo>
                <a:cubicBezTo>
                  <a:pt x="7562116" y="572754"/>
                  <a:pt x="7508372" y="489419"/>
                  <a:pt x="7508372" y="392291"/>
                </a:cubicBezTo>
                <a:cubicBezTo>
                  <a:pt x="7508372" y="262788"/>
                  <a:pt x="7603916" y="157805"/>
                  <a:pt x="7721776" y="157805"/>
                </a:cubicBezTo>
                <a:close/>
                <a:moveTo>
                  <a:pt x="10043498" y="142627"/>
                </a:moveTo>
                <a:cubicBezTo>
                  <a:pt x="10161357" y="142627"/>
                  <a:pt x="10256901" y="247610"/>
                  <a:pt x="10256901" y="377114"/>
                </a:cubicBezTo>
                <a:cubicBezTo>
                  <a:pt x="10256901" y="474241"/>
                  <a:pt x="10203158" y="557577"/>
                  <a:pt x="10126564" y="593173"/>
                </a:cubicBezTo>
                <a:lnTo>
                  <a:pt x="10090000" y="601285"/>
                </a:lnTo>
                <a:lnTo>
                  <a:pt x="10096927" y="627687"/>
                </a:lnTo>
                <a:lnTo>
                  <a:pt x="10130027" y="634056"/>
                </a:lnTo>
                <a:cubicBezTo>
                  <a:pt x="10157148" y="644988"/>
                  <a:pt x="10178202" y="666916"/>
                  <a:pt x="10187033" y="693974"/>
                </a:cubicBezTo>
                <a:lnTo>
                  <a:pt x="10187648" y="697849"/>
                </a:lnTo>
                <a:lnTo>
                  <a:pt x="10305799" y="1118070"/>
                </a:lnTo>
                <a:cubicBezTo>
                  <a:pt x="10311452" y="1138176"/>
                  <a:pt x="10298932" y="1158842"/>
                  <a:pt x="10277835" y="1164229"/>
                </a:cubicBezTo>
                <a:lnTo>
                  <a:pt x="10277836" y="1164230"/>
                </a:lnTo>
                <a:cubicBezTo>
                  <a:pt x="10256739" y="1169617"/>
                  <a:pt x="10235054" y="1157686"/>
                  <a:pt x="10229401" y="1137580"/>
                </a:cubicBezTo>
                <a:lnTo>
                  <a:pt x="10191562" y="1003006"/>
                </a:lnTo>
                <a:lnTo>
                  <a:pt x="10191562" y="1046174"/>
                </a:lnTo>
                <a:cubicBezTo>
                  <a:pt x="10191562" y="1059431"/>
                  <a:pt x="10188743" y="1072060"/>
                  <a:pt x="10183645" y="1083547"/>
                </a:cubicBezTo>
                <a:lnTo>
                  <a:pt x="10181181" y="1087029"/>
                </a:lnTo>
                <a:lnTo>
                  <a:pt x="10145727" y="1495874"/>
                </a:lnTo>
                <a:lnTo>
                  <a:pt x="10066176" y="1495874"/>
                </a:lnTo>
                <a:lnTo>
                  <a:pt x="10043498" y="1234360"/>
                </a:lnTo>
                <a:lnTo>
                  <a:pt x="10020820" y="1495874"/>
                </a:lnTo>
                <a:lnTo>
                  <a:pt x="9941269" y="1495874"/>
                </a:lnTo>
                <a:lnTo>
                  <a:pt x="9905815" y="1087030"/>
                </a:lnTo>
                <a:lnTo>
                  <a:pt x="9903351" y="1083547"/>
                </a:lnTo>
                <a:cubicBezTo>
                  <a:pt x="9898252" y="1072060"/>
                  <a:pt x="9895433" y="1059431"/>
                  <a:pt x="9895433" y="1046174"/>
                </a:cubicBezTo>
                <a:lnTo>
                  <a:pt x="9895433" y="1001018"/>
                </a:lnTo>
                <a:lnTo>
                  <a:pt x="9857509" y="1135896"/>
                </a:lnTo>
                <a:cubicBezTo>
                  <a:pt x="9851856" y="1156001"/>
                  <a:pt x="9830171" y="1167933"/>
                  <a:pt x="9809074" y="1162546"/>
                </a:cubicBezTo>
                <a:lnTo>
                  <a:pt x="9809075" y="1162545"/>
                </a:lnTo>
                <a:cubicBezTo>
                  <a:pt x="9787978" y="1157158"/>
                  <a:pt x="9775458" y="1136492"/>
                  <a:pt x="9781111" y="1116386"/>
                </a:cubicBezTo>
                <a:lnTo>
                  <a:pt x="9900536" y="691636"/>
                </a:lnTo>
                <a:cubicBezTo>
                  <a:pt x="9901949" y="686610"/>
                  <a:pt x="9904364" y="682094"/>
                  <a:pt x="9907522" y="678232"/>
                </a:cubicBezTo>
                <a:lnTo>
                  <a:pt x="9908177" y="677689"/>
                </a:lnTo>
                <a:lnTo>
                  <a:pt x="9912640" y="668843"/>
                </a:lnTo>
                <a:cubicBezTo>
                  <a:pt x="9923504" y="653519"/>
                  <a:pt x="9938888" y="641344"/>
                  <a:pt x="9956968" y="634056"/>
                </a:cubicBezTo>
                <a:lnTo>
                  <a:pt x="9990069" y="627687"/>
                </a:lnTo>
                <a:lnTo>
                  <a:pt x="9996995" y="601285"/>
                </a:lnTo>
                <a:lnTo>
                  <a:pt x="9960431" y="593173"/>
                </a:lnTo>
                <a:cubicBezTo>
                  <a:pt x="9883838" y="557577"/>
                  <a:pt x="9830094" y="474241"/>
                  <a:pt x="9830094" y="377114"/>
                </a:cubicBezTo>
                <a:cubicBezTo>
                  <a:pt x="9830094" y="247610"/>
                  <a:pt x="9925638" y="142627"/>
                  <a:pt x="10043498" y="142627"/>
                </a:cubicBezTo>
                <a:close/>
                <a:moveTo>
                  <a:pt x="4390777" y="142627"/>
                </a:moveTo>
                <a:cubicBezTo>
                  <a:pt x="4508637" y="142627"/>
                  <a:pt x="4604180" y="247610"/>
                  <a:pt x="4604180" y="377113"/>
                </a:cubicBezTo>
                <a:cubicBezTo>
                  <a:pt x="4604180" y="474241"/>
                  <a:pt x="4550437" y="557576"/>
                  <a:pt x="4473844" y="593173"/>
                </a:cubicBezTo>
                <a:lnTo>
                  <a:pt x="4437279" y="601285"/>
                </a:lnTo>
                <a:lnTo>
                  <a:pt x="4444206" y="627687"/>
                </a:lnTo>
                <a:lnTo>
                  <a:pt x="4477307" y="634056"/>
                </a:lnTo>
                <a:cubicBezTo>
                  <a:pt x="4504427" y="644988"/>
                  <a:pt x="4525481" y="666916"/>
                  <a:pt x="4534312" y="693974"/>
                </a:cubicBezTo>
                <a:lnTo>
                  <a:pt x="4534927" y="697849"/>
                </a:lnTo>
                <a:lnTo>
                  <a:pt x="4653078" y="1118069"/>
                </a:lnTo>
                <a:cubicBezTo>
                  <a:pt x="4658731" y="1138176"/>
                  <a:pt x="4646211" y="1158841"/>
                  <a:pt x="4625114" y="1164229"/>
                </a:cubicBezTo>
                <a:lnTo>
                  <a:pt x="4625115" y="1164229"/>
                </a:lnTo>
                <a:cubicBezTo>
                  <a:pt x="4604018" y="1169617"/>
                  <a:pt x="4582333" y="1157685"/>
                  <a:pt x="4576680" y="1137579"/>
                </a:cubicBezTo>
                <a:lnTo>
                  <a:pt x="4538842" y="1003005"/>
                </a:lnTo>
                <a:lnTo>
                  <a:pt x="4538842" y="1046173"/>
                </a:lnTo>
                <a:cubicBezTo>
                  <a:pt x="4538842" y="1059430"/>
                  <a:pt x="4536022" y="1072059"/>
                  <a:pt x="4530924" y="1083547"/>
                </a:cubicBezTo>
                <a:lnTo>
                  <a:pt x="4528460" y="1087029"/>
                </a:lnTo>
                <a:lnTo>
                  <a:pt x="4493006" y="1495873"/>
                </a:lnTo>
                <a:lnTo>
                  <a:pt x="4413456" y="1495873"/>
                </a:lnTo>
                <a:lnTo>
                  <a:pt x="4390777" y="1234359"/>
                </a:lnTo>
                <a:lnTo>
                  <a:pt x="4368099" y="1495873"/>
                </a:lnTo>
                <a:lnTo>
                  <a:pt x="4288549" y="1495873"/>
                </a:lnTo>
                <a:lnTo>
                  <a:pt x="4253094" y="1087029"/>
                </a:lnTo>
                <a:lnTo>
                  <a:pt x="4250630" y="1083547"/>
                </a:lnTo>
                <a:cubicBezTo>
                  <a:pt x="4245532" y="1072059"/>
                  <a:pt x="4242712" y="1059430"/>
                  <a:pt x="4242712" y="1046173"/>
                </a:cubicBezTo>
                <a:lnTo>
                  <a:pt x="4242712" y="1001018"/>
                </a:lnTo>
                <a:lnTo>
                  <a:pt x="4204789" y="1135895"/>
                </a:lnTo>
                <a:cubicBezTo>
                  <a:pt x="4199136" y="1156001"/>
                  <a:pt x="4177451" y="1167933"/>
                  <a:pt x="4156354" y="1162545"/>
                </a:cubicBezTo>
                <a:lnTo>
                  <a:pt x="4156354" y="1162545"/>
                </a:lnTo>
                <a:cubicBezTo>
                  <a:pt x="4135257" y="1157158"/>
                  <a:pt x="4122737" y="1136492"/>
                  <a:pt x="4128390" y="1116385"/>
                </a:cubicBezTo>
                <a:lnTo>
                  <a:pt x="4247816" y="691635"/>
                </a:lnTo>
                <a:cubicBezTo>
                  <a:pt x="4249228" y="686610"/>
                  <a:pt x="4251644" y="682093"/>
                  <a:pt x="4254801" y="678232"/>
                </a:cubicBezTo>
                <a:lnTo>
                  <a:pt x="4255457" y="677688"/>
                </a:lnTo>
                <a:lnTo>
                  <a:pt x="4259920" y="668843"/>
                </a:lnTo>
                <a:cubicBezTo>
                  <a:pt x="4270783" y="653519"/>
                  <a:pt x="4286167" y="641343"/>
                  <a:pt x="4304247" y="634056"/>
                </a:cubicBezTo>
                <a:lnTo>
                  <a:pt x="4337348" y="627687"/>
                </a:lnTo>
                <a:lnTo>
                  <a:pt x="4344275" y="601285"/>
                </a:lnTo>
                <a:lnTo>
                  <a:pt x="4307710" y="593173"/>
                </a:lnTo>
                <a:cubicBezTo>
                  <a:pt x="4231117" y="557576"/>
                  <a:pt x="4177373" y="474241"/>
                  <a:pt x="4177373" y="377113"/>
                </a:cubicBezTo>
                <a:cubicBezTo>
                  <a:pt x="4177373" y="247610"/>
                  <a:pt x="4272917" y="142627"/>
                  <a:pt x="4390777" y="142627"/>
                </a:cubicBezTo>
                <a:close/>
                <a:moveTo>
                  <a:pt x="982371" y="92303"/>
                </a:moveTo>
                <a:cubicBezTo>
                  <a:pt x="1100230" y="92303"/>
                  <a:pt x="1195774" y="197286"/>
                  <a:pt x="1195774" y="326789"/>
                </a:cubicBezTo>
                <a:cubicBezTo>
                  <a:pt x="1195774" y="423917"/>
                  <a:pt x="1142031" y="507252"/>
                  <a:pt x="1065438" y="542849"/>
                </a:cubicBezTo>
                <a:lnTo>
                  <a:pt x="1028873" y="550961"/>
                </a:lnTo>
                <a:lnTo>
                  <a:pt x="1035800" y="577363"/>
                </a:lnTo>
                <a:lnTo>
                  <a:pt x="1068901" y="583732"/>
                </a:lnTo>
                <a:cubicBezTo>
                  <a:pt x="1096021" y="594664"/>
                  <a:pt x="1117075" y="616592"/>
                  <a:pt x="1125906" y="643650"/>
                </a:cubicBezTo>
                <a:lnTo>
                  <a:pt x="1126521" y="647525"/>
                </a:lnTo>
                <a:lnTo>
                  <a:pt x="1244672" y="1067745"/>
                </a:lnTo>
                <a:cubicBezTo>
                  <a:pt x="1250325" y="1087851"/>
                  <a:pt x="1237805" y="1108517"/>
                  <a:pt x="1216708" y="1113904"/>
                </a:cubicBezTo>
                <a:lnTo>
                  <a:pt x="1216709" y="1113905"/>
                </a:lnTo>
                <a:cubicBezTo>
                  <a:pt x="1195612" y="1119293"/>
                  <a:pt x="1173927" y="1107361"/>
                  <a:pt x="1168274" y="1087255"/>
                </a:cubicBezTo>
                <a:lnTo>
                  <a:pt x="1130436" y="952681"/>
                </a:lnTo>
                <a:lnTo>
                  <a:pt x="1130436" y="995849"/>
                </a:lnTo>
                <a:cubicBezTo>
                  <a:pt x="1130436" y="1009106"/>
                  <a:pt x="1127616" y="1021735"/>
                  <a:pt x="1122518" y="1033223"/>
                </a:cubicBezTo>
                <a:lnTo>
                  <a:pt x="1120054" y="1036704"/>
                </a:lnTo>
                <a:lnTo>
                  <a:pt x="1084600" y="1445549"/>
                </a:lnTo>
                <a:lnTo>
                  <a:pt x="1005050" y="1445549"/>
                </a:lnTo>
                <a:lnTo>
                  <a:pt x="982371" y="1184035"/>
                </a:lnTo>
                <a:lnTo>
                  <a:pt x="959693" y="1445549"/>
                </a:lnTo>
                <a:lnTo>
                  <a:pt x="880143" y="1445549"/>
                </a:lnTo>
                <a:lnTo>
                  <a:pt x="844688" y="1036705"/>
                </a:lnTo>
                <a:lnTo>
                  <a:pt x="842224" y="1033223"/>
                </a:lnTo>
                <a:cubicBezTo>
                  <a:pt x="837125" y="1021735"/>
                  <a:pt x="834306" y="1009106"/>
                  <a:pt x="834306" y="995849"/>
                </a:cubicBezTo>
                <a:lnTo>
                  <a:pt x="834306" y="950694"/>
                </a:lnTo>
                <a:lnTo>
                  <a:pt x="796383" y="1085571"/>
                </a:lnTo>
                <a:cubicBezTo>
                  <a:pt x="790730" y="1105677"/>
                  <a:pt x="769045" y="1117609"/>
                  <a:pt x="747947" y="1112221"/>
                </a:cubicBezTo>
                <a:lnTo>
                  <a:pt x="747948" y="1112220"/>
                </a:lnTo>
                <a:cubicBezTo>
                  <a:pt x="726851" y="1106834"/>
                  <a:pt x="714331" y="1086168"/>
                  <a:pt x="719984" y="1066061"/>
                </a:cubicBezTo>
                <a:lnTo>
                  <a:pt x="839409" y="641311"/>
                </a:lnTo>
                <a:cubicBezTo>
                  <a:pt x="840822" y="636286"/>
                  <a:pt x="843238" y="631769"/>
                  <a:pt x="846395" y="627908"/>
                </a:cubicBezTo>
                <a:lnTo>
                  <a:pt x="847051" y="627364"/>
                </a:lnTo>
                <a:lnTo>
                  <a:pt x="851513" y="618519"/>
                </a:lnTo>
                <a:cubicBezTo>
                  <a:pt x="862377" y="603195"/>
                  <a:pt x="877761" y="591019"/>
                  <a:pt x="895841" y="583732"/>
                </a:cubicBezTo>
                <a:lnTo>
                  <a:pt x="928942" y="577363"/>
                </a:lnTo>
                <a:lnTo>
                  <a:pt x="935868" y="550961"/>
                </a:lnTo>
                <a:lnTo>
                  <a:pt x="899304" y="542849"/>
                </a:lnTo>
                <a:cubicBezTo>
                  <a:pt x="822711" y="507252"/>
                  <a:pt x="768967" y="423917"/>
                  <a:pt x="768967" y="326789"/>
                </a:cubicBezTo>
                <a:cubicBezTo>
                  <a:pt x="768967" y="197286"/>
                  <a:pt x="864511" y="92303"/>
                  <a:pt x="982371" y="92303"/>
                </a:cubicBezTo>
                <a:close/>
                <a:moveTo>
                  <a:pt x="2707968" y="31315"/>
                </a:moveTo>
                <a:cubicBezTo>
                  <a:pt x="2825827" y="31315"/>
                  <a:pt x="2921371" y="136298"/>
                  <a:pt x="2921371" y="265802"/>
                </a:cubicBezTo>
                <a:cubicBezTo>
                  <a:pt x="2921371" y="362929"/>
                  <a:pt x="2867628" y="446265"/>
                  <a:pt x="2791035" y="481861"/>
                </a:cubicBezTo>
                <a:lnTo>
                  <a:pt x="2754470" y="489973"/>
                </a:lnTo>
                <a:lnTo>
                  <a:pt x="2761397" y="516375"/>
                </a:lnTo>
                <a:lnTo>
                  <a:pt x="2794498" y="522744"/>
                </a:lnTo>
                <a:cubicBezTo>
                  <a:pt x="2821618" y="533676"/>
                  <a:pt x="2842672" y="555604"/>
                  <a:pt x="2851503" y="582662"/>
                </a:cubicBezTo>
                <a:lnTo>
                  <a:pt x="2852118" y="586537"/>
                </a:lnTo>
                <a:lnTo>
                  <a:pt x="2970269" y="1006757"/>
                </a:lnTo>
                <a:cubicBezTo>
                  <a:pt x="2975922" y="1026864"/>
                  <a:pt x="2963402" y="1047529"/>
                  <a:pt x="2942305" y="1052917"/>
                </a:cubicBezTo>
                <a:lnTo>
                  <a:pt x="2942306" y="1052917"/>
                </a:lnTo>
                <a:cubicBezTo>
                  <a:pt x="2921208" y="1058305"/>
                  <a:pt x="2899524" y="1046373"/>
                  <a:pt x="2893871" y="1026268"/>
                </a:cubicBezTo>
                <a:lnTo>
                  <a:pt x="2856033" y="891693"/>
                </a:lnTo>
                <a:lnTo>
                  <a:pt x="2856033" y="934861"/>
                </a:lnTo>
                <a:cubicBezTo>
                  <a:pt x="2856033" y="948118"/>
                  <a:pt x="2853213" y="960747"/>
                  <a:pt x="2848115" y="972235"/>
                </a:cubicBezTo>
                <a:lnTo>
                  <a:pt x="2845652" y="975717"/>
                </a:lnTo>
                <a:lnTo>
                  <a:pt x="2810197" y="1384561"/>
                </a:lnTo>
                <a:lnTo>
                  <a:pt x="2730646" y="1384561"/>
                </a:lnTo>
                <a:lnTo>
                  <a:pt x="2707968" y="1123047"/>
                </a:lnTo>
                <a:lnTo>
                  <a:pt x="2685289" y="1384561"/>
                </a:lnTo>
                <a:lnTo>
                  <a:pt x="2605740" y="1384561"/>
                </a:lnTo>
                <a:lnTo>
                  <a:pt x="2570284" y="975717"/>
                </a:lnTo>
                <a:lnTo>
                  <a:pt x="2567820" y="972235"/>
                </a:lnTo>
                <a:cubicBezTo>
                  <a:pt x="2562722" y="960747"/>
                  <a:pt x="2559903" y="948118"/>
                  <a:pt x="2559903" y="934861"/>
                </a:cubicBezTo>
                <a:lnTo>
                  <a:pt x="2559903" y="889706"/>
                </a:lnTo>
                <a:lnTo>
                  <a:pt x="2521980" y="1024584"/>
                </a:lnTo>
                <a:cubicBezTo>
                  <a:pt x="2516326" y="1044689"/>
                  <a:pt x="2494642" y="1056621"/>
                  <a:pt x="2473544" y="1051233"/>
                </a:cubicBezTo>
                <a:lnTo>
                  <a:pt x="2473545" y="1051233"/>
                </a:lnTo>
                <a:cubicBezTo>
                  <a:pt x="2452448" y="1045846"/>
                  <a:pt x="2439928" y="1025180"/>
                  <a:pt x="2445581" y="1005073"/>
                </a:cubicBezTo>
                <a:lnTo>
                  <a:pt x="2565006" y="580323"/>
                </a:lnTo>
                <a:cubicBezTo>
                  <a:pt x="2566419" y="575298"/>
                  <a:pt x="2568834" y="570782"/>
                  <a:pt x="2571992" y="566920"/>
                </a:cubicBezTo>
                <a:lnTo>
                  <a:pt x="2572647" y="566377"/>
                </a:lnTo>
                <a:lnTo>
                  <a:pt x="2577110" y="557531"/>
                </a:lnTo>
                <a:cubicBezTo>
                  <a:pt x="2587974" y="542207"/>
                  <a:pt x="2603358" y="530031"/>
                  <a:pt x="2621438" y="522744"/>
                </a:cubicBezTo>
                <a:lnTo>
                  <a:pt x="2654539" y="516375"/>
                </a:lnTo>
                <a:lnTo>
                  <a:pt x="2661465" y="489973"/>
                </a:lnTo>
                <a:lnTo>
                  <a:pt x="2624901" y="481861"/>
                </a:lnTo>
                <a:cubicBezTo>
                  <a:pt x="2548307" y="446265"/>
                  <a:pt x="2494564" y="362929"/>
                  <a:pt x="2494564" y="265802"/>
                </a:cubicBezTo>
                <a:cubicBezTo>
                  <a:pt x="2494564" y="136298"/>
                  <a:pt x="2590108" y="31315"/>
                  <a:pt x="2707968" y="31315"/>
                </a:cubicBezTo>
                <a:close/>
                <a:moveTo>
                  <a:pt x="6337646" y="0"/>
                </a:moveTo>
                <a:cubicBezTo>
                  <a:pt x="6455506" y="0"/>
                  <a:pt x="6551049" y="104983"/>
                  <a:pt x="6551049" y="234486"/>
                </a:cubicBezTo>
                <a:cubicBezTo>
                  <a:pt x="6551049" y="331614"/>
                  <a:pt x="6497306" y="414949"/>
                  <a:pt x="6420713" y="450546"/>
                </a:cubicBezTo>
                <a:lnTo>
                  <a:pt x="6384148" y="458658"/>
                </a:lnTo>
                <a:lnTo>
                  <a:pt x="6391075" y="485060"/>
                </a:lnTo>
                <a:lnTo>
                  <a:pt x="6424176" y="491429"/>
                </a:lnTo>
                <a:cubicBezTo>
                  <a:pt x="6451296" y="502361"/>
                  <a:pt x="6472350" y="524289"/>
                  <a:pt x="6481181" y="551347"/>
                </a:cubicBezTo>
                <a:lnTo>
                  <a:pt x="6481796" y="555222"/>
                </a:lnTo>
                <a:lnTo>
                  <a:pt x="6599947" y="975443"/>
                </a:lnTo>
                <a:cubicBezTo>
                  <a:pt x="6605600" y="995549"/>
                  <a:pt x="6593080" y="1016214"/>
                  <a:pt x="6571983" y="1021602"/>
                </a:cubicBezTo>
                <a:lnTo>
                  <a:pt x="6571984" y="1021603"/>
                </a:lnTo>
                <a:cubicBezTo>
                  <a:pt x="6550887" y="1026990"/>
                  <a:pt x="6529202" y="1015058"/>
                  <a:pt x="6523549" y="994952"/>
                </a:cubicBezTo>
                <a:lnTo>
                  <a:pt x="6485711" y="860378"/>
                </a:lnTo>
                <a:lnTo>
                  <a:pt x="6485711" y="903546"/>
                </a:lnTo>
                <a:cubicBezTo>
                  <a:pt x="6485711" y="916803"/>
                  <a:pt x="6482891" y="929432"/>
                  <a:pt x="6477793" y="940920"/>
                </a:cubicBezTo>
                <a:lnTo>
                  <a:pt x="6475329" y="944402"/>
                </a:lnTo>
                <a:lnTo>
                  <a:pt x="6439875" y="1353246"/>
                </a:lnTo>
                <a:lnTo>
                  <a:pt x="6360325" y="1353246"/>
                </a:lnTo>
                <a:lnTo>
                  <a:pt x="6337646" y="1091732"/>
                </a:lnTo>
                <a:lnTo>
                  <a:pt x="6314968" y="1353246"/>
                </a:lnTo>
                <a:lnTo>
                  <a:pt x="6235418" y="1353246"/>
                </a:lnTo>
                <a:lnTo>
                  <a:pt x="6199963" y="944403"/>
                </a:lnTo>
                <a:lnTo>
                  <a:pt x="6197499" y="940920"/>
                </a:lnTo>
                <a:cubicBezTo>
                  <a:pt x="6192401" y="929432"/>
                  <a:pt x="6189581" y="916803"/>
                  <a:pt x="6189581" y="903546"/>
                </a:cubicBezTo>
                <a:lnTo>
                  <a:pt x="6189581" y="858391"/>
                </a:lnTo>
                <a:lnTo>
                  <a:pt x="6151658" y="993268"/>
                </a:lnTo>
                <a:cubicBezTo>
                  <a:pt x="6146005" y="1013374"/>
                  <a:pt x="6124320" y="1025306"/>
                  <a:pt x="6103223" y="1019919"/>
                </a:cubicBezTo>
                <a:lnTo>
                  <a:pt x="6103223" y="1019918"/>
                </a:lnTo>
                <a:cubicBezTo>
                  <a:pt x="6082126" y="1014531"/>
                  <a:pt x="6069606" y="993865"/>
                  <a:pt x="6075259" y="973758"/>
                </a:cubicBezTo>
                <a:lnTo>
                  <a:pt x="6194685" y="549008"/>
                </a:lnTo>
                <a:cubicBezTo>
                  <a:pt x="6196097" y="543983"/>
                  <a:pt x="6198513" y="539466"/>
                  <a:pt x="6201670" y="535605"/>
                </a:cubicBezTo>
                <a:lnTo>
                  <a:pt x="6202326" y="535061"/>
                </a:lnTo>
                <a:lnTo>
                  <a:pt x="6206789" y="526216"/>
                </a:lnTo>
                <a:cubicBezTo>
                  <a:pt x="6217652" y="510892"/>
                  <a:pt x="6233036" y="498716"/>
                  <a:pt x="6251116" y="491429"/>
                </a:cubicBezTo>
                <a:lnTo>
                  <a:pt x="6284217" y="485060"/>
                </a:lnTo>
                <a:lnTo>
                  <a:pt x="6291143" y="458658"/>
                </a:lnTo>
                <a:lnTo>
                  <a:pt x="6254579" y="450546"/>
                </a:lnTo>
                <a:cubicBezTo>
                  <a:pt x="6177986" y="414949"/>
                  <a:pt x="6124242" y="331614"/>
                  <a:pt x="6124242" y="234486"/>
                </a:cubicBezTo>
                <a:cubicBezTo>
                  <a:pt x="6124242" y="104983"/>
                  <a:pt x="6219786" y="0"/>
                  <a:pt x="6337646" y="0"/>
                </a:cubicBez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47" name="フリーフォーム: 図形 46">
            <a:extLst>
              <a:ext uri="{FF2B5EF4-FFF2-40B4-BE49-F238E27FC236}">
                <a16:creationId xmlns:a16="http://schemas.microsoft.com/office/drawing/2014/main" id="{3AFA98A3-BD89-47F8-AD29-BDE309F0D371}"/>
              </a:ext>
            </a:extLst>
          </p:cNvPr>
          <p:cNvSpPr/>
          <p:nvPr/>
        </p:nvSpPr>
        <p:spPr>
          <a:xfrm>
            <a:off x="514883" y="309029"/>
            <a:ext cx="11284862" cy="6239940"/>
          </a:xfrm>
          <a:custGeom>
            <a:avLst/>
            <a:gdLst>
              <a:gd name="connsiteX0" fmla="*/ 8693633 w 11284862"/>
              <a:gd name="connsiteY0" fmla="*/ 4886694 h 6239940"/>
              <a:gd name="connsiteX1" fmla="*/ 8907036 w 11284862"/>
              <a:gd name="connsiteY1" fmla="*/ 5121181 h 6239940"/>
              <a:gd name="connsiteX2" fmla="*/ 8776699 w 11284862"/>
              <a:gd name="connsiteY2" fmla="*/ 5337240 h 6239940"/>
              <a:gd name="connsiteX3" fmla="*/ 8740135 w 11284862"/>
              <a:gd name="connsiteY3" fmla="*/ 5345352 h 6239940"/>
              <a:gd name="connsiteX4" fmla="*/ 8747062 w 11284862"/>
              <a:gd name="connsiteY4" fmla="*/ 5371755 h 6239940"/>
              <a:gd name="connsiteX5" fmla="*/ 8780162 w 11284862"/>
              <a:gd name="connsiteY5" fmla="*/ 5378123 h 6239940"/>
              <a:gd name="connsiteX6" fmla="*/ 8837168 w 11284862"/>
              <a:gd name="connsiteY6" fmla="*/ 5438042 h 6239940"/>
              <a:gd name="connsiteX7" fmla="*/ 8837783 w 11284862"/>
              <a:gd name="connsiteY7" fmla="*/ 5441917 h 6239940"/>
              <a:gd name="connsiteX8" fmla="*/ 8955934 w 11284862"/>
              <a:gd name="connsiteY8" fmla="*/ 5862137 h 6239940"/>
              <a:gd name="connsiteX9" fmla="*/ 8927970 w 11284862"/>
              <a:gd name="connsiteY9" fmla="*/ 5908296 h 6239940"/>
              <a:gd name="connsiteX10" fmla="*/ 8927971 w 11284862"/>
              <a:gd name="connsiteY10" fmla="*/ 5908297 h 6239940"/>
              <a:gd name="connsiteX11" fmla="*/ 8879536 w 11284862"/>
              <a:gd name="connsiteY11" fmla="*/ 5881647 h 6239940"/>
              <a:gd name="connsiteX12" fmla="*/ 8841697 w 11284862"/>
              <a:gd name="connsiteY12" fmla="*/ 5747072 h 6239940"/>
              <a:gd name="connsiteX13" fmla="*/ 8841697 w 11284862"/>
              <a:gd name="connsiteY13" fmla="*/ 5790240 h 6239940"/>
              <a:gd name="connsiteX14" fmla="*/ 8833780 w 11284862"/>
              <a:gd name="connsiteY14" fmla="*/ 5827614 h 6239940"/>
              <a:gd name="connsiteX15" fmla="*/ 8831316 w 11284862"/>
              <a:gd name="connsiteY15" fmla="*/ 5831096 h 6239940"/>
              <a:gd name="connsiteX16" fmla="*/ 8795862 w 11284862"/>
              <a:gd name="connsiteY16" fmla="*/ 6239940 h 6239940"/>
              <a:gd name="connsiteX17" fmla="*/ 8716311 w 11284862"/>
              <a:gd name="connsiteY17" fmla="*/ 6239940 h 6239940"/>
              <a:gd name="connsiteX18" fmla="*/ 8693633 w 11284862"/>
              <a:gd name="connsiteY18" fmla="*/ 5978427 h 6239940"/>
              <a:gd name="connsiteX19" fmla="*/ 8670955 w 11284862"/>
              <a:gd name="connsiteY19" fmla="*/ 6239940 h 6239940"/>
              <a:gd name="connsiteX20" fmla="*/ 8591404 w 11284862"/>
              <a:gd name="connsiteY20" fmla="*/ 6239940 h 6239940"/>
              <a:gd name="connsiteX21" fmla="*/ 8555950 w 11284862"/>
              <a:gd name="connsiteY21" fmla="*/ 5831097 h 6239940"/>
              <a:gd name="connsiteX22" fmla="*/ 8553486 w 11284862"/>
              <a:gd name="connsiteY22" fmla="*/ 5827614 h 6239940"/>
              <a:gd name="connsiteX23" fmla="*/ 8545568 w 11284862"/>
              <a:gd name="connsiteY23" fmla="*/ 5790240 h 6239940"/>
              <a:gd name="connsiteX24" fmla="*/ 8545568 w 11284862"/>
              <a:gd name="connsiteY24" fmla="*/ 5745085 h 6239940"/>
              <a:gd name="connsiteX25" fmla="*/ 8507644 w 11284862"/>
              <a:gd name="connsiteY25" fmla="*/ 5879963 h 6239940"/>
              <a:gd name="connsiteX26" fmla="*/ 8459209 w 11284862"/>
              <a:gd name="connsiteY26" fmla="*/ 5906613 h 6239940"/>
              <a:gd name="connsiteX27" fmla="*/ 8459210 w 11284862"/>
              <a:gd name="connsiteY27" fmla="*/ 5906612 h 6239940"/>
              <a:gd name="connsiteX28" fmla="*/ 8431246 w 11284862"/>
              <a:gd name="connsiteY28" fmla="*/ 5860453 h 6239940"/>
              <a:gd name="connsiteX29" fmla="*/ 8550671 w 11284862"/>
              <a:gd name="connsiteY29" fmla="*/ 5435703 h 6239940"/>
              <a:gd name="connsiteX30" fmla="*/ 8557657 w 11284862"/>
              <a:gd name="connsiteY30" fmla="*/ 5422300 h 6239940"/>
              <a:gd name="connsiteX31" fmla="*/ 8558313 w 11284862"/>
              <a:gd name="connsiteY31" fmla="*/ 5421756 h 6239940"/>
              <a:gd name="connsiteX32" fmla="*/ 8562775 w 11284862"/>
              <a:gd name="connsiteY32" fmla="*/ 5412911 h 6239940"/>
              <a:gd name="connsiteX33" fmla="*/ 8607103 w 11284862"/>
              <a:gd name="connsiteY33" fmla="*/ 5378123 h 6239940"/>
              <a:gd name="connsiteX34" fmla="*/ 8640204 w 11284862"/>
              <a:gd name="connsiteY34" fmla="*/ 5371755 h 6239940"/>
              <a:gd name="connsiteX35" fmla="*/ 8647130 w 11284862"/>
              <a:gd name="connsiteY35" fmla="*/ 5345352 h 6239940"/>
              <a:gd name="connsiteX36" fmla="*/ 8610566 w 11284862"/>
              <a:gd name="connsiteY36" fmla="*/ 5337240 h 6239940"/>
              <a:gd name="connsiteX37" fmla="*/ 8480229 w 11284862"/>
              <a:gd name="connsiteY37" fmla="*/ 5121181 h 6239940"/>
              <a:gd name="connsiteX38" fmla="*/ 8693633 w 11284862"/>
              <a:gd name="connsiteY38" fmla="*/ 4886694 h 6239940"/>
              <a:gd name="connsiteX39" fmla="*/ 6366062 w 11284862"/>
              <a:gd name="connsiteY39" fmla="*/ 4886694 h 6239940"/>
              <a:gd name="connsiteX40" fmla="*/ 6579465 w 11284862"/>
              <a:gd name="connsiteY40" fmla="*/ 5121181 h 6239940"/>
              <a:gd name="connsiteX41" fmla="*/ 6449129 w 11284862"/>
              <a:gd name="connsiteY41" fmla="*/ 5337240 h 6239940"/>
              <a:gd name="connsiteX42" fmla="*/ 6412564 w 11284862"/>
              <a:gd name="connsiteY42" fmla="*/ 5345352 h 6239940"/>
              <a:gd name="connsiteX43" fmla="*/ 6419491 w 11284862"/>
              <a:gd name="connsiteY43" fmla="*/ 5371755 h 6239940"/>
              <a:gd name="connsiteX44" fmla="*/ 6452592 w 11284862"/>
              <a:gd name="connsiteY44" fmla="*/ 5378123 h 6239940"/>
              <a:gd name="connsiteX45" fmla="*/ 6509597 w 11284862"/>
              <a:gd name="connsiteY45" fmla="*/ 5438042 h 6239940"/>
              <a:gd name="connsiteX46" fmla="*/ 6510212 w 11284862"/>
              <a:gd name="connsiteY46" fmla="*/ 5441917 h 6239940"/>
              <a:gd name="connsiteX47" fmla="*/ 6628363 w 11284862"/>
              <a:gd name="connsiteY47" fmla="*/ 5862137 h 6239940"/>
              <a:gd name="connsiteX48" fmla="*/ 6600399 w 11284862"/>
              <a:gd name="connsiteY48" fmla="*/ 5908296 h 6239940"/>
              <a:gd name="connsiteX49" fmla="*/ 6600400 w 11284862"/>
              <a:gd name="connsiteY49" fmla="*/ 5908297 h 6239940"/>
              <a:gd name="connsiteX50" fmla="*/ 6551965 w 11284862"/>
              <a:gd name="connsiteY50" fmla="*/ 5881647 h 6239940"/>
              <a:gd name="connsiteX51" fmla="*/ 6514127 w 11284862"/>
              <a:gd name="connsiteY51" fmla="*/ 5747072 h 6239940"/>
              <a:gd name="connsiteX52" fmla="*/ 6514127 w 11284862"/>
              <a:gd name="connsiteY52" fmla="*/ 5790240 h 6239940"/>
              <a:gd name="connsiteX53" fmla="*/ 6506209 w 11284862"/>
              <a:gd name="connsiteY53" fmla="*/ 5827614 h 6239940"/>
              <a:gd name="connsiteX54" fmla="*/ 6503745 w 11284862"/>
              <a:gd name="connsiteY54" fmla="*/ 5831096 h 6239940"/>
              <a:gd name="connsiteX55" fmla="*/ 6468291 w 11284862"/>
              <a:gd name="connsiteY55" fmla="*/ 6239940 h 6239940"/>
              <a:gd name="connsiteX56" fmla="*/ 6388741 w 11284862"/>
              <a:gd name="connsiteY56" fmla="*/ 6239940 h 6239940"/>
              <a:gd name="connsiteX57" fmla="*/ 6366062 w 11284862"/>
              <a:gd name="connsiteY57" fmla="*/ 5978427 h 6239940"/>
              <a:gd name="connsiteX58" fmla="*/ 6343384 w 11284862"/>
              <a:gd name="connsiteY58" fmla="*/ 6239940 h 6239940"/>
              <a:gd name="connsiteX59" fmla="*/ 6263834 w 11284862"/>
              <a:gd name="connsiteY59" fmla="*/ 6239940 h 6239940"/>
              <a:gd name="connsiteX60" fmla="*/ 6228379 w 11284862"/>
              <a:gd name="connsiteY60" fmla="*/ 5831097 h 6239940"/>
              <a:gd name="connsiteX61" fmla="*/ 6225915 w 11284862"/>
              <a:gd name="connsiteY61" fmla="*/ 5827614 h 6239940"/>
              <a:gd name="connsiteX62" fmla="*/ 6217997 w 11284862"/>
              <a:gd name="connsiteY62" fmla="*/ 5790240 h 6239940"/>
              <a:gd name="connsiteX63" fmla="*/ 6217997 w 11284862"/>
              <a:gd name="connsiteY63" fmla="*/ 5745085 h 6239940"/>
              <a:gd name="connsiteX64" fmla="*/ 6180074 w 11284862"/>
              <a:gd name="connsiteY64" fmla="*/ 5879963 h 6239940"/>
              <a:gd name="connsiteX65" fmla="*/ 6131639 w 11284862"/>
              <a:gd name="connsiteY65" fmla="*/ 5906613 h 6239940"/>
              <a:gd name="connsiteX66" fmla="*/ 6131639 w 11284862"/>
              <a:gd name="connsiteY66" fmla="*/ 5906612 h 6239940"/>
              <a:gd name="connsiteX67" fmla="*/ 6103675 w 11284862"/>
              <a:gd name="connsiteY67" fmla="*/ 5860453 h 6239940"/>
              <a:gd name="connsiteX68" fmla="*/ 6223101 w 11284862"/>
              <a:gd name="connsiteY68" fmla="*/ 5435703 h 6239940"/>
              <a:gd name="connsiteX69" fmla="*/ 6230086 w 11284862"/>
              <a:gd name="connsiteY69" fmla="*/ 5422300 h 6239940"/>
              <a:gd name="connsiteX70" fmla="*/ 6230742 w 11284862"/>
              <a:gd name="connsiteY70" fmla="*/ 5421756 h 6239940"/>
              <a:gd name="connsiteX71" fmla="*/ 6235205 w 11284862"/>
              <a:gd name="connsiteY71" fmla="*/ 5412911 h 6239940"/>
              <a:gd name="connsiteX72" fmla="*/ 6279532 w 11284862"/>
              <a:gd name="connsiteY72" fmla="*/ 5378123 h 6239940"/>
              <a:gd name="connsiteX73" fmla="*/ 6312633 w 11284862"/>
              <a:gd name="connsiteY73" fmla="*/ 5371755 h 6239940"/>
              <a:gd name="connsiteX74" fmla="*/ 6319559 w 11284862"/>
              <a:gd name="connsiteY74" fmla="*/ 5345352 h 6239940"/>
              <a:gd name="connsiteX75" fmla="*/ 6282995 w 11284862"/>
              <a:gd name="connsiteY75" fmla="*/ 5337240 h 6239940"/>
              <a:gd name="connsiteX76" fmla="*/ 6152658 w 11284862"/>
              <a:gd name="connsiteY76" fmla="*/ 5121181 h 6239940"/>
              <a:gd name="connsiteX77" fmla="*/ 6366062 w 11284862"/>
              <a:gd name="connsiteY77" fmla="*/ 4886694 h 6239940"/>
              <a:gd name="connsiteX78" fmla="*/ 2855016 w 11284862"/>
              <a:gd name="connsiteY78" fmla="*/ 4855378 h 6239940"/>
              <a:gd name="connsiteX79" fmla="*/ 3068420 w 11284862"/>
              <a:gd name="connsiteY79" fmla="*/ 5089865 h 6239940"/>
              <a:gd name="connsiteX80" fmla="*/ 2938083 w 11284862"/>
              <a:gd name="connsiteY80" fmla="*/ 5305924 h 6239940"/>
              <a:gd name="connsiteX81" fmla="*/ 2901519 w 11284862"/>
              <a:gd name="connsiteY81" fmla="*/ 5314036 h 6239940"/>
              <a:gd name="connsiteX82" fmla="*/ 2908445 w 11284862"/>
              <a:gd name="connsiteY82" fmla="*/ 5340439 h 6239940"/>
              <a:gd name="connsiteX83" fmla="*/ 2941546 w 11284862"/>
              <a:gd name="connsiteY83" fmla="*/ 5346807 h 6239940"/>
              <a:gd name="connsiteX84" fmla="*/ 2998552 w 11284862"/>
              <a:gd name="connsiteY84" fmla="*/ 5406726 h 6239940"/>
              <a:gd name="connsiteX85" fmla="*/ 2999166 w 11284862"/>
              <a:gd name="connsiteY85" fmla="*/ 5410601 h 6239940"/>
              <a:gd name="connsiteX86" fmla="*/ 3117318 w 11284862"/>
              <a:gd name="connsiteY86" fmla="*/ 5830821 h 6239940"/>
              <a:gd name="connsiteX87" fmla="*/ 3089354 w 11284862"/>
              <a:gd name="connsiteY87" fmla="*/ 5876980 h 6239940"/>
              <a:gd name="connsiteX88" fmla="*/ 3089355 w 11284862"/>
              <a:gd name="connsiteY88" fmla="*/ 5876981 h 6239940"/>
              <a:gd name="connsiteX89" fmla="*/ 3040919 w 11284862"/>
              <a:gd name="connsiteY89" fmla="*/ 5850331 h 6239940"/>
              <a:gd name="connsiteX90" fmla="*/ 3003081 w 11284862"/>
              <a:gd name="connsiteY90" fmla="*/ 5715756 h 6239940"/>
              <a:gd name="connsiteX91" fmla="*/ 3003081 w 11284862"/>
              <a:gd name="connsiteY91" fmla="*/ 5758924 h 6239940"/>
              <a:gd name="connsiteX92" fmla="*/ 2995164 w 11284862"/>
              <a:gd name="connsiteY92" fmla="*/ 5796298 h 6239940"/>
              <a:gd name="connsiteX93" fmla="*/ 2992700 w 11284862"/>
              <a:gd name="connsiteY93" fmla="*/ 5799780 h 6239940"/>
              <a:gd name="connsiteX94" fmla="*/ 2957245 w 11284862"/>
              <a:gd name="connsiteY94" fmla="*/ 6208624 h 6239940"/>
              <a:gd name="connsiteX95" fmla="*/ 2877695 w 11284862"/>
              <a:gd name="connsiteY95" fmla="*/ 6208624 h 6239940"/>
              <a:gd name="connsiteX96" fmla="*/ 2855016 w 11284862"/>
              <a:gd name="connsiteY96" fmla="*/ 5947111 h 6239940"/>
              <a:gd name="connsiteX97" fmla="*/ 2832338 w 11284862"/>
              <a:gd name="connsiteY97" fmla="*/ 6208624 h 6239940"/>
              <a:gd name="connsiteX98" fmla="*/ 2752788 w 11284862"/>
              <a:gd name="connsiteY98" fmla="*/ 6208624 h 6239940"/>
              <a:gd name="connsiteX99" fmla="*/ 2717333 w 11284862"/>
              <a:gd name="connsiteY99" fmla="*/ 5799781 h 6239940"/>
              <a:gd name="connsiteX100" fmla="*/ 2714869 w 11284862"/>
              <a:gd name="connsiteY100" fmla="*/ 5796298 h 6239940"/>
              <a:gd name="connsiteX101" fmla="*/ 2706951 w 11284862"/>
              <a:gd name="connsiteY101" fmla="*/ 5758924 h 6239940"/>
              <a:gd name="connsiteX102" fmla="*/ 2706951 w 11284862"/>
              <a:gd name="connsiteY102" fmla="*/ 5713769 h 6239940"/>
              <a:gd name="connsiteX103" fmla="*/ 2669028 w 11284862"/>
              <a:gd name="connsiteY103" fmla="*/ 5848647 h 6239940"/>
              <a:gd name="connsiteX104" fmla="*/ 2620593 w 11284862"/>
              <a:gd name="connsiteY104" fmla="*/ 5875297 h 6239940"/>
              <a:gd name="connsiteX105" fmla="*/ 2620593 w 11284862"/>
              <a:gd name="connsiteY105" fmla="*/ 5875296 h 6239940"/>
              <a:gd name="connsiteX106" fmla="*/ 2592629 w 11284862"/>
              <a:gd name="connsiteY106" fmla="*/ 5829137 h 6239940"/>
              <a:gd name="connsiteX107" fmla="*/ 2712054 w 11284862"/>
              <a:gd name="connsiteY107" fmla="*/ 5404387 h 6239940"/>
              <a:gd name="connsiteX108" fmla="*/ 2719041 w 11284862"/>
              <a:gd name="connsiteY108" fmla="*/ 5390984 h 6239940"/>
              <a:gd name="connsiteX109" fmla="*/ 2719696 w 11284862"/>
              <a:gd name="connsiteY109" fmla="*/ 5390440 h 6239940"/>
              <a:gd name="connsiteX110" fmla="*/ 2724159 w 11284862"/>
              <a:gd name="connsiteY110" fmla="*/ 5381595 h 6239940"/>
              <a:gd name="connsiteX111" fmla="*/ 2768486 w 11284862"/>
              <a:gd name="connsiteY111" fmla="*/ 5346807 h 6239940"/>
              <a:gd name="connsiteX112" fmla="*/ 2801587 w 11284862"/>
              <a:gd name="connsiteY112" fmla="*/ 5340439 h 6239940"/>
              <a:gd name="connsiteX113" fmla="*/ 2808513 w 11284862"/>
              <a:gd name="connsiteY113" fmla="*/ 5314036 h 6239940"/>
              <a:gd name="connsiteX114" fmla="*/ 2771949 w 11284862"/>
              <a:gd name="connsiteY114" fmla="*/ 5305924 h 6239940"/>
              <a:gd name="connsiteX115" fmla="*/ 2641613 w 11284862"/>
              <a:gd name="connsiteY115" fmla="*/ 5089865 h 6239940"/>
              <a:gd name="connsiteX116" fmla="*/ 2855016 w 11284862"/>
              <a:gd name="connsiteY116" fmla="*/ 4855378 h 6239940"/>
              <a:gd name="connsiteX117" fmla="*/ 263744 w 11284862"/>
              <a:gd name="connsiteY117" fmla="*/ 4855378 h 6239940"/>
              <a:gd name="connsiteX118" fmla="*/ 477148 w 11284862"/>
              <a:gd name="connsiteY118" fmla="*/ 5089865 h 6239940"/>
              <a:gd name="connsiteX119" fmla="*/ 346811 w 11284862"/>
              <a:gd name="connsiteY119" fmla="*/ 5305924 h 6239940"/>
              <a:gd name="connsiteX120" fmla="*/ 310247 w 11284862"/>
              <a:gd name="connsiteY120" fmla="*/ 5314036 h 6239940"/>
              <a:gd name="connsiteX121" fmla="*/ 317173 w 11284862"/>
              <a:gd name="connsiteY121" fmla="*/ 5340439 h 6239940"/>
              <a:gd name="connsiteX122" fmla="*/ 350274 w 11284862"/>
              <a:gd name="connsiteY122" fmla="*/ 5346807 h 6239940"/>
              <a:gd name="connsiteX123" fmla="*/ 407279 w 11284862"/>
              <a:gd name="connsiteY123" fmla="*/ 5406726 h 6239940"/>
              <a:gd name="connsiteX124" fmla="*/ 407894 w 11284862"/>
              <a:gd name="connsiteY124" fmla="*/ 5410601 h 6239940"/>
              <a:gd name="connsiteX125" fmla="*/ 526045 w 11284862"/>
              <a:gd name="connsiteY125" fmla="*/ 5830821 h 6239940"/>
              <a:gd name="connsiteX126" fmla="*/ 498081 w 11284862"/>
              <a:gd name="connsiteY126" fmla="*/ 5876980 h 6239940"/>
              <a:gd name="connsiteX127" fmla="*/ 498082 w 11284862"/>
              <a:gd name="connsiteY127" fmla="*/ 5876981 h 6239940"/>
              <a:gd name="connsiteX128" fmla="*/ 449647 w 11284862"/>
              <a:gd name="connsiteY128" fmla="*/ 5850331 h 6239940"/>
              <a:gd name="connsiteX129" fmla="*/ 411809 w 11284862"/>
              <a:gd name="connsiteY129" fmla="*/ 5715756 h 6239940"/>
              <a:gd name="connsiteX130" fmla="*/ 411809 w 11284862"/>
              <a:gd name="connsiteY130" fmla="*/ 5758924 h 6239940"/>
              <a:gd name="connsiteX131" fmla="*/ 403891 w 11284862"/>
              <a:gd name="connsiteY131" fmla="*/ 5796298 h 6239940"/>
              <a:gd name="connsiteX132" fmla="*/ 401428 w 11284862"/>
              <a:gd name="connsiteY132" fmla="*/ 5799780 h 6239940"/>
              <a:gd name="connsiteX133" fmla="*/ 365973 w 11284862"/>
              <a:gd name="connsiteY133" fmla="*/ 6208624 h 6239940"/>
              <a:gd name="connsiteX134" fmla="*/ 286423 w 11284862"/>
              <a:gd name="connsiteY134" fmla="*/ 6208624 h 6239940"/>
              <a:gd name="connsiteX135" fmla="*/ 263744 w 11284862"/>
              <a:gd name="connsiteY135" fmla="*/ 5947111 h 6239940"/>
              <a:gd name="connsiteX136" fmla="*/ 241066 w 11284862"/>
              <a:gd name="connsiteY136" fmla="*/ 6208624 h 6239940"/>
              <a:gd name="connsiteX137" fmla="*/ 161516 w 11284862"/>
              <a:gd name="connsiteY137" fmla="*/ 6208624 h 6239940"/>
              <a:gd name="connsiteX138" fmla="*/ 126061 w 11284862"/>
              <a:gd name="connsiteY138" fmla="*/ 5799781 h 6239940"/>
              <a:gd name="connsiteX139" fmla="*/ 123597 w 11284862"/>
              <a:gd name="connsiteY139" fmla="*/ 5796298 h 6239940"/>
              <a:gd name="connsiteX140" fmla="*/ 115680 w 11284862"/>
              <a:gd name="connsiteY140" fmla="*/ 5758924 h 6239940"/>
              <a:gd name="connsiteX141" fmla="*/ 115680 w 11284862"/>
              <a:gd name="connsiteY141" fmla="*/ 5713769 h 6239940"/>
              <a:gd name="connsiteX142" fmla="*/ 77756 w 11284862"/>
              <a:gd name="connsiteY142" fmla="*/ 5848647 h 6239940"/>
              <a:gd name="connsiteX143" fmla="*/ 29321 w 11284862"/>
              <a:gd name="connsiteY143" fmla="*/ 5875297 h 6239940"/>
              <a:gd name="connsiteX144" fmla="*/ 29322 w 11284862"/>
              <a:gd name="connsiteY144" fmla="*/ 5875296 h 6239940"/>
              <a:gd name="connsiteX145" fmla="*/ 1358 w 11284862"/>
              <a:gd name="connsiteY145" fmla="*/ 5829137 h 6239940"/>
              <a:gd name="connsiteX146" fmla="*/ 120783 w 11284862"/>
              <a:gd name="connsiteY146" fmla="*/ 5404387 h 6239940"/>
              <a:gd name="connsiteX147" fmla="*/ 127768 w 11284862"/>
              <a:gd name="connsiteY147" fmla="*/ 5390984 h 6239940"/>
              <a:gd name="connsiteX148" fmla="*/ 128424 w 11284862"/>
              <a:gd name="connsiteY148" fmla="*/ 5390440 h 6239940"/>
              <a:gd name="connsiteX149" fmla="*/ 132887 w 11284862"/>
              <a:gd name="connsiteY149" fmla="*/ 5381595 h 6239940"/>
              <a:gd name="connsiteX150" fmla="*/ 177214 w 11284862"/>
              <a:gd name="connsiteY150" fmla="*/ 5346807 h 6239940"/>
              <a:gd name="connsiteX151" fmla="*/ 210315 w 11284862"/>
              <a:gd name="connsiteY151" fmla="*/ 5340439 h 6239940"/>
              <a:gd name="connsiteX152" fmla="*/ 217242 w 11284862"/>
              <a:gd name="connsiteY152" fmla="*/ 5314036 h 6239940"/>
              <a:gd name="connsiteX153" fmla="*/ 180678 w 11284862"/>
              <a:gd name="connsiteY153" fmla="*/ 5305924 h 6239940"/>
              <a:gd name="connsiteX154" fmla="*/ 50341 w 11284862"/>
              <a:gd name="connsiteY154" fmla="*/ 5089865 h 6239940"/>
              <a:gd name="connsiteX155" fmla="*/ 263744 w 11284862"/>
              <a:gd name="connsiteY155" fmla="*/ 4855378 h 6239940"/>
              <a:gd name="connsiteX156" fmla="*/ 4500559 w 11284862"/>
              <a:gd name="connsiteY156" fmla="*/ 4807412 h 6239940"/>
              <a:gd name="connsiteX157" fmla="*/ 4713962 w 11284862"/>
              <a:gd name="connsiteY157" fmla="*/ 5041899 h 6239940"/>
              <a:gd name="connsiteX158" fmla="*/ 4583626 w 11284862"/>
              <a:gd name="connsiteY158" fmla="*/ 5257958 h 6239940"/>
              <a:gd name="connsiteX159" fmla="*/ 4547061 w 11284862"/>
              <a:gd name="connsiteY159" fmla="*/ 5266070 h 6239940"/>
              <a:gd name="connsiteX160" fmla="*/ 4553988 w 11284862"/>
              <a:gd name="connsiteY160" fmla="*/ 5292473 h 6239940"/>
              <a:gd name="connsiteX161" fmla="*/ 4587089 w 11284862"/>
              <a:gd name="connsiteY161" fmla="*/ 5298841 h 6239940"/>
              <a:gd name="connsiteX162" fmla="*/ 4644094 w 11284862"/>
              <a:gd name="connsiteY162" fmla="*/ 5358760 h 6239940"/>
              <a:gd name="connsiteX163" fmla="*/ 4644709 w 11284862"/>
              <a:gd name="connsiteY163" fmla="*/ 5362635 h 6239940"/>
              <a:gd name="connsiteX164" fmla="*/ 4762860 w 11284862"/>
              <a:gd name="connsiteY164" fmla="*/ 5782855 h 6239940"/>
              <a:gd name="connsiteX165" fmla="*/ 4734896 w 11284862"/>
              <a:gd name="connsiteY165" fmla="*/ 5829014 h 6239940"/>
              <a:gd name="connsiteX166" fmla="*/ 4734897 w 11284862"/>
              <a:gd name="connsiteY166" fmla="*/ 5829015 h 6239940"/>
              <a:gd name="connsiteX167" fmla="*/ 4686462 w 11284862"/>
              <a:gd name="connsiteY167" fmla="*/ 5802365 h 6239940"/>
              <a:gd name="connsiteX168" fmla="*/ 4648624 w 11284862"/>
              <a:gd name="connsiteY168" fmla="*/ 5667790 h 6239940"/>
              <a:gd name="connsiteX169" fmla="*/ 4648624 w 11284862"/>
              <a:gd name="connsiteY169" fmla="*/ 5710958 h 6239940"/>
              <a:gd name="connsiteX170" fmla="*/ 4640706 w 11284862"/>
              <a:gd name="connsiteY170" fmla="*/ 5748332 h 6239940"/>
              <a:gd name="connsiteX171" fmla="*/ 4638242 w 11284862"/>
              <a:gd name="connsiteY171" fmla="*/ 5751814 h 6239940"/>
              <a:gd name="connsiteX172" fmla="*/ 4602788 w 11284862"/>
              <a:gd name="connsiteY172" fmla="*/ 6160658 h 6239940"/>
              <a:gd name="connsiteX173" fmla="*/ 4523238 w 11284862"/>
              <a:gd name="connsiteY173" fmla="*/ 6160658 h 6239940"/>
              <a:gd name="connsiteX174" fmla="*/ 4500559 w 11284862"/>
              <a:gd name="connsiteY174" fmla="*/ 5899145 h 6239940"/>
              <a:gd name="connsiteX175" fmla="*/ 4477881 w 11284862"/>
              <a:gd name="connsiteY175" fmla="*/ 6160658 h 6239940"/>
              <a:gd name="connsiteX176" fmla="*/ 4398331 w 11284862"/>
              <a:gd name="connsiteY176" fmla="*/ 6160658 h 6239940"/>
              <a:gd name="connsiteX177" fmla="*/ 4362876 w 11284862"/>
              <a:gd name="connsiteY177" fmla="*/ 5751815 h 6239940"/>
              <a:gd name="connsiteX178" fmla="*/ 4360412 w 11284862"/>
              <a:gd name="connsiteY178" fmla="*/ 5748332 h 6239940"/>
              <a:gd name="connsiteX179" fmla="*/ 4352494 w 11284862"/>
              <a:gd name="connsiteY179" fmla="*/ 5710958 h 6239940"/>
              <a:gd name="connsiteX180" fmla="*/ 4352494 w 11284862"/>
              <a:gd name="connsiteY180" fmla="*/ 5665803 h 6239940"/>
              <a:gd name="connsiteX181" fmla="*/ 4314571 w 11284862"/>
              <a:gd name="connsiteY181" fmla="*/ 5800681 h 6239940"/>
              <a:gd name="connsiteX182" fmla="*/ 4266136 w 11284862"/>
              <a:gd name="connsiteY182" fmla="*/ 5827331 h 6239940"/>
              <a:gd name="connsiteX183" fmla="*/ 4266136 w 11284862"/>
              <a:gd name="connsiteY183" fmla="*/ 5827330 h 6239940"/>
              <a:gd name="connsiteX184" fmla="*/ 4238172 w 11284862"/>
              <a:gd name="connsiteY184" fmla="*/ 5781171 h 6239940"/>
              <a:gd name="connsiteX185" fmla="*/ 4357598 w 11284862"/>
              <a:gd name="connsiteY185" fmla="*/ 5356421 h 6239940"/>
              <a:gd name="connsiteX186" fmla="*/ 4364583 w 11284862"/>
              <a:gd name="connsiteY186" fmla="*/ 5343018 h 6239940"/>
              <a:gd name="connsiteX187" fmla="*/ 4365239 w 11284862"/>
              <a:gd name="connsiteY187" fmla="*/ 5342474 h 6239940"/>
              <a:gd name="connsiteX188" fmla="*/ 4369702 w 11284862"/>
              <a:gd name="connsiteY188" fmla="*/ 5333629 h 6239940"/>
              <a:gd name="connsiteX189" fmla="*/ 4414029 w 11284862"/>
              <a:gd name="connsiteY189" fmla="*/ 5298841 h 6239940"/>
              <a:gd name="connsiteX190" fmla="*/ 4447130 w 11284862"/>
              <a:gd name="connsiteY190" fmla="*/ 5292473 h 6239940"/>
              <a:gd name="connsiteX191" fmla="*/ 4454056 w 11284862"/>
              <a:gd name="connsiteY191" fmla="*/ 5266070 h 6239940"/>
              <a:gd name="connsiteX192" fmla="*/ 4417492 w 11284862"/>
              <a:gd name="connsiteY192" fmla="*/ 5257958 h 6239940"/>
              <a:gd name="connsiteX193" fmla="*/ 4287155 w 11284862"/>
              <a:gd name="connsiteY193" fmla="*/ 5041899 h 6239940"/>
              <a:gd name="connsiteX194" fmla="*/ 4500559 w 11284862"/>
              <a:gd name="connsiteY194" fmla="*/ 4807412 h 6239940"/>
              <a:gd name="connsiteX195" fmla="*/ 11021204 w 11284862"/>
              <a:gd name="connsiteY195" fmla="*/ 4760632 h 6239940"/>
              <a:gd name="connsiteX196" fmla="*/ 11234607 w 11284862"/>
              <a:gd name="connsiteY196" fmla="*/ 4995119 h 6239940"/>
              <a:gd name="connsiteX197" fmla="*/ 11104270 w 11284862"/>
              <a:gd name="connsiteY197" fmla="*/ 5211178 h 6239940"/>
              <a:gd name="connsiteX198" fmla="*/ 11067706 w 11284862"/>
              <a:gd name="connsiteY198" fmla="*/ 5219290 h 6239940"/>
              <a:gd name="connsiteX199" fmla="*/ 11074633 w 11284862"/>
              <a:gd name="connsiteY199" fmla="*/ 5245693 h 6239940"/>
              <a:gd name="connsiteX200" fmla="*/ 11107733 w 11284862"/>
              <a:gd name="connsiteY200" fmla="*/ 5252061 h 6239940"/>
              <a:gd name="connsiteX201" fmla="*/ 11164739 w 11284862"/>
              <a:gd name="connsiteY201" fmla="*/ 5311980 h 6239940"/>
              <a:gd name="connsiteX202" fmla="*/ 11165354 w 11284862"/>
              <a:gd name="connsiteY202" fmla="*/ 5315855 h 6239940"/>
              <a:gd name="connsiteX203" fmla="*/ 11283505 w 11284862"/>
              <a:gd name="connsiteY203" fmla="*/ 5736075 h 6239940"/>
              <a:gd name="connsiteX204" fmla="*/ 11255541 w 11284862"/>
              <a:gd name="connsiteY204" fmla="*/ 5782234 h 6239940"/>
              <a:gd name="connsiteX205" fmla="*/ 11255542 w 11284862"/>
              <a:gd name="connsiteY205" fmla="*/ 5782235 h 6239940"/>
              <a:gd name="connsiteX206" fmla="*/ 11207107 w 11284862"/>
              <a:gd name="connsiteY206" fmla="*/ 5755585 h 6239940"/>
              <a:gd name="connsiteX207" fmla="*/ 11169268 w 11284862"/>
              <a:gd name="connsiteY207" fmla="*/ 5621010 h 6239940"/>
              <a:gd name="connsiteX208" fmla="*/ 11169268 w 11284862"/>
              <a:gd name="connsiteY208" fmla="*/ 5664178 h 6239940"/>
              <a:gd name="connsiteX209" fmla="*/ 11161351 w 11284862"/>
              <a:gd name="connsiteY209" fmla="*/ 5701552 h 6239940"/>
              <a:gd name="connsiteX210" fmla="*/ 11158887 w 11284862"/>
              <a:gd name="connsiteY210" fmla="*/ 5705034 h 6239940"/>
              <a:gd name="connsiteX211" fmla="*/ 11123433 w 11284862"/>
              <a:gd name="connsiteY211" fmla="*/ 6113878 h 6239940"/>
              <a:gd name="connsiteX212" fmla="*/ 11043882 w 11284862"/>
              <a:gd name="connsiteY212" fmla="*/ 6113878 h 6239940"/>
              <a:gd name="connsiteX213" fmla="*/ 11021204 w 11284862"/>
              <a:gd name="connsiteY213" fmla="*/ 5852365 h 6239940"/>
              <a:gd name="connsiteX214" fmla="*/ 10998526 w 11284862"/>
              <a:gd name="connsiteY214" fmla="*/ 6113878 h 6239940"/>
              <a:gd name="connsiteX215" fmla="*/ 10918975 w 11284862"/>
              <a:gd name="connsiteY215" fmla="*/ 6113878 h 6239940"/>
              <a:gd name="connsiteX216" fmla="*/ 10883521 w 11284862"/>
              <a:gd name="connsiteY216" fmla="*/ 5705035 h 6239940"/>
              <a:gd name="connsiteX217" fmla="*/ 10881057 w 11284862"/>
              <a:gd name="connsiteY217" fmla="*/ 5701552 h 6239940"/>
              <a:gd name="connsiteX218" fmla="*/ 10873139 w 11284862"/>
              <a:gd name="connsiteY218" fmla="*/ 5664178 h 6239940"/>
              <a:gd name="connsiteX219" fmla="*/ 10873139 w 11284862"/>
              <a:gd name="connsiteY219" fmla="*/ 5619023 h 6239940"/>
              <a:gd name="connsiteX220" fmla="*/ 10835215 w 11284862"/>
              <a:gd name="connsiteY220" fmla="*/ 5753901 h 6239940"/>
              <a:gd name="connsiteX221" fmla="*/ 10786780 w 11284862"/>
              <a:gd name="connsiteY221" fmla="*/ 5780551 h 6239940"/>
              <a:gd name="connsiteX222" fmla="*/ 10786781 w 11284862"/>
              <a:gd name="connsiteY222" fmla="*/ 5780550 h 6239940"/>
              <a:gd name="connsiteX223" fmla="*/ 10758817 w 11284862"/>
              <a:gd name="connsiteY223" fmla="*/ 5734391 h 6239940"/>
              <a:gd name="connsiteX224" fmla="*/ 10878242 w 11284862"/>
              <a:gd name="connsiteY224" fmla="*/ 5309641 h 6239940"/>
              <a:gd name="connsiteX225" fmla="*/ 10885228 w 11284862"/>
              <a:gd name="connsiteY225" fmla="*/ 5296238 h 6239940"/>
              <a:gd name="connsiteX226" fmla="*/ 10885883 w 11284862"/>
              <a:gd name="connsiteY226" fmla="*/ 5295694 h 6239940"/>
              <a:gd name="connsiteX227" fmla="*/ 10890346 w 11284862"/>
              <a:gd name="connsiteY227" fmla="*/ 5286849 h 6239940"/>
              <a:gd name="connsiteX228" fmla="*/ 10934674 w 11284862"/>
              <a:gd name="connsiteY228" fmla="*/ 5252061 h 6239940"/>
              <a:gd name="connsiteX229" fmla="*/ 10967775 w 11284862"/>
              <a:gd name="connsiteY229" fmla="*/ 5245693 h 6239940"/>
              <a:gd name="connsiteX230" fmla="*/ 10974701 w 11284862"/>
              <a:gd name="connsiteY230" fmla="*/ 5219290 h 6239940"/>
              <a:gd name="connsiteX231" fmla="*/ 10938137 w 11284862"/>
              <a:gd name="connsiteY231" fmla="*/ 5211178 h 6239940"/>
              <a:gd name="connsiteX232" fmla="*/ 10807800 w 11284862"/>
              <a:gd name="connsiteY232" fmla="*/ 4995119 h 6239940"/>
              <a:gd name="connsiteX233" fmla="*/ 11021204 w 11284862"/>
              <a:gd name="connsiteY233" fmla="*/ 4760632 h 6239940"/>
              <a:gd name="connsiteX234" fmla="*/ 7489023 w 11284862"/>
              <a:gd name="connsiteY234" fmla="*/ 4611335 h 6239940"/>
              <a:gd name="connsiteX235" fmla="*/ 7702426 w 11284862"/>
              <a:gd name="connsiteY235" fmla="*/ 4845822 h 6239940"/>
              <a:gd name="connsiteX236" fmla="*/ 7572090 w 11284862"/>
              <a:gd name="connsiteY236" fmla="*/ 5061881 h 6239940"/>
              <a:gd name="connsiteX237" fmla="*/ 7535525 w 11284862"/>
              <a:gd name="connsiteY237" fmla="*/ 5069993 h 6239940"/>
              <a:gd name="connsiteX238" fmla="*/ 7542452 w 11284862"/>
              <a:gd name="connsiteY238" fmla="*/ 5096396 h 6239940"/>
              <a:gd name="connsiteX239" fmla="*/ 7575553 w 11284862"/>
              <a:gd name="connsiteY239" fmla="*/ 5102764 h 6239940"/>
              <a:gd name="connsiteX240" fmla="*/ 7632558 w 11284862"/>
              <a:gd name="connsiteY240" fmla="*/ 5162683 h 6239940"/>
              <a:gd name="connsiteX241" fmla="*/ 7633173 w 11284862"/>
              <a:gd name="connsiteY241" fmla="*/ 5166558 h 6239940"/>
              <a:gd name="connsiteX242" fmla="*/ 7751324 w 11284862"/>
              <a:gd name="connsiteY242" fmla="*/ 5586778 h 6239940"/>
              <a:gd name="connsiteX243" fmla="*/ 7723360 w 11284862"/>
              <a:gd name="connsiteY243" fmla="*/ 5632937 h 6239940"/>
              <a:gd name="connsiteX244" fmla="*/ 7723361 w 11284862"/>
              <a:gd name="connsiteY244" fmla="*/ 5632938 h 6239940"/>
              <a:gd name="connsiteX245" fmla="*/ 7674926 w 11284862"/>
              <a:gd name="connsiteY245" fmla="*/ 5606288 h 6239940"/>
              <a:gd name="connsiteX246" fmla="*/ 7637088 w 11284862"/>
              <a:gd name="connsiteY246" fmla="*/ 5471713 h 6239940"/>
              <a:gd name="connsiteX247" fmla="*/ 7637088 w 11284862"/>
              <a:gd name="connsiteY247" fmla="*/ 5514881 h 6239940"/>
              <a:gd name="connsiteX248" fmla="*/ 7629170 w 11284862"/>
              <a:gd name="connsiteY248" fmla="*/ 5552255 h 6239940"/>
              <a:gd name="connsiteX249" fmla="*/ 7626706 w 11284862"/>
              <a:gd name="connsiteY249" fmla="*/ 5555737 h 6239940"/>
              <a:gd name="connsiteX250" fmla="*/ 7591252 w 11284862"/>
              <a:gd name="connsiteY250" fmla="*/ 5964581 h 6239940"/>
              <a:gd name="connsiteX251" fmla="*/ 7511702 w 11284862"/>
              <a:gd name="connsiteY251" fmla="*/ 5964581 h 6239940"/>
              <a:gd name="connsiteX252" fmla="*/ 7489023 w 11284862"/>
              <a:gd name="connsiteY252" fmla="*/ 5703068 h 6239940"/>
              <a:gd name="connsiteX253" fmla="*/ 7466345 w 11284862"/>
              <a:gd name="connsiteY253" fmla="*/ 5964581 h 6239940"/>
              <a:gd name="connsiteX254" fmla="*/ 7386795 w 11284862"/>
              <a:gd name="connsiteY254" fmla="*/ 5964581 h 6239940"/>
              <a:gd name="connsiteX255" fmla="*/ 7351340 w 11284862"/>
              <a:gd name="connsiteY255" fmla="*/ 5555738 h 6239940"/>
              <a:gd name="connsiteX256" fmla="*/ 7348876 w 11284862"/>
              <a:gd name="connsiteY256" fmla="*/ 5552255 h 6239940"/>
              <a:gd name="connsiteX257" fmla="*/ 7340958 w 11284862"/>
              <a:gd name="connsiteY257" fmla="*/ 5514881 h 6239940"/>
              <a:gd name="connsiteX258" fmla="*/ 7340958 w 11284862"/>
              <a:gd name="connsiteY258" fmla="*/ 5469726 h 6239940"/>
              <a:gd name="connsiteX259" fmla="*/ 7303035 w 11284862"/>
              <a:gd name="connsiteY259" fmla="*/ 5604604 h 6239940"/>
              <a:gd name="connsiteX260" fmla="*/ 7254600 w 11284862"/>
              <a:gd name="connsiteY260" fmla="*/ 5631254 h 6239940"/>
              <a:gd name="connsiteX261" fmla="*/ 7254600 w 11284862"/>
              <a:gd name="connsiteY261" fmla="*/ 5631253 h 6239940"/>
              <a:gd name="connsiteX262" fmla="*/ 7226636 w 11284862"/>
              <a:gd name="connsiteY262" fmla="*/ 5585094 h 6239940"/>
              <a:gd name="connsiteX263" fmla="*/ 7346062 w 11284862"/>
              <a:gd name="connsiteY263" fmla="*/ 5160344 h 6239940"/>
              <a:gd name="connsiteX264" fmla="*/ 7353047 w 11284862"/>
              <a:gd name="connsiteY264" fmla="*/ 5146941 h 6239940"/>
              <a:gd name="connsiteX265" fmla="*/ 7353703 w 11284862"/>
              <a:gd name="connsiteY265" fmla="*/ 5146397 h 6239940"/>
              <a:gd name="connsiteX266" fmla="*/ 7358166 w 11284862"/>
              <a:gd name="connsiteY266" fmla="*/ 5137552 h 6239940"/>
              <a:gd name="connsiteX267" fmla="*/ 7402493 w 11284862"/>
              <a:gd name="connsiteY267" fmla="*/ 5102764 h 6239940"/>
              <a:gd name="connsiteX268" fmla="*/ 7435594 w 11284862"/>
              <a:gd name="connsiteY268" fmla="*/ 5096396 h 6239940"/>
              <a:gd name="connsiteX269" fmla="*/ 7442520 w 11284862"/>
              <a:gd name="connsiteY269" fmla="*/ 5069993 h 6239940"/>
              <a:gd name="connsiteX270" fmla="*/ 7405956 w 11284862"/>
              <a:gd name="connsiteY270" fmla="*/ 5061881 h 6239940"/>
              <a:gd name="connsiteX271" fmla="*/ 7275619 w 11284862"/>
              <a:gd name="connsiteY271" fmla="*/ 4845822 h 6239940"/>
              <a:gd name="connsiteX272" fmla="*/ 7489023 w 11284862"/>
              <a:gd name="connsiteY272" fmla="*/ 4611335 h 6239940"/>
              <a:gd name="connsiteX273" fmla="*/ 1478288 w 11284862"/>
              <a:gd name="connsiteY273" fmla="*/ 4611335 h 6239940"/>
              <a:gd name="connsiteX274" fmla="*/ 1691692 w 11284862"/>
              <a:gd name="connsiteY274" fmla="*/ 4845822 h 6239940"/>
              <a:gd name="connsiteX275" fmla="*/ 1561354 w 11284862"/>
              <a:gd name="connsiteY275" fmla="*/ 5061881 h 6239940"/>
              <a:gd name="connsiteX276" fmla="*/ 1524790 w 11284862"/>
              <a:gd name="connsiteY276" fmla="*/ 5069993 h 6239940"/>
              <a:gd name="connsiteX277" fmla="*/ 1531717 w 11284862"/>
              <a:gd name="connsiteY277" fmla="*/ 5096396 h 6239940"/>
              <a:gd name="connsiteX278" fmla="*/ 1564818 w 11284862"/>
              <a:gd name="connsiteY278" fmla="*/ 5102764 h 6239940"/>
              <a:gd name="connsiteX279" fmla="*/ 1621823 w 11284862"/>
              <a:gd name="connsiteY279" fmla="*/ 5162683 h 6239940"/>
              <a:gd name="connsiteX280" fmla="*/ 1622438 w 11284862"/>
              <a:gd name="connsiteY280" fmla="*/ 5166558 h 6239940"/>
              <a:gd name="connsiteX281" fmla="*/ 1740590 w 11284862"/>
              <a:gd name="connsiteY281" fmla="*/ 5586778 h 6239940"/>
              <a:gd name="connsiteX282" fmla="*/ 1712626 w 11284862"/>
              <a:gd name="connsiteY282" fmla="*/ 5632937 h 6239940"/>
              <a:gd name="connsiteX283" fmla="*/ 1712626 w 11284862"/>
              <a:gd name="connsiteY283" fmla="*/ 5632938 h 6239940"/>
              <a:gd name="connsiteX284" fmla="*/ 1664191 w 11284862"/>
              <a:gd name="connsiteY284" fmla="*/ 5606288 h 6239940"/>
              <a:gd name="connsiteX285" fmla="*/ 1626352 w 11284862"/>
              <a:gd name="connsiteY285" fmla="*/ 5471713 h 6239940"/>
              <a:gd name="connsiteX286" fmla="*/ 1626352 w 11284862"/>
              <a:gd name="connsiteY286" fmla="*/ 5514881 h 6239940"/>
              <a:gd name="connsiteX287" fmla="*/ 1618436 w 11284862"/>
              <a:gd name="connsiteY287" fmla="*/ 5552255 h 6239940"/>
              <a:gd name="connsiteX288" fmla="*/ 1615971 w 11284862"/>
              <a:gd name="connsiteY288" fmla="*/ 5555737 h 6239940"/>
              <a:gd name="connsiteX289" fmla="*/ 1580517 w 11284862"/>
              <a:gd name="connsiteY289" fmla="*/ 5964581 h 6239940"/>
              <a:gd name="connsiteX290" fmla="*/ 1500967 w 11284862"/>
              <a:gd name="connsiteY290" fmla="*/ 5964581 h 6239940"/>
              <a:gd name="connsiteX291" fmla="*/ 1478288 w 11284862"/>
              <a:gd name="connsiteY291" fmla="*/ 5703068 h 6239940"/>
              <a:gd name="connsiteX292" fmla="*/ 1455610 w 11284862"/>
              <a:gd name="connsiteY292" fmla="*/ 5964581 h 6239940"/>
              <a:gd name="connsiteX293" fmla="*/ 1376059 w 11284862"/>
              <a:gd name="connsiteY293" fmla="*/ 5964581 h 6239940"/>
              <a:gd name="connsiteX294" fmla="*/ 1340605 w 11284862"/>
              <a:gd name="connsiteY294" fmla="*/ 5555738 h 6239940"/>
              <a:gd name="connsiteX295" fmla="*/ 1338141 w 11284862"/>
              <a:gd name="connsiteY295" fmla="*/ 5552255 h 6239940"/>
              <a:gd name="connsiteX296" fmla="*/ 1330223 w 11284862"/>
              <a:gd name="connsiteY296" fmla="*/ 5514881 h 6239940"/>
              <a:gd name="connsiteX297" fmla="*/ 1330223 w 11284862"/>
              <a:gd name="connsiteY297" fmla="*/ 5469726 h 6239940"/>
              <a:gd name="connsiteX298" fmla="*/ 1292300 w 11284862"/>
              <a:gd name="connsiteY298" fmla="*/ 5604604 h 6239940"/>
              <a:gd name="connsiteX299" fmla="*/ 1243864 w 11284862"/>
              <a:gd name="connsiteY299" fmla="*/ 5631254 h 6239940"/>
              <a:gd name="connsiteX300" fmla="*/ 1243865 w 11284862"/>
              <a:gd name="connsiteY300" fmla="*/ 5631253 h 6239940"/>
              <a:gd name="connsiteX301" fmla="*/ 1215901 w 11284862"/>
              <a:gd name="connsiteY301" fmla="*/ 5585094 h 6239940"/>
              <a:gd name="connsiteX302" fmla="*/ 1335327 w 11284862"/>
              <a:gd name="connsiteY302" fmla="*/ 5160344 h 6239940"/>
              <a:gd name="connsiteX303" fmla="*/ 1342312 w 11284862"/>
              <a:gd name="connsiteY303" fmla="*/ 5146941 h 6239940"/>
              <a:gd name="connsiteX304" fmla="*/ 1342968 w 11284862"/>
              <a:gd name="connsiteY304" fmla="*/ 5146397 h 6239940"/>
              <a:gd name="connsiteX305" fmla="*/ 1347430 w 11284862"/>
              <a:gd name="connsiteY305" fmla="*/ 5137552 h 6239940"/>
              <a:gd name="connsiteX306" fmla="*/ 1391758 w 11284862"/>
              <a:gd name="connsiteY306" fmla="*/ 5102764 h 6239940"/>
              <a:gd name="connsiteX307" fmla="*/ 1424859 w 11284862"/>
              <a:gd name="connsiteY307" fmla="*/ 5096396 h 6239940"/>
              <a:gd name="connsiteX308" fmla="*/ 1431785 w 11284862"/>
              <a:gd name="connsiteY308" fmla="*/ 5069993 h 6239940"/>
              <a:gd name="connsiteX309" fmla="*/ 1395221 w 11284862"/>
              <a:gd name="connsiteY309" fmla="*/ 5061881 h 6239940"/>
              <a:gd name="connsiteX310" fmla="*/ 1264884 w 11284862"/>
              <a:gd name="connsiteY310" fmla="*/ 4845822 h 6239940"/>
              <a:gd name="connsiteX311" fmla="*/ 1478288 w 11284862"/>
              <a:gd name="connsiteY311" fmla="*/ 4611335 h 6239940"/>
              <a:gd name="connsiteX312" fmla="*/ 9963365 w 11284862"/>
              <a:gd name="connsiteY312" fmla="*/ 4462889 h 6239940"/>
              <a:gd name="connsiteX313" fmla="*/ 10176768 w 11284862"/>
              <a:gd name="connsiteY313" fmla="*/ 4697376 h 6239940"/>
              <a:gd name="connsiteX314" fmla="*/ 10046431 w 11284862"/>
              <a:gd name="connsiteY314" fmla="*/ 4913435 h 6239940"/>
              <a:gd name="connsiteX315" fmla="*/ 10009867 w 11284862"/>
              <a:gd name="connsiteY315" fmla="*/ 4921547 h 6239940"/>
              <a:gd name="connsiteX316" fmla="*/ 10016794 w 11284862"/>
              <a:gd name="connsiteY316" fmla="*/ 4947950 h 6239940"/>
              <a:gd name="connsiteX317" fmla="*/ 10049894 w 11284862"/>
              <a:gd name="connsiteY317" fmla="*/ 4954318 h 6239940"/>
              <a:gd name="connsiteX318" fmla="*/ 10106900 w 11284862"/>
              <a:gd name="connsiteY318" fmla="*/ 5014237 h 6239940"/>
              <a:gd name="connsiteX319" fmla="*/ 10107515 w 11284862"/>
              <a:gd name="connsiteY319" fmla="*/ 5018112 h 6239940"/>
              <a:gd name="connsiteX320" fmla="*/ 10225666 w 11284862"/>
              <a:gd name="connsiteY320" fmla="*/ 5438332 h 6239940"/>
              <a:gd name="connsiteX321" fmla="*/ 10197702 w 11284862"/>
              <a:gd name="connsiteY321" fmla="*/ 5484491 h 6239940"/>
              <a:gd name="connsiteX322" fmla="*/ 10197703 w 11284862"/>
              <a:gd name="connsiteY322" fmla="*/ 5484492 h 6239940"/>
              <a:gd name="connsiteX323" fmla="*/ 10149268 w 11284862"/>
              <a:gd name="connsiteY323" fmla="*/ 5457842 h 6239940"/>
              <a:gd name="connsiteX324" fmla="*/ 10111429 w 11284862"/>
              <a:gd name="connsiteY324" fmla="*/ 5323267 h 6239940"/>
              <a:gd name="connsiteX325" fmla="*/ 10111429 w 11284862"/>
              <a:gd name="connsiteY325" fmla="*/ 5366435 h 6239940"/>
              <a:gd name="connsiteX326" fmla="*/ 10103512 w 11284862"/>
              <a:gd name="connsiteY326" fmla="*/ 5403809 h 6239940"/>
              <a:gd name="connsiteX327" fmla="*/ 10101048 w 11284862"/>
              <a:gd name="connsiteY327" fmla="*/ 5407291 h 6239940"/>
              <a:gd name="connsiteX328" fmla="*/ 10065594 w 11284862"/>
              <a:gd name="connsiteY328" fmla="*/ 5816135 h 6239940"/>
              <a:gd name="connsiteX329" fmla="*/ 9986043 w 11284862"/>
              <a:gd name="connsiteY329" fmla="*/ 5816135 h 6239940"/>
              <a:gd name="connsiteX330" fmla="*/ 9963365 w 11284862"/>
              <a:gd name="connsiteY330" fmla="*/ 5554622 h 6239940"/>
              <a:gd name="connsiteX331" fmla="*/ 9940687 w 11284862"/>
              <a:gd name="connsiteY331" fmla="*/ 5816135 h 6239940"/>
              <a:gd name="connsiteX332" fmla="*/ 9861136 w 11284862"/>
              <a:gd name="connsiteY332" fmla="*/ 5816135 h 6239940"/>
              <a:gd name="connsiteX333" fmla="*/ 9825682 w 11284862"/>
              <a:gd name="connsiteY333" fmla="*/ 5407292 h 6239940"/>
              <a:gd name="connsiteX334" fmla="*/ 9823218 w 11284862"/>
              <a:gd name="connsiteY334" fmla="*/ 5403809 h 6239940"/>
              <a:gd name="connsiteX335" fmla="*/ 9815300 w 11284862"/>
              <a:gd name="connsiteY335" fmla="*/ 5366435 h 6239940"/>
              <a:gd name="connsiteX336" fmla="*/ 9815300 w 11284862"/>
              <a:gd name="connsiteY336" fmla="*/ 5321280 h 6239940"/>
              <a:gd name="connsiteX337" fmla="*/ 9777376 w 11284862"/>
              <a:gd name="connsiteY337" fmla="*/ 5456158 h 6239940"/>
              <a:gd name="connsiteX338" fmla="*/ 9728941 w 11284862"/>
              <a:gd name="connsiteY338" fmla="*/ 5482808 h 6239940"/>
              <a:gd name="connsiteX339" fmla="*/ 9728942 w 11284862"/>
              <a:gd name="connsiteY339" fmla="*/ 5482807 h 6239940"/>
              <a:gd name="connsiteX340" fmla="*/ 9700978 w 11284862"/>
              <a:gd name="connsiteY340" fmla="*/ 5436648 h 6239940"/>
              <a:gd name="connsiteX341" fmla="*/ 9820403 w 11284862"/>
              <a:gd name="connsiteY341" fmla="*/ 5011898 h 6239940"/>
              <a:gd name="connsiteX342" fmla="*/ 9827389 w 11284862"/>
              <a:gd name="connsiteY342" fmla="*/ 4998495 h 6239940"/>
              <a:gd name="connsiteX343" fmla="*/ 9828045 w 11284862"/>
              <a:gd name="connsiteY343" fmla="*/ 4997951 h 6239940"/>
              <a:gd name="connsiteX344" fmla="*/ 9832507 w 11284862"/>
              <a:gd name="connsiteY344" fmla="*/ 4989106 h 6239940"/>
              <a:gd name="connsiteX345" fmla="*/ 9876835 w 11284862"/>
              <a:gd name="connsiteY345" fmla="*/ 4954318 h 6239940"/>
              <a:gd name="connsiteX346" fmla="*/ 9909936 w 11284862"/>
              <a:gd name="connsiteY346" fmla="*/ 4947950 h 6239940"/>
              <a:gd name="connsiteX347" fmla="*/ 9916862 w 11284862"/>
              <a:gd name="connsiteY347" fmla="*/ 4921547 h 6239940"/>
              <a:gd name="connsiteX348" fmla="*/ 9880298 w 11284862"/>
              <a:gd name="connsiteY348" fmla="*/ 4913435 h 6239940"/>
              <a:gd name="connsiteX349" fmla="*/ 9749961 w 11284862"/>
              <a:gd name="connsiteY349" fmla="*/ 4697376 h 6239940"/>
              <a:gd name="connsiteX350" fmla="*/ 9963365 w 11284862"/>
              <a:gd name="connsiteY350" fmla="*/ 4462889 h 6239940"/>
              <a:gd name="connsiteX351" fmla="*/ 5578084 w 11284862"/>
              <a:gd name="connsiteY351" fmla="*/ 4278830 h 6239940"/>
              <a:gd name="connsiteX352" fmla="*/ 5791487 w 11284862"/>
              <a:gd name="connsiteY352" fmla="*/ 4513317 h 6239940"/>
              <a:gd name="connsiteX353" fmla="*/ 5661151 w 11284862"/>
              <a:gd name="connsiteY353" fmla="*/ 4729376 h 6239940"/>
              <a:gd name="connsiteX354" fmla="*/ 5624586 w 11284862"/>
              <a:gd name="connsiteY354" fmla="*/ 4737488 h 6239940"/>
              <a:gd name="connsiteX355" fmla="*/ 5631513 w 11284862"/>
              <a:gd name="connsiteY355" fmla="*/ 4763890 h 6239940"/>
              <a:gd name="connsiteX356" fmla="*/ 5664614 w 11284862"/>
              <a:gd name="connsiteY356" fmla="*/ 4770259 h 6239940"/>
              <a:gd name="connsiteX357" fmla="*/ 5721619 w 11284862"/>
              <a:gd name="connsiteY357" fmla="*/ 4830177 h 6239940"/>
              <a:gd name="connsiteX358" fmla="*/ 5722234 w 11284862"/>
              <a:gd name="connsiteY358" fmla="*/ 4834052 h 6239940"/>
              <a:gd name="connsiteX359" fmla="*/ 5840385 w 11284862"/>
              <a:gd name="connsiteY359" fmla="*/ 5254273 h 6239940"/>
              <a:gd name="connsiteX360" fmla="*/ 5812421 w 11284862"/>
              <a:gd name="connsiteY360" fmla="*/ 5300432 h 6239940"/>
              <a:gd name="connsiteX361" fmla="*/ 5812422 w 11284862"/>
              <a:gd name="connsiteY361" fmla="*/ 5300433 h 6239940"/>
              <a:gd name="connsiteX362" fmla="*/ 5763987 w 11284862"/>
              <a:gd name="connsiteY362" fmla="*/ 5273783 h 6239940"/>
              <a:gd name="connsiteX363" fmla="*/ 5726149 w 11284862"/>
              <a:gd name="connsiteY363" fmla="*/ 5139208 h 6239940"/>
              <a:gd name="connsiteX364" fmla="*/ 5726149 w 11284862"/>
              <a:gd name="connsiteY364" fmla="*/ 5182376 h 6239940"/>
              <a:gd name="connsiteX365" fmla="*/ 5718231 w 11284862"/>
              <a:gd name="connsiteY365" fmla="*/ 5219750 h 6239940"/>
              <a:gd name="connsiteX366" fmla="*/ 5715767 w 11284862"/>
              <a:gd name="connsiteY366" fmla="*/ 5223232 h 6239940"/>
              <a:gd name="connsiteX367" fmla="*/ 5680313 w 11284862"/>
              <a:gd name="connsiteY367" fmla="*/ 5632076 h 6239940"/>
              <a:gd name="connsiteX368" fmla="*/ 5600763 w 11284862"/>
              <a:gd name="connsiteY368" fmla="*/ 5632076 h 6239940"/>
              <a:gd name="connsiteX369" fmla="*/ 5578084 w 11284862"/>
              <a:gd name="connsiteY369" fmla="*/ 5370563 h 6239940"/>
              <a:gd name="connsiteX370" fmla="*/ 5555406 w 11284862"/>
              <a:gd name="connsiteY370" fmla="*/ 5632076 h 6239940"/>
              <a:gd name="connsiteX371" fmla="*/ 5475856 w 11284862"/>
              <a:gd name="connsiteY371" fmla="*/ 5632076 h 6239940"/>
              <a:gd name="connsiteX372" fmla="*/ 5440402 w 11284862"/>
              <a:gd name="connsiteY372" fmla="*/ 5223233 h 6239940"/>
              <a:gd name="connsiteX373" fmla="*/ 5437937 w 11284862"/>
              <a:gd name="connsiteY373" fmla="*/ 5219750 h 6239940"/>
              <a:gd name="connsiteX374" fmla="*/ 5430019 w 11284862"/>
              <a:gd name="connsiteY374" fmla="*/ 5182376 h 6239940"/>
              <a:gd name="connsiteX375" fmla="*/ 5430019 w 11284862"/>
              <a:gd name="connsiteY375" fmla="*/ 5137221 h 6239940"/>
              <a:gd name="connsiteX376" fmla="*/ 5392096 w 11284862"/>
              <a:gd name="connsiteY376" fmla="*/ 5272099 h 6239940"/>
              <a:gd name="connsiteX377" fmla="*/ 5343661 w 11284862"/>
              <a:gd name="connsiteY377" fmla="*/ 5298749 h 6239940"/>
              <a:gd name="connsiteX378" fmla="*/ 5343661 w 11284862"/>
              <a:gd name="connsiteY378" fmla="*/ 5298748 h 6239940"/>
              <a:gd name="connsiteX379" fmla="*/ 5315697 w 11284862"/>
              <a:gd name="connsiteY379" fmla="*/ 5252589 h 6239940"/>
              <a:gd name="connsiteX380" fmla="*/ 5435123 w 11284862"/>
              <a:gd name="connsiteY380" fmla="*/ 4827838 h 6239940"/>
              <a:gd name="connsiteX381" fmla="*/ 5442108 w 11284862"/>
              <a:gd name="connsiteY381" fmla="*/ 4814435 h 6239940"/>
              <a:gd name="connsiteX382" fmla="*/ 5442764 w 11284862"/>
              <a:gd name="connsiteY382" fmla="*/ 4813892 h 6239940"/>
              <a:gd name="connsiteX383" fmla="*/ 5447227 w 11284862"/>
              <a:gd name="connsiteY383" fmla="*/ 4805046 h 6239940"/>
              <a:gd name="connsiteX384" fmla="*/ 5491554 w 11284862"/>
              <a:gd name="connsiteY384" fmla="*/ 4770259 h 6239940"/>
              <a:gd name="connsiteX385" fmla="*/ 5524655 w 11284862"/>
              <a:gd name="connsiteY385" fmla="*/ 4763890 h 6239940"/>
              <a:gd name="connsiteX386" fmla="*/ 5531581 w 11284862"/>
              <a:gd name="connsiteY386" fmla="*/ 4737488 h 6239940"/>
              <a:gd name="connsiteX387" fmla="*/ 5495017 w 11284862"/>
              <a:gd name="connsiteY387" fmla="*/ 4729376 h 6239940"/>
              <a:gd name="connsiteX388" fmla="*/ 5364681 w 11284862"/>
              <a:gd name="connsiteY388" fmla="*/ 4513317 h 6239940"/>
              <a:gd name="connsiteX389" fmla="*/ 5578084 w 11284862"/>
              <a:gd name="connsiteY389" fmla="*/ 4278830 h 6239940"/>
              <a:gd name="connsiteX390" fmla="*/ 3589983 w 11284862"/>
              <a:gd name="connsiteY390" fmla="*/ 4064385 h 6239940"/>
              <a:gd name="connsiteX391" fmla="*/ 3803381 w 11284862"/>
              <a:gd name="connsiteY391" fmla="*/ 4298872 h 6239940"/>
              <a:gd name="connsiteX392" fmla="*/ 3673050 w 11284862"/>
              <a:gd name="connsiteY392" fmla="*/ 4514931 h 6239940"/>
              <a:gd name="connsiteX393" fmla="*/ 3636486 w 11284862"/>
              <a:gd name="connsiteY393" fmla="*/ 4523043 h 6239940"/>
              <a:gd name="connsiteX394" fmla="*/ 3643412 w 11284862"/>
              <a:gd name="connsiteY394" fmla="*/ 4549445 h 6239940"/>
              <a:gd name="connsiteX395" fmla="*/ 3676513 w 11284862"/>
              <a:gd name="connsiteY395" fmla="*/ 4555814 h 6239940"/>
              <a:gd name="connsiteX396" fmla="*/ 3733513 w 11284862"/>
              <a:gd name="connsiteY396" fmla="*/ 4615732 h 6239940"/>
              <a:gd name="connsiteX397" fmla="*/ 3734128 w 11284862"/>
              <a:gd name="connsiteY397" fmla="*/ 4619607 h 6239940"/>
              <a:gd name="connsiteX398" fmla="*/ 3852280 w 11284862"/>
              <a:gd name="connsiteY398" fmla="*/ 5039828 h 6239940"/>
              <a:gd name="connsiteX399" fmla="*/ 3824315 w 11284862"/>
              <a:gd name="connsiteY399" fmla="*/ 5085987 h 6239940"/>
              <a:gd name="connsiteX400" fmla="*/ 3824316 w 11284862"/>
              <a:gd name="connsiteY400" fmla="*/ 5085988 h 6239940"/>
              <a:gd name="connsiteX401" fmla="*/ 3775881 w 11284862"/>
              <a:gd name="connsiteY401" fmla="*/ 5059338 h 6239940"/>
              <a:gd name="connsiteX402" fmla="*/ 3738043 w 11284862"/>
              <a:gd name="connsiteY402" fmla="*/ 4924763 h 6239940"/>
              <a:gd name="connsiteX403" fmla="*/ 3738043 w 11284862"/>
              <a:gd name="connsiteY403" fmla="*/ 4967931 h 6239940"/>
              <a:gd name="connsiteX404" fmla="*/ 3730125 w 11284862"/>
              <a:gd name="connsiteY404" fmla="*/ 5005305 h 6239940"/>
              <a:gd name="connsiteX405" fmla="*/ 3727661 w 11284862"/>
              <a:gd name="connsiteY405" fmla="*/ 5008787 h 6239940"/>
              <a:gd name="connsiteX406" fmla="*/ 3692207 w 11284862"/>
              <a:gd name="connsiteY406" fmla="*/ 5417631 h 6239940"/>
              <a:gd name="connsiteX407" fmla="*/ 3612663 w 11284862"/>
              <a:gd name="connsiteY407" fmla="*/ 5417631 h 6239940"/>
              <a:gd name="connsiteX408" fmla="*/ 3589983 w 11284862"/>
              <a:gd name="connsiteY408" fmla="*/ 5156118 h 6239940"/>
              <a:gd name="connsiteX409" fmla="*/ 3567306 w 11284862"/>
              <a:gd name="connsiteY409" fmla="*/ 5417631 h 6239940"/>
              <a:gd name="connsiteX410" fmla="*/ 3487755 w 11284862"/>
              <a:gd name="connsiteY410" fmla="*/ 5417631 h 6239940"/>
              <a:gd name="connsiteX411" fmla="*/ 3452301 w 11284862"/>
              <a:gd name="connsiteY411" fmla="*/ 5008788 h 6239940"/>
              <a:gd name="connsiteX412" fmla="*/ 3449836 w 11284862"/>
              <a:gd name="connsiteY412" fmla="*/ 5005305 h 6239940"/>
              <a:gd name="connsiteX413" fmla="*/ 3441919 w 11284862"/>
              <a:gd name="connsiteY413" fmla="*/ 4967931 h 6239940"/>
              <a:gd name="connsiteX414" fmla="*/ 3441919 w 11284862"/>
              <a:gd name="connsiteY414" fmla="*/ 4922776 h 6239940"/>
              <a:gd name="connsiteX415" fmla="*/ 3403995 w 11284862"/>
              <a:gd name="connsiteY415" fmla="*/ 5057654 h 6239940"/>
              <a:gd name="connsiteX416" fmla="*/ 3355560 w 11284862"/>
              <a:gd name="connsiteY416" fmla="*/ 5084304 h 6239940"/>
              <a:gd name="connsiteX417" fmla="*/ 3355561 w 11284862"/>
              <a:gd name="connsiteY417" fmla="*/ 5084303 h 6239940"/>
              <a:gd name="connsiteX418" fmla="*/ 3327597 w 11284862"/>
              <a:gd name="connsiteY418" fmla="*/ 5038144 h 6239940"/>
              <a:gd name="connsiteX419" fmla="*/ 3447022 w 11284862"/>
              <a:gd name="connsiteY419" fmla="*/ 4613393 h 6239940"/>
              <a:gd name="connsiteX420" fmla="*/ 3454008 w 11284862"/>
              <a:gd name="connsiteY420" fmla="*/ 4599990 h 6239940"/>
              <a:gd name="connsiteX421" fmla="*/ 3454664 w 11284862"/>
              <a:gd name="connsiteY421" fmla="*/ 4599447 h 6239940"/>
              <a:gd name="connsiteX422" fmla="*/ 3459126 w 11284862"/>
              <a:gd name="connsiteY422" fmla="*/ 4590601 h 6239940"/>
              <a:gd name="connsiteX423" fmla="*/ 3503454 w 11284862"/>
              <a:gd name="connsiteY423" fmla="*/ 4555814 h 6239940"/>
              <a:gd name="connsiteX424" fmla="*/ 3536554 w 11284862"/>
              <a:gd name="connsiteY424" fmla="*/ 4549445 h 6239940"/>
              <a:gd name="connsiteX425" fmla="*/ 3543481 w 11284862"/>
              <a:gd name="connsiteY425" fmla="*/ 4523043 h 6239940"/>
              <a:gd name="connsiteX426" fmla="*/ 3506917 w 11284862"/>
              <a:gd name="connsiteY426" fmla="*/ 4514931 h 6239940"/>
              <a:gd name="connsiteX427" fmla="*/ 3376580 w 11284862"/>
              <a:gd name="connsiteY427" fmla="*/ 4298872 h 6239940"/>
              <a:gd name="connsiteX428" fmla="*/ 3589983 w 11284862"/>
              <a:gd name="connsiteY428" fmla="*/ 4064385 h 6239940"/>
              <a:gd name="connsiteX429" fmla="*/ 2193652 w 11284862"/>
              <a:gd name="connsiteY429" fmla="*/ 3602207 h 6239940"/>
              <a:gd name="connsiteX430" fmla="*/ 2407055 w 11284862"/>
              <a:gd name="connsiteY430" fmla="*/ 3836694 h 6239940"/>
              <a:gd name="connsiteX431" fmla="*/ 2276718 w 11284862"/>
              <a:gd name="connsiteY431" fmla="*/ 4052753 h 6239940"/>
              <a:gd name="connsiteX432" fmla="*/ 2240154 w 11284862"/>
              <a:gd name="connsiteY432" fmla="*/ 4060865 h 6239940"/>
              <a:gd name="connsiteX433" fmla="*/ 2247081 w 11284862"/>
              <a:gd name="connsiteY433" fmla="*/ 4087267 h 6239940"/>
              <a:gd name="connsiteX434" fmla="*/ 2280181 w 11284862"/>
              <a:gd name="connsiteY434" fmla="*/ 4093636 h 6239940"/>
              <a:gd name="connsiteX435" fmla="*/ 2337187 w 11284862"/>
              <a:gd name="connsiteY435" fmla="*/ 4153554 h 6239940"/>
              <a:gd name="connsiteX436" fmla="*/ 2337802 w 11284862"/>
              <a:gd name="connsiteY436" fmla="*/ 4157429 h 6239940"/>
              <a:gd name="connsiteX437" fmla="*/ 2455953 w 11284862"/>
              <a:gd name="connsiteY437" fmla="*/ 4577649 h 6239940"/>
              <a:gd name="connsiteX438" fmla="*/ 2427989 w 11284862"/>
              <a:gd name="connsiteY438" fmla="*/ 4623809 h 6239940"/>
              <a:gd name="connsiteX439" fmla="*/ 2427990 w 11284862"/>
              <a:gd name="connsiteY439" fmla="*/ 4623809 h 6239940"/>
              <a:gd name="connsiteX440" fmla="*/ 2379554 w 11284862"/>
              <a:gd name="connsiteY440" fmla="*/ 4597159 h 6239940"/>
              <a:gd name="connsiteX441" fmla="*/ 2341716 w 11284862"/>
              <a:gd name="connsiteY441" fmla="*/ 4462585 h 6239940"/>
              <a:gd name="connsiteX442" fmla="*/ 2341716 w 11284862"/>
              <a:gd name="connsiteY442" fmla="*/ 4505753 h 6239940"/>
              <a:gd name="connsiteX443" fmla="*/ 2333799 w 11284862"/>
              <a:gd name="connsiteY443" fmla="*/ 4543127 h 6239940"/>
              <a:gd name="connsiteX444" fmla="*/ 2331335 w 11284862"/>
              <a:gd name="connsiteY444" fmla="*/ 4546608 h 6239940"/>
              <a:gd name="connsiteX445" fmla="*/ 2295880 w 11284862"/>
              <a:gd name="connsiteY445" fmla="*/ 4955453 h 6239940"/>
              <a:gd name="connsiteX446" fmla="*/ 2216330 w 11284862"/>
              <a:gd name="connsiteY446" fmla="*/ 4955453 h 6239940"/>
              <a:gd name="connsiteX447" fmla="*/ 2193652 w 11284862"/>
              <a:gd name="connsiteY447" fmla="*/ 4693939 h 6239940"/>
              <a:gd name="connsiteX448" fmla="*/ 2170974 w 11284862"/>
              <a:gd name="connsiteY448" fmla="*/ 4955453 h 6239940"/>
              <a:gd name="connsiteX449" fmla="*/ 2091424 w 11284862"/>
              <a:gd name="connsiteY449" fmla="*/ 4955453 h 6239940"/>
              <a:gd name="connsiteX450" fmla="*/ 2055969 w 11284862"/>
              <a:gd name="connsiteY450" fmla="*/ 4546609 h 6239940"/>
              <a:gd name="connsiteX451" fmla="*/ 2053504 w 11284862"/>
              <a:gd name="connsiteY451" fmla="*/ 4543127 h 6239940"/>
              <a:gd name="connsiteX452" fmla="*/ 2045587 w 11284862"/>
              <a:gd name="connsiteY452" fmla="*/ 4505753 h 6239940"/>
              <a:gd name="connsiteX453" fmla="*/ 2045587 w 11284862"/>
              <a:gd name="connsiteY453" fmla="*/ 4460598 h 6239940"/>
              <a:gd name="connsiteX454" fmla="*/ 2007664 w 11284862"/>
              <a:gd name="connsiteY454" fmla="*/ 4595475 h 6239940"/>
              <a:gd name="connsiteX455" fmla="*/ 1959228 w 11284862"/>
              <a:gd name="connsiteY455" fmla="*/ 4622125 h 6239940"/>
              <a:gd name="connsiteX456" fmla="*/ 1959229 w 11284862"/>
              <a:gd name="connsiteY456" fmla="*/ 4622124 h 6239940"/>
              <a:gd name="connsiteX457" fmla="*/ 1931264 w 11284862"/>
              <a:gd name="connsiteY457" fmla="*/ 4575965 h 6239940"/>
              <a:gd name="connsiteX458" fmla="*/ 2050690 w 11284862"/>
              <a:gd name="connsiteY458" fmla="*/ 4151215 h 6239940"/>
              <a:gd name="connsiteX459" fmla="*/ 2057676 w 11284862"/>
              <a:gd name="connsiteY459" fmla="*/ 4137812 h 6239940"/>
              <a:gd name="connsiteX460" fmla="*/ 2058331 w 11284862"/>
              <a:gd name="connsiteY460" fmla="*/ 4137269 h 6239940"/>
              <a:gd name="connsiteX461" fmla="*/ 2062794 w 11284862"/>
              <a:gd name="connsiteY461" fmla="*/ 4128423 h 6239940"/>
              <a:gd name="connsiteX462" fmla="*/ 2107121 w 11284862"/>
              <a:gd name="connsiteY462" fmla="*/ 4093636 h 6239940"/>
              <a:gd name="connsiteX463" fmla="*/ 2140223 w 11284862"/>
              <a:gd name="connsiteY463" fmla="*/ 4087267 h 6239940"/>
              <a:gd name="connsiteX464" fmla="*/ 2147149 w 11284862"/>
              <a:gd name="connsiteY464" fmla="*/ 4060865 h 6239940"/>
              <a:gd name="connsiteX465" fmla="*/ 2110585 w 11284862"/>
              <a:gd name="connsiteY465" fmla="*/ 4052753 h 6239940"/>
              <a:gd name="connsiteX466" fmla="*/ 1980248 w 11284862"/>
              <a:gd name="connsiteY466" fmla="*/ 3836694 h 6239940"/>
              <a:gd name="connsiteX467" fmla="*/ 2193652 w 11284862"/>
              <a:gd name="connsiteY467" fmla="*/ 3602207 h 6239940"/>
              <a:gd name="connsiteX468" fmla="*/ 402937 w 11284862"/>
              <a:gd name="connsiteY468" fmla="*/ 3313159 h 6239940"/>
              <a:gd name="connsiteX469" fmla="*/ 616340 w 11284862"/>
              <a:gd name="connsiteY469" fmla="*/ 3547646 h 6239940"/>
              <a:gd name="connsiteX470" fmla="*/ 486003 w 11284862"/>
              <a:gd name="connsiteY470" fmla="*/ 3763705 h 6239940"/>
              <a:gd name="connsiteX471" fmla="*/ 449439 w 11284862"/>
              <a:gd name="connsiteY471" fmla="*/ 3771817 h 6239940"/>
              <a:gd name="connsiteX472" fmla="*/ 456366 w 11284862"/>
              <a:gd name="connsiteY472" fmla="*/ 3798219 h 6239940"/>
              <a:gd name="connsiteX473" fmla="*/ 489467 w 11284862"/>
              <a:gd name="connsiteY473" fmla="*/ 3804588 h 6239940"/>
              <a:gd name="connsiteX474" fmla="*/ 546472 w 11284862"/>
              <a:gd name="connsiteY474" fmla="*/ 3864506 h 6239940"/>
              <a:gd name="connsiteX475" fmla="*/ 547087 w 11284862"/>
              <a:gd name="connsiteY475" fmla="*/ 3868381 h 6239940"/>
              <a:gd name="connsiteX476" fmla="*/ 665238 w 11284862"/>
              <a:gd name="connsiteY476" fmla="*/ 4288601 h 6239940"/>
              <a:gd name="connsiteX477" fmla="*/ 637274 w 11284862"/>
              <a:gd name="connsiteY477" fmla="*/ 4334761 h 6239940"/>
              <a:gd name="connsiteX478" fmla="*/ 637275 w 11284862"/>
              <a:gd name="connsiteY478" fmla="*/ 4334761 h 6239940"/>
              <a:gd name="connsiteX479" fmla="*/ 588840 w 11284862"/>
              <a:gd name="connsiteY479" fmla="*/ 4308111 h 6239940"/>
              <a:gd name="connsiteX480" fmla="*/ 551002 w 11284862"/>
              <a:gd name="connsiteY480" fmla="*/ 4173537 h 6239940"/>
              <a:gd name="connsiteX481" fmla="*/ 551002 w 11284862"/>
              <a:gd name="connsiteY481" fmla="*/ 4216705 h 6239940"/>
              <a:gd name="connsiteX482" fmla="*/ 543084 w 11284862"/>
              <a:gd name="connsiteY482" fmla="*/ 4254079 h 6239940"/>
              <a:gd name="connsiteX483" fmla="*/ 540620 w 11284862"/>
              <a:gd name="connsiteY483" fmla="*/ 4257560 h 6239940"/>
              <a:gd name="connsiteX484" fmla="*/ 505166 w 11284862"/>
              <a:gd name="connsiteY484" fmla="*/ 4666405 h 6239940"/>
              <a:gd name="connsiteX485" fmla="*/ 425616 w 11284862"/>
              <a:gd name="connsiteY485" fmla="*/ 4666405 h 6239940"/>
              <a:gd name="connsiteX486" fmla="*/ 402937 w 11284862"/>
              <a:gd name="connsiteY486" fmla="*/ 4404891 h 6239940"/>
              <a:gd name="connsiteX487" fmla="*/ 380259 w 11284862"/>
              <a:gd name="connsiteY487" fmla="*/ 4666405 h 6239940"/>
              <a:gd name="connsiteX488" fmla="*/ 300709 w 11284862"/>
              <a:gd name="connsiteY488" fmla="*/ 4666405 h 6239940"/>
              <a:gd name="connsiteX489" fmla="*/ 265254 w 11284862"/>
              <a:gd name="connsiteY489" fmla="*/ 4257561 h 6239940"/>
              <a:gd name="connsiteX490" fmla="*/ 262790 w 11284862"/>
              <a:gd name="connsiteY490" fmla="*/ 4254079 h 6239940"/>
              <a:gd name="connsiteX491" fmla="*/ 254872 w 11284862"/>
              <a:gd name="connsiteY491" fmla="*/ 4216705 h 6239940"/>
              <a:gd name="connsiteX492" fmla="*/ 254872 w 11284862"/>
              <a:gd name="connsiteY492" fmla="*/ 4171550 h 6239940"/>
              <a:gd name="connsiteX493" fmla="*/ 216949 w 11284862"/>
              <a:gd name="connsiteY493" fmla="*/ 4306427 h 6239940"/>
              <a:gd name="connsiteX494" fmla="*/ 168514 w 11284862"/>
              <a:gd name="connsiteY494" fmla="*/ 4333077 h 6239940"/>
              <a:gd name="connsiteX495" fmla="*/ 168514 w 11284862"/>
              <a:gd name="connsiteY495" fmla="*/ 4333076 h 6239940"/>
              <a:gd name="connsiteX496" fmla="*/ 140550 w 11284862"/>
              <a:gd name="connsiteY496" fmla="*/ 4286917 h 6239940"/>
              <a:gd name="connsiteX497" fmla="*/ 259976 w 11284862"/>
              <a:gd name="connsiteY497" fmla="*/ 3862168 h 6239940"/>
              <a:gd name="connsiteX498" fmla="*/ 266961 w 11284862"/>
              <a:gd name="connsiteY498" fmla="*/ 3848764 h 6239940"/>
              <a:gd name="connsiteX499" fmla="*/ 267617 w 11284862"/>
              <a:gd name="connsiteY499" fmla="*/ 3848221 h 6239940"/>
              <a:gd name="connsiteX500" fmla="*/ 272080 w 11284862"/>
              <a:gd name="connsiteY500" fmla="*/ 3839375 h 6239940"/>
              <a:gd name="connsiteX501" fmla="*/ 316407 w 11284862"/>
              <a:gd name="connsiteY501" fmla="*/ 3804588 h 6239940"/>
              <a:gd name="connsiteX502" fmla="*/ 349508 w 11284862"/>
              <a:gd name="connsiteY502" fmla="*/ 3798219 h 6239940"/>
              <a:gd name="connsiteX503" fmla="*/ 356434 w 11284862"/>
              <a:gd name="connsiteY503" fmla="*/ 3771817 h 6239940"/>
              <a:gd name="connsiteX504" fmla="*/ 319870 w 11284862"/>
              <a:gd name="connsiteY504" fmla="*/ 3763705 h 6239940"/>
              <a:gd name="connsiteX505" fmla="*/ 189533 w 11284862"/>
              <a:gd name="connsiteY505" fmla="*/ 3547646 h 6239940"/>
              <a:gd name="connsiteX506" fmla="*/ 402937 w 11284862"/>
              <a:gd name="connsiteY506" fmla="*/ 3313159 h 6239940"/>
              <a:gd name="connsiteX507" fmla="*/ 6766656 w 11284862"/>
              <a:gd name="connsiteY507" fmla="*/ 3307007 h 6239940"/>
              <a:gd name="connsiteX508" fmla="*/ 6980059 w 11284862"/>
              <a:gd name="connsiteY508" fmla="*/ 3541494 h 6239940"/>
              <a:gd name="connsiteX509" fmla="*/ 6849723 w 11284862"/>
              <a:gd name="connsiteY509" fmla="*/ 3757553 h 6239940"/>
              <a:gd name="connsiteX510" fmla="*/ 6813158 w 11284862"/>
              <a:gd name="connsiteY510" fmla="*/ 3765665 h 6239940"/>
              <a:gd name="connsiteX511" fmla="*/ 6820085 w 11284862"/>
              <a:gd name="connsiteY511" fmla="*/ 3792067 h 6239940"/>
              <a:gd name="connsiteX512" fmla="*/ 6853186 w 11284862"/>
              <a:gd name="connsiteY512" fmla="*/ 3798436 h 6239940"/>
              <a:gd name="connsiteX513" fmla="*/ 6910191 w 11284862"/>
              <a:gd name="connsiteY513" fmla="*/ 3858354 h 6239940"/>
              <a:gd name="connsiteX514" fmla="*/ 6910806 w 11284862"/>
              <a:gd name="connsiteY514" fmla="*/ 3862229 h 6239940"/>
              <a:gd name="connsiteX515" fmla="*/ 7028957 w 11284862"/>
              <a:gd name="connsiteY515" fmla="*/ 4282449 h 6239940"/>
              <a:gd name="connsiteX516" fmla="*/ 7000993 w 11284862"/>
              <a:gd name="connsiteY516" fmla="*/ 4328609 h 6239940"/>
              <a:gd name="connsiteX517" fmla="*/ 7000994 w 11284862"/>
              <a:gd name="connsiteY517" fmla="*/ 4328609 h 6239940"/>
              <a:gd name="connsiteX518" fmla="*/ 6952559 w 11284862"/>
              <a:gd name="connsiteY518" fmla="*/ 4301959 h 6239940"/>
              <a:gd name="connsiteX519" fmla="*/ 6914721 w 11284862"/>
              <a:gd name="connsiteY519" fmla="*/ 4167385 h 6239940"/>
              <a:gd name="connsiteX520" fmla="*/ 6914721 w 11284862"/>
              <a:gd name="connsiteY520" fmla="*/ 4210553 h 6239940"/>
              <a:gd name="connsiteX521" fmla="*/ 6906803 w 11284862"/>
              <a:gd name="connsiteY521" fmla="*/ 4247927 h 6239940"/>
              <a:gd name="connsiteX522" fmla="*/ 6904339 w 11284862"/>
              <a:gd name="connsiteY522" fmla="*/ 4251408 h 6239940"/>
              <a:gd name="connsiteX523" fmla="*/ 6868885 w 11284862"/>
              <a:gd name="connsiteY523" fmla="*/ 4660253 h 6239940"/>
              <a:gd name="connsiteX524" fmla="*/ 6789335 w 11284862"/>
              <a:gd name="connsiteY524" fmla="*/ 4660253 h 6239940"/>
              <a:gd name="connsiteX525" fmla="*/ 6766656 w 11284862"/>
              <a:gd name="connsiteY525" fmla="*/ 4398739 h 6239940"/>
              <a:gd name="connsiteX526" fmla="*/ 6743978 w 11284862"/>
              <a:gd name="connsiteY526" fmla="*/ 4660253 h 6239940"/>
              <a:gd name="connsiteX527" fmla="*/ 6664428 w 11284862"/>
              <a:gd name="connsiteY527" fmla="*/ 4660253 h 6239940"/>
              <a:gd name="connsiteX528" fmla="*/ 6628973 w 11284862"/>
              <a:gd name="connsiteY528" fmla="*/ 4251409 h 6239940"/>
              <a:gd name="connsiteX529" fmla="*/ 6626509 w 11284862"/>
              <a:gd name="connsiteY529" fmla="*/ 4247927 h 6239940"/>
              <a:gd name="connsiteX530" fmla="*/ 6618591 w 11284862"/>
              <a:gd name="connsiteY530" fmla="*/ 4210553 h 6239940"/>
              <a:gd name="connsiteX531" fmla="*/ 6618591 w 11284862"/>
              <a:gd name="connsiteY531" fmla="*/ 4165398 h 6239940"/>
              <a:gd name="connsiteX532" fmla="*/ 6580668 w 11284862"/>
              <a:gd name="connsiteY532" fmla="*/ 4300275 h 6239940"/>
              <a:gd name="connsiteX533" fmla="*/ 6532233 w 11284862"/>
              <a:gd name="connsiteY533" fmla="*/ 4326925 h 6239940"/>
              <a:gd name="connsiteX534" fmla="*/ 6532233 w 11284862"/>
              <a:gd name="connsiteY534" fmla="*/ 4326924 h 6239940"/>
              <a:gd name="connsiteX535" fmla="*/ 6504269 w 11284862"/>
              <a:gd name="connsiteY535" fmla="*/ 4280765 h 6239940"/>
              <a:gd name="connsiteX536" fmla="*/ 6623695 w 11284862"/>
              <a:gd name="connsiteY536" fmla="*/ 3856016 h 6239940"/>
              <a:gd name="connsiteX537" fmla="*/ 6630680 w 11284862"/>
              <a:gd name="connsiteY537" fmla="*/ 3842612 h 6239940"/>
              <a:gd name="connsiteX538" fmla="*/ 6631336 w 11284862"/>
              <a:gd name="connsiteY538" fmla="*/ 3842069 h 6239940"/>
              <a:gd name="connsiteX539" fmla="*/ 6635799 w 11284862"/>
              <a:gd name="connsiteY539" fmla="*/ 3833223 h 6239940"/>
              <a:gd name="connsiteX540" fmla="*/ 6680126 w 11284862"/>
              <a:gd name="connsiteY540" fmla="*/ 3798436 h 6239940"/>
              <a:gd name="connsiteX541" fmla="*/ 6713227 w 11284862"/>
              <a:gd name="connsiteY541" fmla="*/ 3792067 h 6239940"/>
              <a:gd name="connsiteX542" fmla="*/ 6720153 w 11284862"/>
              <a:gd name="connsiteY542" fmla="*/ 3765665 h 6239940"/>
              <a:gd name="connsiteX543" fmla="*/ 6683589 w 11284862"/>
              <a:gd name="connsiteY543" fmla="*/ 3757553 h 6239940"/>
              <a:gd name="connsiteX544" fmla="*/ 6553252 w 11284862"/>
              <a:gd name="connsiteY544" fmla="*/ 3541494 h 6239940"/>
              <a:gd name="connsiteX545" fmla="*/ 6766656 w 11284862"/>
              <a:gd name="connsiteY545" fmla="*/ 3307007 h 6239940"/>
              <a:gd name="connsiteX546" fmla="*/ 8808803 w 11284862"/>
              <a:gd name="connsiteY546" fmla="*/ 3109643 h 6239940"/>
              <a:gd name="connsiteX547" fmla="*/ 9022206 w 11284862"/>
              <a:gd name="connsiteY547" fmla="*/ 3344130 h 6239940"/>
              <a:gd name="connsiteX548" fmla="*/ 8891869 w 11284862"/>
              <a:gd name="connsiteY548" fmla="*/ 3560189 h 6239940"/>
              <a:gd name="connsiteX549" fmla="*/ 8855305 w 11284862"/>
              <a:gd name="connsiteY549" fmla="*/ 3568301 h 6239940"/>
              <a:gd name="connsiteX550" fmla="*/ 8862232 w 11284862"/>
              <a:gd name="connsiteY550" fmla="*/ 3594703 h 6239940"/>
              <a:gd name="connsiteX551" fmla="*/ 8895332 w 11284862"/>
              <a:gd name="connsiteY551" fmla="*/ 3601072 h 6239940"/>
              <a:gd name="connsiteX552" fmla="*/ 8952338 w 11284862"/>
              <a:gd name="connsiteY552" fmla="*/ 3660990 h 6239940"/>
              <a:gd name="connsiteX553" fmla="*/ 8952953 w 11284862"/>
              <a:gd name="connsiteY553" fmla="*/ 3664865 h 6239940"/>
              <a:gd name="connsiteX554" fmla="*/ 9071104 w 11284862"/>
              <a:gd name="connsiteY554" fmla="*/ 4085085 h 6239940"/>
              <a:gd name="connsiteX555" fmla="*/ 9043140 w 11284862"/>
              <a:gd name="connsiteY555" fmla="*/ 4131245 h 6239940"/>
              <a:gd name="connsiteX556" fmla="*/ 9043141 w 11284862"/>
              <a:gd name="connsiteY556" fmla="*/ 4131245 h 6239940"/>
              <a:gd name="connsiteX557" fmla="*/ 8994706 w 11284862"/>
              <a:gd name="connsiteY557" fmla="*/ 4104595 h 6239940"/>
              <a:gd name="connsiteX558" fmla="*/ 8956867 w 11284862"/>
              <a:gd name="connsiteY558" fmla="*/ 3970021 h 6239940"/>
              <a:gd name="connsiteX559" fmla="*/ 8956867 w 11284862"/>
              <a:gd name="connsiteY559" fmla="*/ 4013189 h 6239940"/>
              <a:gd name="connsiteX560" fmla="*/ 8948950 w 11284862"/>
              <a:gd name="connsiteY560" fmla="*/ 4050563 h 6239940"/>
              <a:gd name="connsiteX561" fmla="*/ 8946486 w 11284862"/>
              <a:gd name="connsiteY561" fmla="*/ 4054044 h 6239940"/>
              <a:gd name="connsiteX562" fmla="*/ 8911032 w 11284862"/>
              <a:gd name="connsiteY562" fmla="*/ 4462889 h 6239940"/>
              <a:gd name="connsiteX563" fmla="*/ 8831481 w 11284862"/>
              <a:gd name="connsiteY563" fmla="*/ 4462889 h 6239940"/>
              <a:gd name="connsiteX564" fmla="*/ 8808803 w 11284862"/>
              <a:gd name="connsiteY564" fmla="*/ 4201375 h 6239940"/>
              <a:gd name="connsiteX565" fmla="*/ 8786125 w 11284862"/>
              <a:gd name="connsiteY565" fmla="*/ 4462889 h 6239940"/>
              <a:gd name="connsiteX566" fmla="*/ 8706574 w 11284862"/>
              <a:gd name="connsiteY566" fmla="*/ 4462889 h 6239940"/>
              <a:gd name="connsiteX567" fmla="*/ 8671120 w 11284862"/>
              <a:gd name="connsiteY567" fmla="*/ 4054045 h 6239940"/>
              <a:gd name="connsiteX568" fmla="*/ 8668656 w 11284862"/>
              <a:gd name="connsiteY568" fmla="*/ 4050563 h 6239940"/>
              <a:gd name="connsiteX569" fmla="*/ 8660738 w 11284862"/>
              <a:gd name="connsiteY569" fmla="*/ 4013189 h 6239940"/>
              <a:gd name="connsiteX570" fmla="*/ 8660738 w 11284862"/>
              <a:gd name="connsiteY570" fmla="*/ 3968034 h 6239940"/>
              <a:gd name="connsiteX571" fmla="*/ 8622814 w 11284862"/>
              <a:gd name="connsiteY571" fmla="*/ 4102911 h 6239940"/>
              <a:gd name="connsiteX572" fmla="*/ 8574379 w 11284862"/>
              <a:gd name="connsiteY572" fmla="*/ 4129561 h 6239940"/>
              <a:gd name="connsiteX573" fmla="*/ 8574380 w 11284862"/>
              <a:gd name="connsiteY573" fmla="*/ 4129560 h 6239940"/>
              <a:gd name="connsiteX574" fmla="*/ 8546416 w 11284862"/>
              <a:gd name="connsiteY574" fmla="*/ 4083401 h 6239940"/>
              <a:gd name="connsiteX575" fmla="*/ 8665841 w 11284862"/>
              <a:gd name="connsiteY575" fmla="*/ 3658652 h 6239940"/>
              <a:gd name="connsiteX576" fmla="*/ 8672827 w 11284862"/>
              <a:gd name="connsiteY576" fmla="*/ 3645248 h 6239940"/>
              <a:gd name="connsiteX577" fmla="*/ 8673483 w 11284862"/>
              <a:gd name="connsiteY577" fmla="*/ 3644705 h 6239940"/>
              <a:gd name="connsiteX578" fmla="*/ 8677945 w 11284862"/>
              <a:gd name="connsiteY578" fmla="*/ 3635859 h 6239940"/>
              <a:gd name="connsiteX579" fmla="*/ 8722273 w 11284862"/>
              <a:gd name="connsiteY579" fmla="*/ 3601072 h 6239940"/>
              <a:gd name="connsiteX580" fmla="*/ 8755374 w 11284862"/>
              <a:gd name="connsiteY580" fmla="*/ 3594703 h 6239940"/>
              <a:gd name="connsiteX581" fmla="*/ 8762300 w 11284862"/>
              <a:gd name="connsiteY581" fmla="*/ 3568301 h 6239940"/>
              <a:gd name="connsiteX582" fmla="*/ 8725736 w 11284862"/>
              <a:gd name="connsiteY582" fmla="*/ 3560189 h 6239940"/>
              <a:gd name="connsiteX583" fmla="*/ 8595399 w 11284862"/>
              <a:gd name="connsiteY583" fmla="*/ 3344130 h 6239940"/>
              <a:gd name="connsiteX584" fmla="*/ 8808803 w 11284862"/>
              <a:gd name="connsiteY584" fmla="*/ 3109643 h 6239940"/>
              <a:gd name="connsiteX585" fmla="*/ 7551013 w 11284862"/>
              <a:gd name="connsiteY585" fmla="*/ 2766705 h 6239940"/>
              <a:gd name="connsiteX586" fmla="*/ 7764416 w 11284862"/>
              <a:gd name="connsiteY586" fmla="*/ 3001191 h 6239940"/>
              <a:gd name="connsiteX587" fmla="*/ 7634080 w 11284862"/>
              <a:gd name="connsiteY587" fmla="*/ 3217250 h 6239940"/>
              <a:gd name="connsiteX588" fmla="*/ 7597515 w 11284862"/>
              <a:gd name="connsiteY588" fmla="*/ 3225362 h 6239940"/>
              <a:gd name="connsiteX589" fmla="*/ 7604442 w 11284862"/>
              <a:gd name="connsiteY589" fmla="*/ 3251764 h 6239940"/>
              <a:gd name="connsiteX590" fmla="*/ 7637543 w 11284862"/>
              <a:gd name="connsiteY590" fmla="*/ 3258133 h 6239940"/>
              <a:gd name="connsiteX591" fmla="*/ 7694548 w 11284862"/>
              <a:gd name="connsiteY591" fmla="*/ 3318051 h 6239940"/>
              <a:gd name="connsiteX592" fmla="*/ 7695163 w 11284862"/>
              <a:gd name="connsiteY592" fmla="*/ 3321926 h 6239940"/>
              <a:gd name="connsiteX593" fmla="*/ 7813314 w 11284862"/>
              <a:gd name="connsiteY593" fmla="*/ 3742146 h 6239940"/>
              <a:gd name="connsiteX594" fmla="*/ 7785350 w 11284862"/>
              <a:gd name="connsiteY594" fmla="*/ 3788306 h 6239940"/>
              <a:gd name="connsiteX595" fmla="*/ 7785351 w 11284862"/>
              <a:gd name="connsiteY595" fmla="*/ 3788306 h 6239940"/>
              <a:gd name="connsiteX596" fmla="*/ 7736916 w 11284862"/>
              <a:gd name="connsiteY596" fmla="*/ 3761656 h 6239940"/>
              <a:gd name="connsiteX597" fmla="*/ 7699078 w 11284862"/>
              <a:gd name="connsiteY597" fmla="*/ 3627082 h 6239940"/>
              <a:gd name="connsiteX598" fmla="*/ 7699078 w 11284862"/>
              <a:gd name="connsiteY598" fmla="*/ 3670250 h 6239940"/>
              <a:gd name="connsiteX599" fmla="*/ 7691160 w 11284862"/>
              <a:gd name="connsiteY599" fmla="*/ 3707624 h 6239940"/>
              <a:gd name="connsiteX600" fmla="*/ 7688696 w 11284862"/>
              <a:gd name="connsiteY600" fmla="*/ 3711105 h 6239940"/>
              <a:gd name="connsiteX601" fmla="*/ 7653242 w 11284862"/>
              <a:gd name="connsiteY601" fmla="*/ 4119950 h 6239940"/>
              <a:gd name="connsiteX602" fmla="*/ 7573692 w 11284862"/>
              <a:gd name="connsiteY602" fmla="*/ 4119950 h 6239940"/>
              <a:gd name="connsiteX603" fmla="*/ 7551013 w 11284862"/>
              <a:gd name="connsiteY603" fmla="*/ 3858436 h 6239940"/>
              <a:gd name="connsiteX604" fmla="*/ 7528335 w 11284862"/>
              <a:gd name="connsiteY604" fmla="*/ 4119950 h 6239940"/>
              <a:gd name="connsiteX605" fmla="*/ 7448785 w 11284862"/>
              <a:gd name="connsiteY605" fmla="*/ 4119950 h 6239940"/>
              <a:gd name="connsiteX606" fmla="*/ 7413330 w 11284862"/>
              <a:gd name="connsiteY606" fmla="*/ 3711106 h 6239940"/>
              <a:gd name="connsiteX607" fmla="*/ 7410866 w 11284862"/>
              <a:gd name="connsiteY607" fmla="*/ 3707624 h 6239940"/>
              <a:gd name="connsiteX608" fmla="*/ 7402948 w 11284862"/>
              <a:gd name="connsiteY608" fmla="*/ 3670250 h 6239940"/>
              <a:gd name="connsiteX609" fmla="*/ 7402948 w 11284862"/>
              <a:gd name="connsiteY609" fmla="*/ 3625095 h 6239940"/>
              <a:gd name="connsiteX610" fmla="*/ 7365025 w 11284862"/>
              <a:gd name="connsiteY610" fmla="*/ 3759972 h 6239940"/>
              <a:gd name="connsiteX611" fmla="*/ 7316590 w 11284862"/>
              <a:gd name="connsiteY611" fmla="*/ 3786622 h 6239940"/>
              <a:gd name="connsiteX612" fmla="*/ 7316590 w 11284862"/>
              <a:gd name="connsiteY612" fmla="*/ 3786622 h 6239940"/>
              <a:gd name="connsiteX613" fmla="*/ 7288626 w 11284862"/>
              <a:gd name="connsiteY613" fmla="*/ 3740462 h 6239940"/>
              <a:gd name="connsiteX614" fmla="*/ 7408052 w 11284862"/>
              <a:gd name="connsiteY614" fmla="*/ 3315713 h 6239940"/>
              <a:gd name="connsiteX615" fmla="*/ 7415037 w 11284862"/>
              <a:gd name="connsiteY615" fmla="*/ 3302309 h 6239940"/>
              <a:gd name="connsiteX616" fmla="*/ 7415693 w 11284862"/>
              <a:gd name="connsiteY616" fmla="*/ 3301766 h 6239940"/>
              <a:gd name="connsiteX617" fmla="*/ 7420156 w 11284862"/>
              <a:gd name="connsiteY617" fmla="*/ 3292920 h 6239940"/>
              <a:gd name="connsiteX618" fmla="*/ 7464483 w 11284862"/>
              <a:gd name="connsiteY618" fmla="*/ 3258133 h 6239940"/>
              <a:gd name="connsiteX619" fmla="*/ 7497584 w 11284862"/>
              <a:gd name="connsiteY619" fmla="*/ 3251764 h 6239940"/>
              <a:gd name="connsiteX620" fmla="*/ 7504510 w 11284862"/>
              <a:gd name="connsiteY620" fmla="*/ 3225362 h 6239940"/>
              <a:gd name="connsiteX621" fmla="*/ 7467946 w 11284862"/>
              <a:gd name="connsiteY621" fmla="*/ 3217250 h 6239940"/>
              <a:gd name="connsiteX622" fmla="*/ 7337609 w 11284862"/>
              <a:gd name="connsiteY622" fmla="*/ 3001191 h 6239940"/>
              <a:gd name="connsiteX623" fmla="*/ 7551013 w 11284862"/>
              <a:gd name="connsiteY623" fmla="*/ 2766705 h 6239940"/>
              <a:gd name="connsiteX624" fmla="*/ 10872866 w 11284862"/>
              <a:gd name="connsiteY624" fmla="*/ 2766704 h 6239940"/>
              <a:gd name="connsiteX625" fmla="*/ 11086269 w 11284862"/>
              <a:gd name="connsiteY625" fmla="*/ 3001191 h 6239940"/>
              <a:gd name="connsiteX626" fmla="*/ 10955932 w 11284862"/>
              <a:gd name="connsiteY626" fmla="*/ 3217250 h 6239940"/>
              <a:gd name="connsiteX627" fmla="*/ 10919368 w 11284862"/>
              <a:gd name="connsiteY627" fmla="*/ 3225362 h 6239940"/>
              <a:gd name="connsiteX628" fmla="*/ 10926295 w 11284862"/>
              <a:gd name="connsiteY628" fmla="*/ 3251764 h 6239940"/>
              <a:gd name="connsiteX629" fmla="*/ 10959395 w 11284862"/>
              <a:gd name="connsiteY629" fmla="*/ 3258133 h 6239940"/>
              <a:gd name="connsiteX630" fmla="*/ 11016401 w 11284862"/>
              <a:gd name="connsiteY630" fmla="*/ 3318051 h 6239940"/>
              <a:gd name="connsiteX631" fmla="*/ 11017016 w 11284862"/>
              <a:gd name="connsiteY631" fmla="*/ 3321926 h 6239940"/>
              <a:gd name="connsiteX632" fmla="*/ 11135167 w 11284862"/>
              <a:gd name="connsiteY632" fmla="*/ 3742146 h 6239940"/>
              <a:gd name="connsiteX633" fmla="*/ 11107203 w 11284862"/>
              <a:gd name="connsiteY633" fmla="*/ 3788306 h 6239940"/>
              <a:gd name="connsiteX634" fmla="*/ 11107204 w 11284862"/>
              <a:gd name="connsiteY634" fmla="*/ 3788306 h 6239940"/>
              <a:gd name="connsiteX635" fmla="*/ 11058769 w 11284862"/>
              <a:gd name="connsiteY635" fmla="*/ 3761656 h 6239940"/>
              <a:gd name="connsiteX636" fmla="*/ 11020930 w 11284862"/>
              <a:gd name="connsiteY636" fmla="*/ 3627082 h 6239940"/>
              <a:gd name="connsiteX637" fmla="*/ 11020930 w 11284862"/>
              <a:gd name="connsiteY637" fmla="*/ 3670250 h 6239940"/>
              <a:gd name="connsiteX638" fmla="*/ 11013013 w 11284862"/>
              <a:gd name="connsiteY638" fmla="*/ 3707624 h 6239940"/>
              <a:gd name="connsiteX639" fmla="*/ 11010549 w 11284862"/>
              <a:gd name="connsiteY639" fmla="*/ 3711105 h 6239940"/>
              <a:gd name="connsiteX640" fmla="*/ 10975095 w 11284862"/>
              <a:gd name="connsiteY640" fmla="*/ 4119950 h 6239940"/>
              <a:gd name="connsiteX641" fmla="*/ 10895544 w 11284862"/>
              <a:gd name="connsiteY641" fmla="*/ 4119950 h 6239940"/>
              <a:gd name="connsiteX642" fmla="*/ 10872866 w 11284862"/>
              <a:gd name="connsiteY642" fmla="*/ 3858436 h 6239940"/>
              <a:gd name="connsiteX643" fmla="*/ 10850188 w 11284862"/>
              <a:gd name="connsiteY643" fmla="*/ 4119950 h 6239940"/>
              <a:gd name="connsiteX644" fmla="*/ 10770637 w 11284862"/>
              <a:gd name="connsiteY644" fmla="*/ 4119950 h 6239940"/>
              <a:gd name="connsiteX645" fmla="*/ 10735183 w 11284862"/>
              <a:gd name="connsiteY645" fmla="*/ 3711106 h 6239940"/>
              <a:gd name="connsiteX646" fmla="*/ 10732719 w 11284862"/>
              <a:gd name="connsiteY646" fmla="*/ 3707624 h 6239940"/>
              <a:gd name="connsiteX647" fmla="*/ 10724801 w 11284862"/>
              <a:gd name="connsiteY647" fmla="*/ 3670250 h 6239940"/>
              <a:gd name="connsiteX648" fmla="*/ 10724801 w 11284862"/>
              <a:gd name="connsiteY648" fmla="*/ 3625095 h 6239940"/>
              <a:gd name="connsiteX649" fmla="*/ 10686877 w 11284862"/>
              <a:gd name="connsiteY649" fmla="*/ 3759972 h 6239940"/>
              <a:gd name="connsiteX650" fmla="*/ 10638442 w 11284862"/>
              <a:gd name="connsiteY650" fmla="*/ 3786622 h 6239940"/>
              <a:gd name="connsiteX651" fmla="*/ 10638443 w 11284862"/>
              <a:gd name="connsiteY651" fmla="*/ 3786622 h 6239940"/>
              <a:gd name="connsiteX652" fmla="*/ 10610479 w 11284862"/>
              <a:gd name="connsiteY652" fmla="*/ 3740462 h 6239940"/>
              <a:gd name="connsiteX653" fmla="*/ 10729904 w 11284862"/>
              <a:gd name="connsiteY653" fmla="*/ 3315713 h 6239940"/>
              <a:gd name="connsiteX654" fmla="*/ 10736890 w 11284862"/>
              <a:gd name="connsiteY654" fmla="*/ 3302309 h 6239940"/>
              <a:gd name="connsiteX655" fmla="*/ 10737545 w 11284862"/>
              <a:gd name="connsiteY655" fmla="*/ 3301766 h 6239940"/>
              <a:gd name="connsiteX656" fmla="*/ 10742008 w 11284862"/>
              <a:gd name="connsiteY656" fmla="*/ 3292920 h 6239940"/>
              <a:gd name="connsiteX657" fmla="*/ 10786336 w 11284862"/>
              <a:gd name="connsiteY657" fmla="*/ 3258133 h 6239940"/>
              <a:gd name="connsiteX658" fmla="*/ 10819437 w 11284862"/>
              <a:gd name="connsiteY658" fmla="*/ 3251764 h 6239940"/>
              <a:gd name="connsiteX659" fmla="*/ 10826363 w 11284862"/>
              <a:gd name="connsiteY659" fmla="*/ 3225362 h 6239940"/>
              <a:gd name="connsiteX660" fmla="*/ 10789799 w 11284862"/>
              <a:gd name="connsiteY660" fmla="*/ 3217250 h 6239940"/>
              <a:gd name="connsiteX661" fmla="*/ 10659462 w 11284862"/>
              <a:gd name="connsiteY661" fmla="*/ 3001191 h 6239940"/>
              <a:gd name="connsiteX662" fmla="*/ 10872866 w 11284862"/>
              <a:gd name="connsiteY662" fmla="*/ 2766704 h 6239940"/>
              <a:gd name="connsiteX663" fmla="*/ 9742152 w 11284862"/>
              <a:gd name="connsiteY663" fmla="*/ 2598993 h 6239940"/>
              <a:gd name="connsiteX664" fmla="*/ 9955555 w 11284862"/>
              <a:gd name="connsiteY664" fmla="*/ 2833480 h 6239940"/>
              <a:gd name="connsiteX665" fmla="*/ 9825218 w 11284862"/>
              <a:gd name="connsiteY665" fmla="*/ 3049539 h 6239940"/>
              <a:gd name="connsiteX666" fmla="*/ 9788654 w 11284862"/>
              <a:gd name="connsiteY666" fmla="*/ 3057652 h 6239940"/>
              <a:gd name="connsiteX667" fmla="*/ 9795581 w 11284862"/>
              <a:gd name="connsiteY667" fmla="*/ 3084054 h 6239940"/>
              <a:gd name="connsiteX668" fmla="*/ 9828681 w 11284862"/>
              <a:gd name="connsiteY668" fmla="*/ 3090422 h 6239940"/>
              <a:gd name="connsiteX669" fmla="*/ 9885687 w 11284862"/>
              <a:gd name="connsiteY669" fmla="*/ 3150340 h 6239940"/>
              <a:gd name="connsiteX670" fmla="*/ 9886302 w 11284862"/>
              <a:gd name="connsiteY670" fmla="*/ 3154215 h 6239940"/>
              <a:gd name="connsiteX671" fmla="*/ 10004453 w 11284862"/>
              <a:gd name="connsiteY671" fmla="*/ 3574435 h 6239940"/>
              <a:gd name="connsiteX672" fmla="*/ 9976489 w 11284862"/>
              <a:gd name="connsiteY672" fmla="*/ 3620595 h 6239940"/>
              <a:gd name="connsiteX673" fmla="*/ 9976490 w 11284862"/>
              <a:gd name="connsiteY673" fmla="*/ 3620595 h 6239940"/>
              <a:gd name="connsiteX674" fmla="*/ 9928055 w 11284862"/>
              <a:gd name="connsiteY674" fmla="*/ 3593945 h 6239940"/>
              <a:gd name="connsiteX675" fmla="*/ 9890216 w 11284862"/>
              <a:gd name="connsiteY675" fmla="*/ 3459371 h 6239940"/>
              <a:gd name="connsiteX676" fmla="*/ 9890216 w 11284862"/>
              <a:gd name="connsiteY676" fmla="*/ 3502539 h 6239940"/>
              <a:gd name="connsiteX677" fmla="*/ 9882299 w 11284862"/>
              <a:gd name="connsiteY677" fmla="*/ 3539913 h 6239940"/>
              <a:gd name="connsiteX678" fmla="*/ 9879835 w 11284862"/>
              <a:gd name="connsiteY678" fmla="*/ 3543394 h 6239940"/>
              <a:gd name="connsiteX679" fmla="*/ 9844381 w 11284862"/>
              <a:gd name="connsiteY679" fmla="*/ 3952239 h 6239940"/>
              <a:gd name="connsiteX680" fmla="*/ 9764830 w 11284862"/>
              <a:gd name="connsiteY680" fmla="*/ 3952239 h 6239940"/>
              <a:gd name="connsiteX681" fmla="*/ 9742152 w 11284862"/>
              <a:gd name="connsiteY681" fmla="*/ 3690725 h 6239940"/>
              <a:gd name="connsiteX682" fmla="*/ 9719474 w 11284862"/>
              <a:gd name="connsiteY682" fmla="*/ 3952239 h 6239940"/>
              <a:gd name="connsiteX683" fmla="*/ 9639923 w 11284862"/>
              <a:gd name="connsiteY683" fmla="*/ 3952239 h 6239940"/>
              <a:gd name="connsiteX684" fmla="*/ 9604469 w 11284862"/>
              <a:gd name="connsiteY684" fmla="*/ 3543395 h 6239940"/>
              <a:gd name="connsiteX685" fmla="*/ 9602005 w 11284862"/>
              <a:gd name="connsiteY685" fmla="*/ 3539913 h 6239940"/>
              <a:gd name="connsiteX686" fmla="*/ 9594087 w 11284862"/>
              <a:gd name="connsiteY686" fmla="*/ 3502539 h 6239940"/>
              <a:gd name="connsiteX687" fmla="*/ 9594087 w 11284862"/>
              <a:gd name="connsiteY687" fmla="*/ 3457384 h 6239940"/>
              <a:gd name="connsiteX688" fmla="*/ 9556163 w 11284862"/>
              <a:gd name="connsiteY688" fmla="*/ 3592261 h 6239940"/>
              <a:gd name="connsiteX689" fmla="*/ 9507728 w 11284862"/>
              <a:gd name="connsiteY689" fmla="*/ 3618911 h 6239940"/>
              <a:gd name="connsiteX690" fmla="*/ 9507729 w 11284862"/>
              <a:gd name="connsiteY690" fmla="*/ 3618911 h 6239940"/>
              <a:gd name="connsiteX691" fmla="*/ 9479765 w 11284862"/>
              <a:gd name="connsiteY691" fmla="*/ 3572751 h 6239940"/>
              <a:gd name="connsiteX692" fmla="*/ 9599190 w 11284862"/>
              <a:gd name="connsiteY692" fmla="*/ 3148002 h 6239940"/>
              <a:gd name="connsiteX693" fmla="*/ 9606176 w 11284862"/>
              <a:gd name="connsiteY693" fmla="*/ 3134598 h 6239940"/>
              <a:gd name="connsiteX694" fmla="*/ 9606831 w 11284862"/>
              <a:gd name="connsiteY694" fmla="*/ 3134055 h 6239940"/>
              <a:gd name="connsiteX695" fmla="*/ 9611294 w 11284862"/>
              <a:gd name="connsiteY695" fmla="*/ 3125209 h 6239940"/>
              <a:gd name="connsiteX696" fmla="*/ 9655622 w 11284862"/>
              <a:gd name="connsiteY696" fmla="*/ 3090422 h 6239940"/>
              <a:gd name="connsiteX697" fmla="*/ 9688723 w 11284862"/>
              <a:gd name="connsiteY697" fmla="*/ 3084054 h 6239940"/>
              <a:gd name="connsiteX698" fmla="*/ 9695649 w 11284862"/>
              <a:gd name="connsiteY698" fmla="*/ 3057652 h 6239940"/>
              <a:gd name="connsiteX699" fmla="*/ 9659085 w 11284862"/>
              <a:gd name="connsiteY699" fmla="*/ 3049539 h 6239940"/>
              <a:gd name="connsiteX700" fmla="*/ 9528748 w 11284862"/>
              <a:gd name="connsiteY700" fmla="*/ 2833480 h 6239940"/>
              <a:gd name="connsiteX701" fmla="*/ 9742152 w 11284862"/>
              <a:gd name="connsiteY701" fmla="*/ 2598993 h 6239940"/>
              <a:gd name="connsiteX702" fmla="*/ 4144296 w 11284862"/>
              <a:gd name="connsiteY702" fmla="*/ 2598861 h 6239940"/>
              <a:gd name="connsiteX703" fmla="*/ 4357699 w 11284862"/>
              <a:gd name="connsiteY703" fmla="*/ 2833348 h 6239940"/>
              <a:gd name="connsiteX704" fmla="*/ 4227363 w 11284862"/>
              <a:gd name="connsiteY704" fmla="*/ 3049406 h 6239940"/>
              <a:gd name="connsiteX705" fmla="*/ 4190798 w 11284862"/>
              <a:gd name="connsiteY705" fmla="*/ 3057519 h 6239940"/>
              <a:gd name="connsiteX706" fmla="*/ 4197725 w 11284862"/>
              <a:gd name="connsiteY706" fmla="*/ 3083921 h 6239940"/>
              <a:gd name="connsiteX707" fmla="*/ 4230826 w 11284862"/>
              <a:gd name="connsiteY707" fmla="*/ 3090289 h 6239940"/>
              <a:gd name="connsiteX708" fmla="*/ 4287831 w 11284862"/>
              <a:gd name="connsiteY708" fmla="*/ 3150207 h 6239940"/>
              <a:gd name="connsiteX709" fmla="*/ 4288446 w 11284862"/>
              <a:gd name="connsiteY709" fmla="*/ 3154082 h 6239940"/>
              <a:gd name="connsiteX710" fmla="*/ 4406597 w 11284862"/>
              <a:gd name="connsiteY710" fmla="*/ 3574302 h 6239940"/>
              <a:gd name="connsiteX711" fmla="*/ 4378633 w 11284862"/>
              <a:gd name="connsiteY711" fmla="*/ 3620462 h 6239940"/>
              <a:gd name="connsiteX712" fmla="*/ 4378634 w 11284862"/>
              <a:gd name="connsiteY712" fmla="*/ 3620462 h 6239940"/>
              <a:gd name="connsiteX713" fmla="*/ 4330199 w 11284862"/>
              <a:gd name="connsiteY713" fmla="*/ 3593812 h 6239940"/>
              <a:gd name="connsiteX714" fmla="*/ 4292361 w 11284862"/>
              <a:gd name="connsiteY714" fmla="*/ 3459238 h 6239940"/>
              <a:gd name="connsiteX715" fmla="*/ 4292361 w 11284862"/>
              <a:gd name="connsiteY715" fmla="*/ 3502406 h 6239940"/>
              <a:gd name="connsiteX716" fmla="*/ 4284443 w 11284862"/>
              <a:gd name="connsiteY716" fmla="*/ 3539780 h 6239940"/>
              <a:gd name="connsiteX717" fmla="*/ 4281979 w 11284862"/>
              <a:gd name="connsiteY717" fmla="*/ 3543261 h 6239940"/>
              <a:gd name="connsiteX718" fmla="*/ 4246525 w 11284862"/>
              <a:gd name="connsiteY718" fmla="*/ 3952106 h 6239940"/>
              <a:gd name="connsiteX719" fmla="*/ 4166975 w 11284862"/>
              <a:gd name="connsiteY719" fmla="*/ 3952106 h 6239940"/>
              <a:gd name="connsiteX720" fmla="*/ 4144296 w 11284862"/>
              <a:gd name="connsiteY720" fmla="*/ 3690592 h 6239940"/>
              <a:gd name="connsiteX721" fmla="*/ 4121618 w 11284862"/>
              <a:gd name="connsiteY721" fmla="*/ 3952106 h 6239940"/>
              <a:gd name="connsiteX722" fmla="*/ 4042068 w 11284862"/>
              <a:gd name="connsiteY722" fmla="*/ 3952106 h 6239940"/>
              <a:gd name="connsiteX723" fmla="*/ 4006613 w 11284862"/>
              <a:gd name="connsiteY723" fmla="*/ 3543262 h 6239940"/>
              <a:gd name="connsiteX724" fmla="*/ 4004149 w 11284862"/>
              <a:gd name="connsiteY724" fmla="*/ 3539780 h 6239940"/>
              <a:gd name="connsiteX725" fmla="*/ 3996231 w 11284862"/>
              <a:gd name="connsiteY725" fmla="*/ 3502406 h 6239940"/>
              <a:gd name="connsiteX726" fmla="*/ 3996231 w 11284862"/>
              <a:gd name="connsiteY726" fmla="*/ 3457251 h 6239940"/>
              <a:gd name="connsiteX727" fmla="*/ 3958308 w 11284862"/>
              <a:gd name="connsiteY727" fmla="*/ 3592128 h 6239940"/>
              <a:gd name="connsiteX728" fmla="*/ 3909873 w 11284862"/>
              <a:gd name="connsiteY728" fmla="*/ 3618778 h 6239940"/>
              <a:gd name="connsiteX729" fmla="*/ 3909873 w 11284862"/>
              <a:gd name="connsiteY729" fmla="*/ 3618778 h 6239940"/>
              <a:gd name="connsiteX730" fmla="*/ 3881909 w 11284862"/>
              <a:gd name="connsiteY730" fmla="*/ 3572618 h 6239940"/>
              <a:gd name="connsiteX731" fmla="*/ 4001335 w 11284862"/>
              <a:gd name="connsiteY731" fmla="*/ 3147869 h 6239940"/>
              <a:gd name="connsiteX732" fmla="*/ 4008320 w 11284862"/>
              <a:gd name="connsiteY732" fmla="*/ 3134466 h 6239940"/>
              <a:gd name="connsiteX733" fmla="*/ 4008976 w 11284862"/>
              <a:gd name="connsiteY733" fmla="*/ 3133922 h 6239940"/>
              <a:gd name="connsiteX734" fmla="*/ 4013439 w 11284862"/>
              <a:gd name="connsiteY734" fmla="*/ 3125077 h 6239940"/>
              <a:gd name="connsiteX735" fmla="*/ 4057766 w 11284862"/>
              <a:gd name="connsiteY735" fmla="*/ 3090289 h 6239940"/>
              <a:gd name="connsiteX736" fmla="*/ 4090867 w 11284862"/>
              <a:gd name="connsiteY736" fmla="*/ 3083921 h 6239940"/>
              <a:gd name="connsiteX737" fmla="*/ 4097793 w 11284862"/>
              <a:gd name="connsiteY737" fmla="*/ 3057519 h 6239940"/>
              <a:gd name="connsiteX738" fmla="*/ 4061229 w 11284862"/>
              <a:gd name="connsiteY738" fmla="*/ 3049406 h 6239940"/>
              <a:gd name="connsiteX739" fmla="*/ 3930892 w 11284862"/>
              <a:gd name="connsiteY739" fmla="*/ 2833348 h 6239940"/>
              <a:gd name="connsiteX740" fmla="*/ 4144296 w 11284862"/>
              <a:gd name="connsiteY740" fmla="*/ 2598861 h 6239940"/>
              <a:gd name="connsiteX741" fmla="*/ 1243777 w 11284862"/>
              <a:gd name="connsiteY741" fmla="*/ 2466943 h 6239940"/>
              <a:gd name="connsiteX742" fmla="*/ 1457180 w 11284862"/>
              <a:gd name="connsiteY742" fmla="*/ 2701429 h 6239940"/>
              <a:gd name="connsiteX743" fmla="*/ 1326843 w 11284862"/>
              <a:gd name="connsiteY743" fmla="*/ 2917488 h 6239940"/>
              <a:gd name="connsiteX744" fmla="*/ 1290279 w 11284862"/>
              <a:gd name="connsiteY744" fmla="*/ 2925600 h 6239940"/>
              <a:gd name="connsiteX745" fmla="*/ 1297206 w 11284862"/>
              <a:gd name="connsiteY745" fmla="*/ 2952003 h 6239940"/>
              <a:gd name="connsiteX746" fmla="*/ 1330307 w 11284862"/>
              <a:gd name="connsiteY746" fmla="*/ 2958371 h 6239940"/>
              <a:gd name="connsiteX747" fmla="*/ 1387313 w 11284862"/>
              <a:gd name="connsiteY747" fmla="*/ 3018290 h 6239940"/>
              <a:gd name="connsiteX748" fmla="*/ 1387927 w 11284862"/>
              <a:gd name="connsiteY748" fmla="*/ 3022165 h 6239940"/>
              <a:gd name="connsiteX749" fmla="*/ 1506078 w 11284862"/>
              <a:gd name="connsiteY749" fmla="*/ 3442384 h 6239940"/>
              <a:gd name="connsiteX750" fmla="*/ 1478114 w 11284862"/>
              <a:gd name="connsiteY750" fmla="*/ 3488544 h 6239940"/>
              <a:gd name="connsiteX751" fmla="*/ 1478115 w 11284862"/>
              <a:gd name="connsiteY751" fmla="*/ 3488544 h 6239940"/>
              <a:gd name="connsiteX752" fmla="*/ 1429680 w 11284862"/>
              <a:gd name="connsiteY752" fmla="*/ 3461894 h 6239940"/>
              <a:gd name="connsiteX753" fmla="*/ 1391842 w 11284862"/>
              <a:gd name="connsiteY753" fmla="*/ 3327320 h 6239940"/>
              <a:gd name="connsiteX754" fmla="*/ 1391842 w 11284862"/>
              <a:gd name="connsiteY754" fmla="*/ 3370488 h 6239940"/>
              <a:gd name="connsiteX755" fmla="*/ 1383924 w 11284862"/>
              <a:gd name="connsiteY755" fmla="*/ 3407862 h 6239940"/>
              <a:gd name="connsiteX756" fmla="*/ 1381461 w 11284862"/>
              <a:gd name="connsiteY756" fmla="*/ 3411343 h 6239940"/>
              <a:gd name="connsiteX757" fmla="*/ 1346006 w 11284862"/>
              <a:gd name="connsiteY757" fmla="*/ 3820188 h 6239940"/>
              <a:gd name="connsiteX758" fmla="*/ 1266456 w 11284862"/>
              <a:gd name="connsiteY758" fmla="*/ 3820188 h 6239940"/>
              <a:gd name="connsiteX759" fmla="*/ 1243777 w 11284862"/>
              <a:gd name="connsiteY759" fmla="*/ 3558674 h 6239940"/>
              <a:gd name="connsiteX760" fmla="*/ 1221099 w 11284862"/>
              <a:gd name="connsiteY760" fmla="*/ 3820188 h 6239940"/>
              <a:gd name="connsiteX761" fmla="*/ 1141549 w 11284862"/>
              <a:gd name="connsiteY761" fmla="*/ 3820188 h 6239940"/>
              <a:gd name="connsiteX762" fmla="*/ 1106094 w 11284862"/>
              <a:gd name="connsiteY762" fmla="*/ 3411344 h 6239940"/>
              <a:gd name="connsiteX763" fmla="*/ 1103630 w 11284862"/>
              <a:gd name="connsiteY763" fmla="*/ 3407862 h 6239940"/>
              <a:gd name="connsiteX764" fmla="*/ 1095712 w 11284862"/>
              <a:gd name="connsiteY764" fmla="*/ 3370488 h 6239940"/>
              <a:gd name="connsiteX765" fmla="*/ 1095712 w 11284862"/>
              <a:gd name="connsiteY765" fmla="*/ 3325333 h 6239940"/>
              <a:gd name="connsiteX766" fmla="*/ 1057789 w 11284862"/>
              <a:gd name="connsiteY766" fmla="*/ 3460210 h 6239940"/>
              <a:gd name="connsiteX767" fmla="*/ 1009354 w 11284862"/>
              <a:gd name="connsiteY767" fmla="*/ 3486860 h 6239940"/>
              <a:gd name="connsiteX768" fmla="*/ 1009354 w 11284862"/>
              <a:gd name="connsiteY768" fmla="*/ 3486860 h 6239940"/>
              <a:gd name="connsiteX769" fmla="*/ 981390 w 11284862"/>
              <a:gd name="connsiteY769" fmla="*/ 3440700 h 6239940"/>
              <a:gd name="connsiteX770" fmla="*/ 1100815 w 11284862"/>
              <a:gd name="connsiteY770" fmla="*/ 3015951 h 6239940"/>
              <a:gd name="connsiteX771" fmla="*/ 1107801 w 11284862"/>
              <a:gd name="connsiteY771" fmla="*/ 3002548 h 6239940"/>
              <a:gd name="connsiteX772" fmla="*/ 1108457 w 11284862"/>
              <a:gd name="connsiteY772" fmla="*/ 3002004 h 6239940"/>
              <a:gd name="connsiteX773" fmla="*/ 1112919 w 11284862"/>
              <a:gd name="connsiteY773" fmla="*/ 2993159 h 6239940"/>
              <a:gd name="connsiteX774" fmla="*/ 1157247 w 11284862"/>
              <a:gd name="connsiteY774" fmla="*/ 2958371 h 6239940"/>
              <a:gd name="connsiteX775" fmla="*/ 1190348 w 11284862"/>
              <a:gd name="connsiteY775" fmla="*/ 2952003 h 6239940"/>
              <a:gd name="connsiteX776" fmla="*/ 1197274 w 11284862"/>
              <a:gd name="connsiteY776" fmla="*/ 2925600 h 6239940"/>
              <a:gd name="connsiteX777" fmla="*/ 1160710 w 11284862"/>
              <a:gd name="connsiteY777" fmla="*/ 2917488 h 6239940"/>
              <a:gd name="connsiteX778" fmla="*/ 1030373 w 11284862"/>
              <a:gd name="connsiteY778" fmla="*/ 2701429 h 6239940"/>
              <a:gd name="connsiteX779" fmla="*/ 1243777 w 11284862"/>
              <a:gd name="connsiteY779" fmla="*/ 2466943 h 6239940"/>
              <a:gd name="connsiteX780" fmla="*/ 3209227 w 11284862"/>
              <a:gd name="connsiteY780" fmla="*/ 2308271 h 6239940"/>
              <a:gd name="connsiteX781" fmla="*/ 3209227 w 11284862"/>
              <a:gd name="connsiteY781" fmla="*/ 2308271 h 6239940"/>
              <a:gd name="connsiteX782" fmla="*/ 3209227 w 11284862"/>
              <a:gd name="connsiteY782" fmla="*/ 2308271 h 6239940"/>
              <a:gd name="connsiteX783" fmla="*/ 2760776 w 11284862"/>
              <a:gd name="connsiteY783" fmla="*/ 2172496 h 6239940"/>
              <a:gd name="connsiteX784" fmla="*/ 2974180 w 11284862"/>
              <a:gd name="connsiteY784" fmla="*/ 2406982 h 6239940"/>
              <a:gd name="connsiteX785" fmla="*/ 2843843 w 11284862"/>
              <a:gd name="connsiteY785" fmla="*/ 2623041 h 6239940"/>
              <a:gd name="connsiteX786" fmla="*/ 2807279 w 11284862"/>
              <a:gd name="connsiteY786" fmla="*/ 2631153 h 6239940"/>
              <a:gd name="connsiteX787" fmla="*/ 2814205 w 11284862"/>
              <a:gd name="connsiteY787" fmla="*/ 2657555 h 6239940"/>
              <a:gd name="connsiteX788" fmla="*/ 2847306 w 11284862"/>
              <a:gd name="connsiteY788" fmla="*/ 2663924 h 6239940"/>
              <a:gd name="connsiteX789" fmla="*/ 2904312 w 11284862"/>
              <a:gd name="connsiteY789" fmla="*/ 2723842 h 6239940"/>
              <a:gd name="connsiteX790" fmla="*/ 2904927 w 11284862"/>
              <a:gd name="connsiteY790" fmla="*/ 2727717 h 6239940"/>
              <a:gd name="connsiteX791" fmla="*/ 3023078 w 11284862"/>
              <a:gd name="connsiteY791" fmla="*/ 3147936 h 6239940"/>
              <a:gd name="connsiteX792" fmla="*/ 2995114 w 11284862"/>
              <a:gd name="connsiteY792" fmla="*/ 3194096 h 6239940"/>
              <a:gd name="connsiteX793" fmla="*/ 2995115 w 11284862"/>
              <a:gd name="connsiteY793" fmla="*/ 3194096 h 6239940"/>
              <a:gd name="connsiteX794" fmla="*/ 2946679 w 11284862"/>
              <a:gd name="connsiteY794" fmla="*/ 3167446 h 6239940"/>
              <a:gd name="connsiteX795" fmla="*/ 2908841 w 11284862"/>
              <a:gd name="connsiteY795" fmla="*/ 3032873 h 6239940"/>
              <a:gd name="connsiteX796" fmla="*/ 2908841 w 11284862"/>
              <a:gd name="connsiteY796" fmla="*/ 3076040 h 6239940"/>
              <a:gd name="connsiteX797" fmla="*/ 2900924 w 11284862"/>
              <a:gd name="connsiteY797" fmla="*/ 3113414 h 6239940"/>
              <a:gd name="connsiteX798" fmla="*/ 2898460 w 11284862"/>
              <a:gd name="connsiteY798" fmla="*/ 3116896 h 6239940"/>
              <a:gd name="connsiteX799" fmla="*/ 2863006 w 11284862"/>
              <a:gd name="connsiteY799" fmla="*/ 3525740 h 6239940"/>
              <a:gd name="connsiteX800" fmla="*/ 2783455 w 11284862"/>
              <a:gd name="connsiteY800" fmla="*/ 3525740 h 6239940"/>
              <a:gd name="connsiteX801" fmla="*/ 2760776 w 11284862"/>
              <a:gd name="connsiteY801" fmla="*/ 3264226 h 6239940"/>
              <a:gd name="connsiteX802" fmla="*/ 2738098 w 11284862"/>
              <a:gd name="connsiteY802" fmla="*/ 3525740 h 6239940"/>
              <a:gd name="connsiteX803" fmla="*/ 2658548 w 11284862"/>
              <a:gd name="connsiteY803" fmla="*/ 3525740 h 6239940"/>
              <a:gd name="connsiteX804" fmla="*/ 2623094 w 11284862"/>
              <a:gd name="connsiteY804" fmla="*/ 3116897 h 6239940"/>
              <a:gd name="connsiteX805" fmla="*/ 2620629 w 11284862"/>
              <a:gd name="connsiteY805" fmla="*/ 3113414 h 6239940"/>
              <a:gd name="connsiteX806" fmla="*/ 2612711 w 11284862"/>
              <a:gd name="connsiteY806" fmla="*/ 3076040 h 6239940"/>
              <a:gd name="connsiteX807" fmla="*/ 2612711 w 11284862"/>
              <a:gd name="connsiteY807" fmla="*/ 3030885 h 6239940"/>
              <a:gd name="connsiteX808" fmla="*/ 2574788 w 11284862"/>
              <a:gd name="connsiteY808" fmla="*/ 3165762 h 6239940"/>
              <a:gd name="connsiteX809" fmla="*/ 2526352 w 11284862"/>
              <a:gd name="connsiteY809" fmla="*/ 3192412 h 6239940"/>
              <a:gd name="connsiteX810" fmla="*/ 2526353 w 11284862"/>
              <a:gd name="connsiteY810" fmla="*/ 3192412 h 6239940"/>
              <a:gd name="connsiteX811" fmla="*/ 2498389 w 11284862"/>
              <a:gd name="connsiteY811" fmla="*/ 3146252 h 6239940"/>
              <a:gd name="connsiteX812" fmla="*/ 2617815 w 11284862"/>
              <a:gd name="connsiteY812" fmla="*/ 2721503 h 6239940"/>
              <a:gd name="connsiteX813" fmla="*/ 2624800 w 11284862"/>
              <a:gd name="connsiteY813" fmla="*/ 2708100 h 6239940"/>
              <a:gd name="connsiteX814" fmla="*/ 2625456 w 11284862"/>
              <a:gd name="connsiteY814" fmla="*/ 2707557 h 6239940"/>
              <a:gd name="connsiteX815" fmla="*/ 2629919 w 11284862"/>
              <a:gd name="connsiteY815" fmla="*/ 2698711 h 6239940"/>
              <a:gd name="connsiteX816" fmla="*/ 2674247 w 11284862"/>
              <a:gd name="connsiteY816" fmla="*/ 2663924 h 6239940"/>
              <a:gd name="connsiteX817" fmla="*/ 2707347 w 11284862"/>
              <a:gd name="connsiteY817" fmla="*/ 2657555 h 6239940"/>
              <a:gd name="connsiteX818" fmla="*/ 2714273 w 11284862"/>
              <a:gd name="connsiteY818" fmla="*/ 2631153 h 6239940"/>
              <a:gd name="connsiteX819" fmla="*/ 2677710 w 11284862"/>
              <a:gd name="connsiteY819" fmla="*/ 2623041 h 6239940"/>
              <a:gd name="connsiteX820" fmla="*/ 2547373 w 11284862"/>
              <a:gd name="connsiteY820" fmla="*/ 2406982 h 6239940"/>
              <a:gd name="connsiteX821" fmla="*/ 2760776 w 11284862"/>
              <a:gd name="connsiteY821" fmla="*/ 2172496 h 6239940"/>
              <a:gd name="connsiteX822" fmla="*/ 8446420 w 11284862"/>
              <a:gd name="connsiteY822" fmla="*/ 1495874 h 6239940"/>
              <a:gd name="connsiteX823" fmla="*/ 8659823 w 11284862"/>
              <a:gd name="connsiteY823" fmla="*/ 1730361 h 6239940"/>
              <a:gd name="connsiteX824" fmla="*/ 8529486 w 11284862"/>
              <a:gd name="connsiteY824" fmla="*/ 1946417 h 6239940"/>
              <a:gd name="connsiteX825" fmla="*/ 8492922 w 11284862"/>
              <a:gd name="connsiteY825" fmla="*/ 1954530 h 6239940"/>
              <a:gd name="connsiteX826" fmla="*/ 8499849 w 11284862"/>
              <a:gd name="connsiteY826" fmla="*/ 1980933 h 6239940"/>
              <a:gd name="connsiteX827" fmla="*/ 8532949 w 11284862"/>
              <a:gd name="connsiteY827" fmla="*/ 1987301 h 6239940"/>
              <a:gd name="connsiteX828" fmla="*/ 8589955 w 11284862"/>
              <a:gd name="connsiteY828" fmla="*/ 2047219 h 6239940"/>
              <a:gd name="connsiteX829" fmla="*/ 8590570 w 11284862"/>
              <a:gd name="connsiteY829" fmla="*/ 2051094 h 6239940"/>
              <a:gd name="connsiteX830" fmla="*/ 8708721 w 11284862"/>
              <a:gd name="connsiteY830" fmla="*/ 2471315 h 6239940"/>
              <a:gd name="connsiteX831" fmla="*/ 8680757 w 11284862"/>
              <a:gd name="connsiteY831" fmla="*/ 2517473 h 6239940"/>
              <a:gd name="connsiteX832" fmla="*/ 8680758 w 11284862"/>
              <a:gd name="connsiteY832" fmla="*/ 2517474 h 6239940"/>
              <a:gd name="connsiteX833" fmla="*/ 8632323 w 11284862"/>
              <a:gd name="connsiteY833" fmla="*/ 2490824 h 6239940"/>
              <a:gd name="connsiteX834" fmla="*/ 8594484 w 11284862"/>
              <a:gd name="connsiteY834" fmla="*/ 2356251 h 6239940"/>
              <a:gd name="connsiteX835" fmla="*/ 8594484 w 11284862"/>
              <a:gd name="connsiteY835" fmla="*/ 2399418 h 6239940"/>
              <a:gd name="connsiteX836" fmla="*/ 8586567 w 11284862"/>
              <a:gd name="connsiteY836" fmla="*/ 2436792 h 6239940"/>
              <a:gd name="connsiteX837" fmla="*/ 8584103 w 11284862"/>
              <a:gd name="connsiteY837" fmla="*/ 2440274 h 6239940"/>
              <a:gd name="connsiteX838" fmla="*/ 8548649 w 11284862"/>
              <a:gd name="connsiteY838" fmla="*/ 2849117 h 6239940"/>
              <a:gd name="connsiteX839" fmla="*/ 8469098 w 11284862"/>
              <a:gd name="connsiteY839" fmla="*/ 2849117 h 6239940"/>
              <a:gd name="connsiteX840" fmla="*/ 8446420 w 11284862"/>
              <a:gd name="connsiteY840" fmla="*/ 2587605 h 6239940"/>
              <a:gd name="connsiteX841" fmla="*/ 8423742 w 11284862"/>
              <a:gd name="connsiteY841" fmla="*/ 2849117 h 6239940"/>
              <a:gd name="connsiteX842" fmla="*/ 8344191 w 11284862"/>
              <a:gd name="connsiteY842" fmla="*/ 2849117 h 6239940"/>
              <a:gd name="connsiteX843" fmla="*/ 8308737 w 11284862"/>
              <a:gd name="connsiteY843" fmla="*/ 2440274 h 6239940"/>
              <a:gd name="connsiteX844" fmla="*/ 8306273 w 11284862"/>
              <a:gd name="connsiteY844" fmla="*/ 2436792 h 6239940"/>
              <a:gd name="connsiteX845" fmla="*/ 8298355 w 11284862"/>
              <a:gd name="connsiteY845" fmla="*/ 2399418 h 6239940"/>
              <a:gd name="connsiteX846" fmla="*/ 8298355 w 11284862"/>
              <a:gd name="connsiteY846" fmla="*/ 2354263 h 6239940"/>
              <a:gd name="connsiteX847" fmla="*/ 8260431 w 11284862"/>
              <a:gd name="connsiteY847" fmla="*/ 2489140 h 6239940"/>
              <a:gd name="connsiteX848" fmla="*/ 8211996 w 11284862"/>
              <a:gd name="connsiteY848" fmla="*/ 2515791 h 6239940"/>
              <a:gd name="connsiteX849" fmla="*/ 8211997 w 11284862"/>
              <a:gd name="connsiteY849" fmla="*/ 2515789 h 6239940"/>
              <a:gd name="connsiteX850" fmla="*/ 8184033 w 11284862"/>
              <a:gd name="connsiteY850" fmla="*/ 2469631 h 6239940"/>
              <a:gd name="connsiteX851" fmla="*/ 8303458 w 11284862"/>
              <a:gd name="connsiteY851" fmla="*/ 2044880 h 6239940"/>
              <a:gd name="connsiteX852" fmla="*/ 8310444 w 11284862"/>
              <a:gd name="connsiteY852" fmla="*/ 2031477 h 6239940"/>
              <a:gd name="connsiteX853" fmla="*/ 8311099 w 11284862"/>
              <a:gd name="connsiteY853" fmla="*/ 2030934 h 6239940"/>
              <a:gd name="connsiteX854" fmla="*/ 8315562 w 11284862"/>
              <a:gd name="connsiteY854" fmla="*/ 2022089 h 6239940"/>
              <a:gd name="connsiteX855" fmla="*/ 8359890 w 11284862"/>
              <a:gd name="connsiteY855" fmla="*/ 1987301 h 6239940"/>
              <a:gd name="connsiteX856" fmla="*/ 8392991 w 11284862"/>
              <a:gd name="connsiteY856" fmla="*/ 1980933 h 6239940"/>
              <a:gd name="connsiteX857" fmla="*/ 8399917 w 11284862"/>
              <a:gd name="connsiteY857" fmla="*/ 1954530 h 6239940"/>
              <a:gd name="connsiteX858" fmla="*/ 8363353 w 11284862"/>
              <a:gd name="connsiteY858" fmla="*/ 1946417 h 6239940"/>
              <a:gd name="connsiteX859" fmla="*/ 8233016 w 11284862"/>
              <a:gd name="connsiteY859" fmla="*/ 1730361 h 6239940"/>
              <a:gd name="connsiteX860" fmla="*/ 8446420 w 11284862"/>
              <a:gd name="connsiteY860" fmla="*/ 1495874 h 6239940"/>
              <a:gd name="connsiteX861" fmla="*/ 6958568 w 11284862"/>
              <a:gd name="connsiteY861" fmla="*/ 1445550 h 6239940"/>
              <a:gd name="connsiteX862" fmla="*/ 7171971 w 11284862"/>
              <a:gd name="connsiteY862" fmla="*/ 1680038 h 6239940"/>
              <a:gd name="connsiteX863" fmla="*/ 7041635 w 11284862"/>
              <a:gd name="connsiteY863" fmla="*/ 1896095 h 6239940"/>
              <a:gd name="connsiteX864" fmla="*/ 7005070 w 11284862"/>
              <a:gd name="connsiteY864" fmla="*/ 1904206 h 6239940"/>
              <a:gd name="connsiteX865" fmla="*/ 7011997 w 11284862"/>
              <a:gd name="connsiteY865" fmla="*/ 1930609 h 6239940"/>
              <a:gd name="connsiteX866" fmla="*/ 7045098 w 11284862"/>
              <a:gd name="connsiteY866" fmla="*/ 1936978 h 6239940"/>
              <a:gd name="connsiteX867" fmla="*/ 7102103 w 11284862"/>
              <a:gd name="connsiteY867" fmla="*/ 1996896 h 6239940"/>
              <a:gd name="connsiteX868" fmla="*/ 7102718 w 11284862"/>
              <a:gd name="connsiteY868" fmla="*/ 2000772 h 6239940"/>
              <a:gd name="connsiteX869" fmla="*/ 7220869 w 11284862"/>
              <a:gd name="connsiteY869" fmla="*/ 2420991 h 6239940"/>
              <a:gd name="connsiteX870" fmla="*/ 7216919 w 11284862"/>
              <a:gd name="connsiteY870" fmla="*/ 2449591 h 6239940"/>
              <a:gd name="connsiteX871" fmla="*/ 7192905 w 11284862"/>
              <a:gd name="connsiteY871" fmla="*/ 2467151 h 6239940"/>
              <a:gd name="connsiteX872" fmla="*/ 7162897 w 11284862"/>
              <a:gd name="connsiteY872" fmla="*/ 2463387 h 6239940"/>
              <a:gd name="connsiteX873" fmla="*/ 7144471 w 11284862"/>
              <a:gd name="connsiteY873" fmla="*/ 2440501 h 6239940"/>
              <a:gd name="connsiteX874" fmla="*/ 7106633 w 11284862"/>
              <a:gd name="connsiteY874" fmla="*/ 2305927 h 6239940"/>
              <a:gd name="connsiteX875" fmla="*/ 7106633 w 11284862"/>
              <a:gd name="connsiteY875" fmla="*/ 2349094 h 6239940"/>
              <a:gd name="connsiteX876" fmla="*/ 7098715 w 11284862"/>
              <a:gd name="connsiteY876" fmla="*/ 2386469 h 6239940"/>
              <a:gd name="connsiteX877" fmla="*/ 7096251 w 11284862"/>
              <a:gd name="connsiteY877" fmla="*/ 2389951 h 6239940"/>
              <a:gd name="connsiteX878" fmla="*/ 7060797 w 11284862"/>
              <a:gd name="connsiteY878" fmla="*/ 2798795 h 6239940"/>
              <a:gd name="connsiteX879" fmla="*/ 6981247 w 11284862"/>
              <a:gd name="connsiteY879" fmla="*/ 2798795 h 6239940"/>
              <a:gd name="connsiteX880" fmla="*/ 6958568 w 11284862"/>
              <a:gd name="connsiteY880" fmla="*/ 2537282 h 6239940"/>
              <a:gd name="connsiteX881" fmla="*/ 6935890 w 11284862"/>
              <a:gd name="connsiteY881" fmla="*/ 2798795 h 6239940"/>
              <a:gd name="connsiteX882" fmla="*/ 6856340 w 11284862"/>
              <a:gd name="connsiteY882" fmla="*/ 2798795 h 6239940"/>
              <a:gd name="connsiteX883" fmla="*/ 6820885 w 11284862"/>
              <a:gd name="connsiteY883" fmla="*/ 2389952 h 6239940"/>
              <a:gd name="connsiteX884" fmla="*/ 6818421 w 11284862"/>
              <a:gd name="connsiteY884" fmla="*/ 2386469 h 6239940"/>
              <a:gd name="connsiteX885" fmla="*/ 6810503 w 11284862"/>
              <a:gd name="connsiteY885" fmla="*/ 2349094 h 6239940"/>
              <a:gd name="connsiteX886" fmla="*/ 6810503 w 11284862"/>
              <a:gd name="connsiteY886" fmla="*/ 2303940 h 6239940"/>
              <a:gd name="connsiteX887" fmla="*/ 6772580 w 11284862"/>
              <a:gd name="connsiteY887" fmla="*/ 2438818 h 6239940"/>
              <a:gd name="connsiteX888" fmla="*/ 6754154 w 11284862"/>
              <a:gd name="connsiteY888" fmla="*/ 2461702 h 6239940"/>
              <a:gd name="connsiteX889" fmla="*/ 6724145 w 11284862"/>
              <a:gd name="connsiteY889" fmla="*/ 2465467 h 6239940"/>
              <a:gd name="connsiteX890" fmla="*/ 6700132 w 11284862"/>
              <a:gd name="connsiteY890" fmla="*/ 2447907 h 6239940"/>
              <a:gd name="connsiteX891" fmla="*/ 6696181 w 11284862"/>
              <a:gd name="connsiteY891" fmla="*/ 2419307 h 6239940"/>
              <a:gd name="connsiteX892" fmla="*/ 6815607 w 11284862"/>
              <a:gd name="connsiteY892" fmla="*/ 1994559 h 6239940"/>
              <a:gd name="connsiteX893" fmla="*/ 6822592 w 11284862"/>
              <a:gd name="connsiteY893" fmla="*/ 1981155 h 6239940"/>
              <a:gd name="connsiteX894" fmla="*/ 6823248 w 11284862"/>
              <a:gd name="connsiteY894" fmla="*/ 1980611 h 6239940"/>
              <a:gd name="connsiteX895" fmla="*/ 6827711 w 11284862"/>
              <a:gd name="connsiteY895" fmla="*/ 1971766 h 6239940"/>
              <a:gd name="connsiteX896" fmla="*/ 6872038 w 11284862"/>
              <a:gd name="connsiteY896" fmla="*/ 1936978 h 6239940"/>
              <a:gd name="connsiteX897" fmla="*/ 6905139 w 11284862"/>
              <a:gd name="connsiteY897" fmla="*/ 1930609 h 6239940"/>
              <a:gd name="connsiteX898" fmla="*/ 6912065 w 11284862"/>
              <a:gd name="connsiteY898" fmla="*/ 1904206 h 6239940"/>
              <a:gd name="connsiteX899" fmla="*/ 6875501 w 11284862"/>
              <a:gd name="connsiteY899" fmla="*/ 1896095 h 6239940"/>
              <a:gd name="connsiteX900" fmla="*/ 6745164 w 11284862"/>
              <a:gd name="connsiteY900" fmla="*/ 1680038 h 6239940"/>
              <a:gd name="connsiteX901" fmla="*/ 6958568 w 11284862"/>
              <a:gd name="connsiteY901" fmla="*/ 1445550 h 6239940"/>
              <a:gd name="connsiteX902" fmla="*/ 275074 w 11284862"/>
              <a:gd name="connsiteY902" fmla="*/ 1332636 h 6239940"/>
              <a:gd name="connsiteX903" fmla="*/ 488477 w 11284862"/>
              <a:gd name="connsiteY903" fmla="*/ 1567122 h 6239940"/>
              <a:gd name="connsiteX904" fmla="*/ 358140 w 11284862"/>
              <a:gd name="connsiteY904" fmla="*/ 1783181 h 6239940"/>
              <a:gd name="connsiteX905" fmla="*/ 321576 w 11284862"/>
              <a:gd name="connsiteY905" fmla="*/ 1791293 h 6239940"/>
              <a:gd name="connsiteX906" fmla="*/ 328502 w 11284862"/>
              <a:gd name="connsiteY906" fmla="*/ 1817696 h 6239940"/>
              <a:gd name="connsiteX907" fmla="*/ 361603 w 11284862"/>
              <a:gd name="connsiteY907" fmla="*/ 1824065 h 6239940"/>
              <a:gd name="connsiteX908" fmla="*/ 418609 w 11284862"/>
              <a:gd name="connsiteY908" fmla="*/ 1883982 h 6239940"/>
              <a:gd name="connsiteX909" fmla="*/ 419224 w 11284862"/>
              <a:gd name="connsiteY909" fmla="*/ 1887857 h 6239940"/>
              <a:gd name="connsiteX910" fmla="*/ 537375 w 11284862"/>
              <a:gd name="connsiteY910" fmla="*/ 2308078 h 6239940"/>
              <a:gd name="connsiteX911" fmla="*/ 509411 w 11284862"/>
              <a:gd name="connsiteY911" fmla="*/ 2354237 h 6239940"/>
              <a:gd name="connsiteX912" fmla="*/ 509412 w 11284862"/>
              <a:gd name="connsiteY912" fmla="*/ 2354237 h 6239940"/>
              <a:gd name="connsiteX913" fmla="*/ 460976 w 11284862"/>
              <a:gd name="connsiteY913" fmla="*/ 2327587 h 6239940"/>
              <a:gd name="connsiteX914" fmla="*/ 423138 w 11284862"/>
              <a:gd name="connsiteY914" fmla="*/ 2193013 h 6239940"/>
              <a:gd name="connsiteX915" fmla="*/ 423138 w 11284862"/>
              <a:gd name="connsiteY915" fmla="*/ 2236181 h 6239940"/>
              <a:gd name="connsiteX916" fmla="*/ 415221 w 11284862"/>
              <a:gd name="connsiteY916" fmla="*/ 2273555 h 6239940"/>
              <a:gd name="connsiteX917" fmla="*/ 412757 w 11284862"/>
              <a:gd name="connsiteY917" fmla="*/ 2277037 h 6239940"/>
              <a:gd name="connsiteX918" fmla="*/ 377302 w 11284862"/>
              <a:gd name="connsiteY918" fmla="*/ 2685881 h 6239940"/>
              <a:gd name="connsiteX919" fmla="*/ 297752 w 11284862"/>
              <a:gd name="connsiteY919" fmla="*/ 2685881 h 6239940"/>
              <a:gd name="connsiteX920" fmla="*/ 275074 w 11284862"/>
              <a:gd name="connsiteY920" fmla="*/ 2424367 h 6239940"/>
              <a:gd name="connsiteX921" fmla="*/ 252396 w 11284862"/>
              <a:gd name="connsiteY921" fmla="*/ 2685881 h 6239940"/>
              <a:gd name="connsiteX922" fmla="*/ 172845 w 11284862"/>
              <a:gd name="connsiteY922" fmla="*/ 2685881 h 6239940"/>
              <a:gd name="connsiteX923" fmla="*/ 137391 w 11284862"/>
              <a:gd name="connsiteY923" fmla="*/ 2277037 h 6239940"/>
              <a:gd name="connsiteX924" fmla="*/ 134927 w 11284862"/>
              <a:gd name="connsiteY924" fmla="*/ 2273555 h 6239940"/>
              <a:gd name="connsiteX925" fmla="*/ 127009 w 11284862"/>
              <a:gd name="connsiteY925" fmla="*/ 2236181 h 6239940"/>
              <a:gd name="connsiteX926" fmla="*/ 127009 w 11284862"/>
              <a:gd name="connsiteY926" fmla="*/ 2191026 h 6239940"/>
              <a:gd name="connsiteX927" fmla="*/ 89085 w 11284862"/>
              <a:gd name="connsiteY927" fmla="*/ 2325903 h 6239940"/>
              <a:gd name="connsiteX928" fmla="*/ 40650 w 11284862"/>
              <a:gd name="connsiteY928" fmla="*/ 2352553 h 6239940"/>
              <a:gd name="connsiteX929" fmla="*/ 40651 w 11284862"/>
              <a:gd name="connsiteY929" fmla="*/ 2352553 h 6239940"/>
              <a:gd name="connsiteX930" fmla="*/ 12687 w 11284862"/>
              <a:gd name="connsiteY930" fmla="*/ 2306394 h 6239940"/>
              <a:gd name="connsiteX931" fmla="*/ 132112 w 11284862"/>
              <a:gd name="connsiteY931" fmla="*/ 1881644 h 6239940"/>
              <a:gd name="connsiteX932" fmla="*/ 139098 w 11284862"/>
              <a:gd name="connsiteY932" fmla="*/ 1868241 h 6239940"/>
              <a:gd name="connsiteX933" fmla="*/ 139754 w 11284862"/>
              <a:gd name="connsiteY933" fmla="*/ 1867697 h 6239940"/>
              <a:gd name="connsiteX934" fmla="*/ 144216 w 11284862"/>
              <a:gd name="connsiteY934" fmla="*/ 1858851 h 6239940"/>
              <a:gd name="connsiteX935" fmla="*/ 188544 w 11284862"/>
              <a:gd name="connsiteY935" fmla="*/ 1824065 h 6239940"/>
              <a:gd name="connsiteX936" fmla="*/ 221645 w 11284862"/>
              <a:gd name="connsiteY936" fmla="*/ 1817696 h 6239940"/>
              <a:gd name="connsiteX937" fmla="*/ 228571 w 11284862"/>
              <a:gd name="connsiteY937" fmla="*/ 1791293 h 6239940"/>
              <a:gd name="connsiteX938" fmla="*/ 192007 w 11284862"/>
              <a:gd name="connsiteY938" fmla="*/ 1783181 h 6239940"/>
              <a:gd name="connsiteX939" fmla="*/ 61670 w 11284862"/>
              <a:gd name="connsiteY939" fmla="*/ 1567122 h 6239940"/>
              <a:gd name="connsiteX940" fmla="*/ 275074 w 11284862"/>
              <a:gd name="connsiteY940" fmla="*/ 1332636 h 6239940"/>
              <a:gd name="connsiteX941" fmla="*/ 3443650 w 11284862"/>
              <a:gd name="connsiteY941" fmla="*/ 1288354 h 6239940"/>
              <a:gd name="connsiteX942" fmla="*/ 3657054 w 11284862"/>
              <a:gd name="connsiteY942" fmla="*/ 1522841 h 6239940"/>
              <a:gd name="connsiteX943" fmla="*/ 3526717 w 11284862"/>
              <a:gd name="connsiteY943" fmla="*/ 1738900 h 6239940"/>
              <a:gd name="connsiteX944" fmla="*/ 3490153 w 11284862"/>
              <a:gd name="connsiteY944" fmla="*/ 1747013 h 6239940"/>
              <a:gd name="connsiteX945" fmla="*/ 3497079 w 11284862"/>
              <a:gd name="connsiteY945" fmla="*/ 1773415 h 6239940"/>
              <a:gd name="connsiteX946" fmla="*/ 3530180 w 11284862"/>
              <a:gd name="connsiteY946" fmla="*/ 1779784 h 6239940"/>
              <a:gd name="connsiteX947" fmla="*/ 3587186 w 11284862"/>
              <a:gd name="connsiteY947" fmla="*/ 1839702 h 6239940"/>
              <a:gd name="connsiteX948" fmla="*/ 3587800 w 11284862"/>
              <a:gd name="connsiteY948" fmla="*/ 1843577 h 6239940"/>
              <a:gd name="connsiteX949" fmla="*/ 3705946 w 11284862"/>
              <a:gd name="connsiteY949" fmla="*/ 2263795 h 6239940"/>
              <a:gd name="connsiteX950" fmla="*/ 3677988 w 11284862"/>
              <a:gd name="connsiteY950" fmla="*/ 2309955 h 6239940"/>
              <a:gd name="connsiteX951" fmla="*/ 3677989 w 11284862"/>
              <a:gd name="connsiteY951" fmla="*/ 2309955 h 6239940"/>
              <a:gd name="connsiteX952" fmla="*/ 3629553 w 11284862"/>
              <a:gd name="connsiteY952" fmla="*/ 2283306 h 6239940"/>
              <a:gd name="connsiteX953" fmla="*/ 3591715 w 11284862"/>
              <a:gd name="connsiteY953" fmla="*/ 2148732 h 6239940"/>
              <a:gd name="connsiteX954" fmla="*/ 3591715 w 11284862"/>
              <a:gd name="connsiteY954" fmla="*/ 2191899 h 6239940"/>
              <a:gd name="connsiteX955" fmla="*/ 3583798 w 11284862"/>
              <a:gd name="connsiteY955" fmla="*/ 2229273 h 6239940"/>
              <a:gd name="connsiteX956" fmla="*/ 3581334 w 11284862"/>
              <a:gd name="connsiteY956" fmla="*/ 2232754 h 6239940"/>
              <a:gd name="connsiteX957" fmla="*/ 3545879 w 11284862"/>
              <a:gd name="connsiteY957" fmla="*/ 2641599 h 6239940"/>
              <a:gd name="connsiteX958" fmla="*/ 3466329 w 11284862"/>
              <a:gd name="connsiteY958" fmla="*/ 2641599 h 6239940"/>
              <a:gd name="connsiteX959" fmla="*/ 3443650 w 11284862"/>
              <a:gd name="connsiteY959" fmla="*/ 2380085 h 6239940"/>
              <a:gd name="connsiteX960" fmla="*/ 3420972 w 11284862"/>
              <a:gd name="connsiteY960" fmla="*/ 2641599 h 6239940"/>
              <a:gd name="connsiteX961" fmla="*/ 3341423 w 11284862"/>
              <a:gd name="connsiteY961" fmla="*/ 2641599 h 6239940"/>
              <a:gd name="connsiteX962" fmla="*/ 3305968 w 11284862"/>
              <a:gd name="connsiteY962" fmla="*/ 2232755 h 6239940"/>
              <a:gd name="connsiteX963" fmla="*/ 3303503 w 11284862"/>
              <a:gd name="connsiteY963" fmla="*/ 2229273 h 6239940"/>
              <a:gd name="connsiteX964" fmla="*/ 3295586 w 11284862"/>
              <a:gd name="connsiteY964" fmla="*/ 2191899 h 6239940"/>
              <a:gd name="connsiteX965" fmla="*/ 3295586 w 11284862"/>
              <a:gd name="connsiteY965" fmla="*/ 2146744 h 6239940"/>
              <a:gd name="connsiteX966" fmla="*/ 3257662 w 11284862"/>
              <a:gd name="connsiteY966" fmla="*/ 2281622 h 6239940"/>
              <a:gd name="connsiteX967" fmla="*/ 3239236 w 11284862"/>
              <a:gd name="connsiteY967" fmla="*/ 2304507 h 6239940"/>
              <a:gd name="connsiteX968" fmla="*/ 3209227 w 11284862"/>
              <a:gd name="connsiteY968" fmla="*/ 2308271 h 6239940"/>
              <a:gd name="connsiteX969" fmla="*/ 3185214 w 11284862"/>
              <a:gd name="connsiteY969" fmla="*/ 2290711 h 6239940"/>
              <a:gd name="connsiteX970" fmla="*/ 3181263 w 11284862"/>
              <a:gd name="connsiteY970" fmla="*/ 2262112 h 6239940"/>
              <a:gd name="connsiteX971" fmla="*/ 3300689 w 11284862"/>
              <a:gd name="connsiteY971" fmla="*/ 1837362 h 6239940"/>
              <a:gd name="connsiteX972" fmla="*/ 3307675 w 11284862"/>
              <a:gd name="connsiteY972" fmla="*/ 1823959 h 6239940"/>
              <a:gd name="connsiteX973" fmla="*/ 3308330 w 11284862"/>
              <a:gd name="connsiteY973" fmla="*/ 1823417 h 6239940"/>
              <a:gd name="connsiteX974" fmla="*/ 3312793 w 11284862"/>
              <a:gd name="connsiteY974" fmla="*/ 1814571 h 6239940"/>
              <a:gd name="connsiteX975" fmla="*/ 3357121 w 11284862"/>
              <a:gd name="connsiteY975" fmla="*/ 1779784 h 6239940"/>
              <a:gd name="connsiteX976" fmla="*/ 3390221 w 11284862"/>
              <a:gd name="connsiteY976" fmla="*/ 1773415 h 6239940"/>
              <a:gd name="connsiteX977" fmla="*/ 3397147 w 11284862"/>
              <a:gd name="connsiteY977" fmla="*/ 1747013 h 6239940"/>
              <a:gd name="connsiteX978" fmla="*/ 3360584 w 11284862"/>
              <a:gd name="connsiteY978" fmla="*/ 1738900 h 6239940"/>
              <a:gd name="connsiteX979" fmla="*/ 3230247 w 11284862"/>
              <a:gd name="connsiteY979" fmla="*/ 1522841 h 6239940"/>
              <a:gd name="connsiteX980" fmla="*/ 3443650 w 11284862"/>
              <a:gd name="connsiteY980" fmla="*/ 1288354 h 6239940"/>
              <a:gd name="connsiteX981" fmla="*/ 1999389 w 11284862"/>
              <a:gd name="connsiteY981" fmla="*/ 1188445 h 6239940"/>
              <a:gd name="connsiteX982" fmla="*/ 2212792 w 11284862"/>
              <a:gd name="connsiteY982" fmla="*/ 1422932 h 6239940"/>
              <a:gd name="connsiteX983" fmla="*/ 2082456 w 11284862"/>
              <a:gd name="connsiteY983" fmla="*/ 1638991 h 6239940"/>
              <a:gd name="connsiteX984" fmla="*/ 2045892 w 11284862"/>
              <a:gd name="connsiteY984" fmla="*/ 1647103 h 6239940"/>
              <a:gd name="connsiteX985" fmla="*/ 2052818 w 11284862"/>
              <a:gd name="connsiteY985" fmla="*/ 1673506 h 6239940"/>
              <a:gd name="connsiteX986" fmla="*/ 2085919 w 11284862"/>
              <a:gd name="connsiteY986" fmla="*/ 1679874 h 6239940"/>
              <a:gd name="connsiteX987" fmla="*/ 2142924 w 11284862"/>
              <a:gd name="connsiteY987" fmla="*/ 1739793 h 6239940"/>
              <a:gd name="connsiteX988" fmla="*/ 2143539 w 11284862"/>
              <a:gd name="connsiteY988" fmla="*/ 1743667 h 6239940"/>
              <a:gd name="connsiteX989" fmla="*/ 2261690 w 11284862"/>
              <a:gd name="connsiteY989" fmla="*/ 2163887 h 6239940"/>
              <a:gd name="connsiteX990" fmla="*/ 2257740 w 11284862"/>
              <a:gd name="connsiteY990" fmla="*/ 2192486 h 6239940"/>
              <a:gd name="connsiteX991" fmla="*/ 2233726 w 11284862"/>
              <a:gd name="connsiteY991" fmla="*/ 2210046 h 6239940"/>
              <a:gd name="connsiteX992" fmla="*/ 2203717 w 11284862"/>
              <a:gd name="connsiteY992" fmla="*/ 2206282 h 6239940"/>
              <a:gd name="connsiteX993" fmla="*/ 2185291 w 11284862"/>
              <a:gd name="connsiteY993" fmla="*/ 2183398 h 6239940"/>
              <a:gd name="connsiteX994" fmla="*/ 2147454 w 11284862"/>
              <a:gd name="connsiteY994" fmla="*/ 2048824 h 6239940"/>
              <a:gd name="connsiteX995" fmla="*/ 2147454 w 11284862"/>
              <a:gd name="connsiteY995" fmla="*/ 2091991 h 6239940"/>
              <a:gd name="connsiteX996" fmla="*/ 2139536 w 11284862"/>
              <a:gd name="connsiteY996" fmla="*/ 2129364 h 6239940"/>
              <a:gd name="connsiteX997" fmla="*/ 2137073 w 11284862"/>
              <a:gd name="connsiteY997" fmla="*/ 2132846 h 6239940"/>
              <a:gd name="connsiteX998" fmla="*/ 2101617 w 11284862"/>
              <a:gd name="connsiteY998" fmla="*/ 2541690 h 6239940"/>
              <a:gd name="connsiteX999" fmla="*/ 2022067 w 11284862"/>
              <a:gd name="connsiteY999" fmla="*/ 2541690 h 6239940"/>
              <a:gd name="connsiteX1000" fmla="*/ 1999389 w 11284862"/>
              <a:gd name="connsiteY1000" fmla="*/ 2280177 h 6239940"/>
              <a:gd name="connsiteX1001" fmla="*/ 1976711 w 11284862"/>
              <a:gd name="connsiteY1001" fmla="*/ 2541690 h 6239940"/>
              <a:gd name="connsiteX1002" fmla="*/ 1897161 w 11284862"/>
              <a:gd name="connsiteY1002" fmla="*/ 2541690 h 6239940"/>
              <a:gd name="connsiteX1003" fmla="*/ 1861706 w 11284862"/>
              <a:gd name="connsiteY1003" fmla="*/ 2132847 h 6239940"/>
              <a:gd name="connsiteX1004" fmla="*/ 1859242 w 11284862"/>
              <a:gd name="connsiteY1004" fmla="*/ 2129364 h 6239940"/>
              <a:gd name="connsiteX1005" fmla="*/ 1851324 w 11284862"/>
              <a:gd name="connsiteY1005" fmla="*/ 2091991 h 6239940"/>
              <a:gd name="connsiteX1006" fmla="*/ 1851324 w 11284862"/>
              <a:gd name="connsiteY1006" fmla="*/ 2046835 h 6239940"/>
              <a:gd name="connsiteX1007" fmla="*/ 1813401 w 11284862"/>
              <a:gd name="connsiteY1007" fmla="*/ 2181713 h 6239940"/>
              <a:gd name="connsiteX1008" fmla="*/ 1764965 w 11284862"/>
              <a:gd name="connsiteY1008" fmla="*/ 2208363 h 6239940"/>
              <a:gd name="connsiteX1009" fmla="*/ 1764966 w 11284862"/>
              <a:gd name="connsiteY1009" fmla="*/ 2208362 h 6239940"/>
              <a:gd name="connsiteX1010" fmla="*/ 1737002 w 11284862"/>
              <a:gd name="connsiteY1010" fmla="*/ 2162204 h 6239940"/>
              <a:gd name="connsiteX1011" fmla="*/ 1856427 w 11284862"/>
              <a:gd name="connsiteY1011" fmla="*/ 1737454 h 6239940"/>
              <a:gd name="connsiteX1012" fmla="*/ 1863413 w 11284862"/>
              <a:gd name="connsiteY1012" fmla="*/ 1724051 h 6239940"/>
              <a:gd name="connsiteX1013" fmla="*/ 1864069 w 11284862"/>
              <a:gd name="connsiteY1013" fmla="*/ 1723507 h 6239940"/>
              <a:gd name="connsiteX1014" fmla="*/ 1868531 w 11284862"/>
              <a:gd name="connsiteY1014" fmla="*/ 1714662 h 6239940"/>
              <a:gd name="connsiteX1015" fmla="*/ 1912858 w 11284862"/>
              <a:gd name="connsiteY1015" fmla="*/ 1679874 h 6239940"/>
              <a:gd name="connsiteX1016" fmla="*/ 1945960 w 11284862"/>
              <a:gd name="connsiteY1016" fmla="*/ 1673506 h 6239940"/>
              <a:gd name="connsiteX1017" fmla="*/ 1952886 w 11284862"/>
              <a:gd name="connsiteY1017" fmla="*/ 1647103 h 6239940"/>
              <a:gd name="connsiteX1018" fmla="*/ 1916322 w 11284862"/>
              <a:gd name="connsiteY1018" fmla="*/ 1638991 h 6239940"/>
              <a:gd name="connsiteX1019" fmla="*/ 1785986 w 11284862"/>
              <a:gd name="connsiteY1019" fmla="*/ 1422932 h 6239940"/>
              <a:gd name="connsiteX1020" fmla="*/ 1999389 w 11284862"/>
              <a:gd name="connsiteY1020" fmla="*/ 1188445 h 6239940"/>
              <a:gd name="connsiteX1021" fmla="*/ 5515547 w 11284862"/>
              <a:gd name="connsiteY1021" fmla="*/ 655057 h 6239940"/>
              <a:gd name="connsiteX1022" fmla="*/ 5728950 w 11284862"/>
              <a:gd name="connsiteY1022" fmla="*/ 889544 h 6239940"/>
              <a:gd name="connsiteX1023" fmla="*/ 5598614 w 11284862"/>
              <a:gd name="connsiteY1023" fmla="*/ 1105603 h 6239940"/>
              <a:gd name="connsiteX1024" fmla="*/ 5562049 w 11284862"/>
              <a:gd name="connsiteY1024" fmla="*/ 1113716 h 6239940"/>
              <a:gd name="connsiteX1025" fmla="*/ 5568976 w 11284862"/>
              <a:gd name="connsiteY1025" fmla="*/ 1140118 h 6239940"/>
              <a:gd name="connsiteX1026" fmla="*/ 5602077 w 11284862"/>
              <a:gd name="connsiteY1026" fmla="*/ 1146486 h 6239940"/>
              <a:gd name="connsiteX1027" fmla="*/ 5659082 w 11284862"/>
              <a:gd name="connsiteY1027" fmla="*/ 1206404 h 6239940"/>
              <a:gd name="connsiteX1028" fmla="*/ 5659697 w 11284862"/>
              <a:gd name="connsiteY1028" fmla="*/ 1210279 h 6239940"/>
              <a:gd name="connsiteX1029" fmla="*/ 5777848 w 11284862"/>
              <a:gd name="connsiteY1029" fmla="*/ 1630500 h 6239940"/>
              <a:gd name="connsiteX1030" fmla="*/ 5749884 w 11284862"/>
              <a:gd name="connsiteY1030" fmla="*/ 1676659 h 6239940"/>
              <a:gd name="connsiteX1031" fmla="*/ 5749885 w 11284862"/>
              <a:gd name="connsiteY1031" fmla="*/ 1676660 h 6239940"/>
              <a:gd name="connsiteX1032" fmla="*/ 5701450 w 11284862"/>
              <a:gd name="connsiteY1032" fmla="*/ 1650010 h 6239940"/>
              <a:gd name="connsiteX1033" fmla="*/ 5663612 w 11284862"/>
              <a:gd name="connsiteY1033" fmla="*/ 1515435 h 6239940"/>
              <a:gd name="connsiteX1034" fmla="*/ 5663612 w 11284862"/>
              <a:gd name="connsiteY1034" fmla="*/ 1558603 h 6239940"/>
              <a:gd name="connsiteX1035" fmla="*/ 5655694 w 11284862"/>
              <a:gd name="connsiteY1035" fmla="*/ 1595977 h 6239940"/>
              <a:gd name="connsiteX1036" fmla="*/ 5653230 w 11284862"/>
              <a:gd name="connsiteY1036" fmla="*/ 1599459 h 6239940"/>
              <a:gd name="connsiteX1037" fmla="*/ 5617776 w 11284862"/>
              <a:gd name="connsiteY1037" fmla="*/ 2008301 h 6239940"/>
              <a:gd name="connsiteX1038" fmla="*/ 5538226 w 11284862"/>
              <a:gd name="connsiteY1038" fmla="*/ 2008301 h 6239940"/>
              <a:gd name="connsiteX1039" fmla="*/ 5515547 w 11284862"/>
              <a:gd name="connsiteY1039" fmla="*/ 1746790 h 6239940"/>
              <a:gd name="connsiteX1040" fmla="*/ 5492869 w 11284862"/>
              <a:gd name="connsiteY1040" fmla="*/ 2008301 h 6239940"/>
              <a:gd name="connsiteX1041" fmla="*/ 5413319 w 11284862"/>
              <a:gd name="connsiteY1041" fmla="*/ 2008301 h 6239940"/>
              <a:gd name="connsiteX1042" fmla="*/ 5377864 w 11284862"/>
              <a:gd name="connsiteY1042" fmla="*/ 1599459 h 6239940"/>
              <a:gd name="connsiteX1043" fmla="*/ 5375400 w 11284862"/>
              <a:gd name="connsiteY1043" fmla="*/ 1595977 h 6239940"/>
              <a:gd name="connsiteX1044" fmla="*/ 5367483 w 11284862"/>
              <a:gd name="connsiteY1044" fmla="*/ 1558603 h 6239940"/>
              <a:gd name="connsiteX1045" fmla="*/ 5367483 w 11284862"/>
              <a:gd name="connsiteY1045" fmla="*/ 1513448 h 6239940"/>
              <a:gd name="connsiteX1046" fmla="*/ 5329559 w 11284862"/>
              <a:gd name="connsiteY1046" fmla="*/ 1648326 h 6239940"/>
              <a:gd name="connsiteX1047" fmla="*/ 5281124 w 11284862"/>
              <a:gd name="connsiteY1047" fmla="*/ 1674976 h 6239940"/>
              <a:gd name="connsiteX1048" fmla="*/ 5281124 w 11284862"/>
              <a:gd name="connsiteY1048" fmla="*/ 1674975 h 6239940"/>
              <a:gd name="connsiteX1049" fmla="*/ 5253160 w 11284862"/>
              <a:gd name="connsiteY1049" fmla="*/ 1628816 h 6239940"/>
              <a:gd name="connsiteX1050" fmla="*/ 5372586 w 11284862"/>
              <a:gd name="connsiteY1050" fmla="*/ 1204066 h 6239940"/>
              <a:gd name="connsiteX1051" fmla="*/ 5379571 w 11284862"/>
              <a:gd name="connsiteY1051" fmla="*/ 1190663 h 6239940"/>
              <a:gd name="connsiteX1052" fmla="*/ 5380227 w 11284862"/>
              <a:gd name="connsiteY1052" fmla="*/ 1190119 h 6239940"/>
              <a:gd name="connsiteX1053" fmla="*/ 5384690 w 11284862"/>
              <a:gd name="connsiteY1053" fmla="*/ 1181273 h 6239940"/>
              <a:gd name="connsiteX1054" fmla="*/ 5429018 w 11284862"/>
              <a:gd name="connsiteY1054" fmla="*/ 1146486 h 6239940"/>
              <a:gd name="connsiteX1055" fmla="*/ 5462118 w 11284862"/>
              <a:gd name="connsiteY1055" fmla="*/ 1140118 h 6239940"/>
              <a:gd name="connsiteX1056" fmla="*/ 5469044 w 11284862"/>
              <a:gd name="connsiteY1056" fmla="*/ 1113716 h 6239940"/>
              <a:gd name="connsiteX1057" fmla="*/ 5432480 w 11284862"/>
              <a:gd name="connsiteY1057" fmla="*/ 1105603 h 6239940"/>
              <a:gd name="connsiteX1058" fmla="*/ 5302143 w 11284862"/>
              <a:gd name="connsiteY1058" fmla="*/ 889544 h 6239940"/>
              <a:gd name="connsiteX1059" fmla="*/ 5515547 w 11284862"/>
              <a:gd name="connsiteY1059" fmla="*/ 655057 h 6239940"/>
              <a:gd name="connsiteX1060" fmla="*/ 10844297 w 11284862"/>
              <a:gd name="connsiteY1060" fmla="*/ 461267 h 6239940"/>
              <a:gd name="connsiteX1061" fmla="*/ 11057700 w 11284862"/>
              <a:gd name="connsiteY1061" fmla="*/ 695754 h 6239940"/>
              <a:gd name="connsiteX1062" fmla="*/ 10927363 w 11284862"/>
              <a:gd name="connsiteY1062" fmla="*/ 911813 h 6239940"/>
              <a:gd name="connsiteX1063" fmla="*/ 10890799 w 11284862"/>
              <a:gd name="connsiteY1063" fmla="*/ 919925 h 6239940"/>
              <a:gd name="connsiteX1064" fmla="*/ 10897726 w 11284862"/>
              <a:gd name="connsiteY1064" fmla="*/ 946328 h 6239940"/>
              <a:gd name="connsiteX1065" fmla="*/ 10930826 w 11284862"/>
              <a:gd name="connsiteY1065" fmla="*/ 952696 h 6239940"/>
              <a:gd name="connsiteX1066" fmla="*/ 10987832 w 11284862"/>
              <a:gd name="connsiteY1066" fmla="*/ 1012615 h 6239940"/>
              <a:gd name="connsiteX1067" fmla="*/ 10988447 w 11284862"/>
              <a:gd name="connsiteY1067" fmla="*/ 1016489 h 6239940"/>
              <a:gd name="connsiteX1068" fmla="*/ 11106598 w 11284862"/>
              <a:gd name="connsiteY1068" fmla="*/ 1436710 h 6239940"/>
              <a:gd name="connsiteX1069" fmla="*/ 11078634 w 11284862"/>
              <a:gd name="connsiteY1069" fmla="*/ 1482869 h 6239940"/>
              <a:gd name="connsiteX1070" fmla="*/ 11078635 w 11284862"/>
              <a:gd name="connsiteY1070" fmla="*/ 1482870 h 6239940"/>
              <a:gd name="connsiteX1071" fmla="*/ 11030200 w 11284862"/>
              <a:gd name="connsiteY1071" fmla="*/ 1456220 h 6239940"/>
              <a:gd name="connsiteX1072" fmla="*/ 10992361 w 11284862"/>
              <a:gd name="connsiteY1072" fmla="*/ 1321645 h 6239940"/>
              <a:gd name="connsiteX1073" fmla="*/ 10992361 w 11284862"/>
              <a:gd name="connsiteY1073" fmla="*/ 1364813 h 6239940"/>
              <a:gd name="connsiteX1074" fmla="*/ 10984444 w 11284862"/>
              <a:gd name="connsiteY1074" fmla="*/ 1402187 h 6239940"/>
              <a:gd name="connsiteX1075" fmla="*/ 10981980 w 11284862"/>
              <a:gd name="connsiteY1075" fmla="*/ 1405669 h 6239940"/>
              <a:gd name="connsiteX1076" fmla="*/ 10946526 w 11284862"/>
              <a:gd name="connsiteY1076" fmla="*/ 1814513 h 6239940"/>
              <a:gd name="connsiteX1077" fmla="*/ 10866975 w 11284862"/>
              <a:gd name="connsiteY1077" fmla="*/ 1814513 h 6239940"/>
              <a:gd name="connsiteX1078" fmla="*/ 10844297 w 11284862"/>
              <a:gd name="connsiteY1078" fmla="*/ 1553000 h 6239940"/>
              <a:gd name="connsiteX1079" fmla="*/ 10821619 w 11284862"/>
              <a:gd name="connsiteY1079" fmla="*/ 1814513 h 6239940"/>
              <a:gd name="connsiteX1080" fmla="*/ 10742068 w 11284862"/>
              <a:gd name="connsiteY1080" fmla="*/ 1814513 h 6239940"/>
              <a:gd name="connsiteX1081" fmla="*/ 10706614 w 11284862"/>
              <a:gd name="connsiteY1081" fmla="*/ 1405669 h 6239940"/>
              <a:gd name="connsiteX1082" fmla="*/ 10704150 w 11284862"/>
              <a:gd name="connsiteY1082" fmla="*/ 1402187 h 6239940"/>
              <a:gd name="connsiteX1083" fmla="*/ 10696232 w 11284862"/>
              <a:gd name="connsiteY1083" fmla="*/ 1364813 h 6239940"/>
              <a:gd name="connsiteX1084" fmla="*/ 10696232 w 11284862"/>
              <a:gd name="connsiteY1084" fmla="*/ 1319658 h 6239940"/>
              <a:gd name="connsiteX1085" fmla="*/ 10658308 w 11284862"/>
              <a:gd name="connsiteY1085" fmla="*/ 1454536 h 6239940"/>
              <a:gd name="connsiteX1086" fmla="*/ 10609873 w 11284862"/>
              <a:gd name="connsiteY1086" fmla="*/ 1481186 h 6239940"/>
              <a:gd name="connsiteX1087" fmla="*/ 10609874 w 11284862"/>
              <a:gd name="connsiteY1087" fmla="*/ 1481185 h 6239940"/>
              <a:gd name="connsiteX1088" fmla="*/ 10581910 w 11284862"/>
              <a:gd name="connsiteY1088" fmla="*/ 1435026 h 6239940"/>
              <a:gd name="connsiteX1089" fmla="*/ 10701335 w 11284862"/>
              <a:gd name="connsiteY1089" fmla="*/ 1010276 h 6239940"/>
              <a:gd name="connsiteX1090" fmla="*/ 10708321 w 11284862"/>
              <a:gd name="connsiteY1090" fmla="*/ 996873 h 6239940"/>
              <a:gd name="connsiteX1091" fmla="*/ 10708977 w 11284862"/>
              <a:gd name="connsiteY1091" fmla="*/ 996329 h 6239940"/>
              <a:gd name="connsiteX1092" fmla="*/ 10713439 w 11284862"/>
              <a:gd name="connsiteY1092" fmla="*/ 987484 h 6239940"/>
              <a:gd name="connsiteX1093" fmla="*/ 10757767 w 11284862"/>
              <a:gd name="connsiteY1093" fmla="*/ 952696 h 6239940"/>
              <a:gd name="connsiteX1094" fmla="*/ 10790868 w 11284862"/>
              <a:gd name="connsiteY1094" fmla="*/ 946328 h 6239940"/>
              <a:gd name="connsiteX1095" fmla="*/ 10797794 w 11284862"/>
              <a:gd name="connsiteY1095" fmla="*/ 919925 h 6239940"/>
              <a:gd name="connsiteX1096" fmla="*/ 10761230 w 11284862"/>
              <a:gd name="connsiteY1096" fmla="*/ 911813 h 6239940"/>
              <a:gd name="connsiteX1097" fmla="*/ 10630893 w 11284862"/>
              <a:gd name="connsiteY1097" fmla="*/ 695754 h 6239940"/>
              <a:gd name="connsiteX1098" fmla="*/ 10844297 w 11284862"/>
              <a:gd name="connsiteY1098" fmla="*/ 461267 h 6239940"/>
              <a:gd name="connsiteX1099" fmla="*/ 9066095 w 11284862"/>
              <a:gd name="connsiteY1099" fmla="*/ 325496 h 6239940"/>
              <a:gd name="connsiteX1100" fmla="*/ 9279498 w 11284862"/>
              <a:gd name="connsiteY1100" fmla="*/ 559983 h 6239940"/>
              <a:gd name="connsiteX1101" fmla="*/ 9149161 w 11284862"/>
              <a:gd name="connsiteY1101" fmla="*/ 776042 h 6239940"/>
              <a:gd name="connsiteX1102" fmla="*/ 9112597 w 11284862"/>
              <a:gd name="connsiteY1102" fmla="*/ 784154 h 6239940"/>
              <a:gd name="connsiteX1103" fmla="*/ 9119524 w 11284862"/>
              <a:gd name="connsiteY1103" fmla="*/ 810557 h 6239940"/>
              <a:gd name="connsiteX1104" fmla="*/ 9152624 w 11284862"/>
              <a:gd name="connsiteY1104" fmla="*/ 816925 h 6239940"/>
              <a:gd name="connsiteX1105" fmla="*/ 9209630 w 11284862"/>
              <a:gd name="connsiteY1105" fmla="*/ 876844 h 6239940"/>
              <a:gd name="connsiteX1106" fmla="*/ 9210245 w 11284862"/>
              <a:gd name="connsiteY1106" fmla="*/ 880719 h 6239940"/>
              <a:gd name="connsiteX1107" fmla="*/ 9328396 w 11284862"/>
              <a:gd name="connsiteY1107" fmla="*/ 1300938 h 6239940"/>
              <a:gd name="connsiteX1108" fmla="*/ 9300432 w 11284862"/>
              <a:gd name="connsiteY1108" fmla="*/ 1347098 h 6239940"/>
              <a:gd name="connsiteX1109" fmla="*/ 9300433 w 11284862"/>
              <a:gd name="connsiteY1109" fmla="*/ 1347099 h 6239940"/>
              <a:gd name="connsiteX1110" fmla="*/ 9251998 w 11284862"/>
              <a:gd name="connsiteY1110" fmla="*/ 1320449 h 6239940"/>
              <a:gd name="connsiteX1111" fmla="*/ 9214159 w 11284862"/>
              <a:gd name="connsiteY1111" fmla="*/ 1185874 h 6239940"/>
              <a:gd name="connsiteX1112" fmla="*/ 9214159 w 11284862"/>
              <a:gd name="connsiteY1112" fmla="*/ 1229042 h 6239940"/>
              <a:gd name="connsiteX1113" fmla="*/ 9206242 w 11284862"/>
              <a:gd name="connsiteY1113" fmla="*/ 1266416 h 6239940"/>
              <a:gd name="connsiteX1114" fmla="*/ 9203778 w 11284862"/>
              <a:gd name="connsiteY1114" fmla="*/ 1269898 h 6239940"/>
              <a:gd name="connsiteX1115" fmla="*/ 9168324 w 11284862"/>
              <a:gd name="connsiteY1115" fmla="*/ 1678742 h 6239940"/>
              <a:gd name="connsiteX1116" fmla="*/ 9088773 w 11284862"/>
              <a:gd name="connsiteY1116" fmla="*/ 1678742 h 6239940"/>
              <a:gd name="connsiteX1117" fmla="*/ 9066095 w 11284862"/>
              <a:gd name="connsiteY1117" fmla="*/ 1417228 h 6239940"/>
              <a:gd name="connsiteX1118" fmla="*/ 9043417 w 11284862"/>
              <a:gd name="connsiteY1118" fmla="*/ 1678742 h 6239940"/>
              <a:gd name="connsiteX1119" fmla="*/ 8963866 w 11284862"/>
              <a:gd name="connsiteY1119" fmla="*/ 1678742 h 6239940"/>
              <a:gd name="connsiteX1120" fmla="*/ 8928412 w 11284862"/>
              <a:gd name="connsiteY1120" fmla="*/ 1269898 h 6239940"/>
              <a:gd name="connsiteX1121" fmla="*/ 8925948 w 11284862"/>
              <a:gd name="connsiteY1121" fmla="*/ 1266416 h 6239940"/>
              <a:gd name="connsiteX1122" fmla="*/ 8918030 w 11284862"/>
              <a:gd name="connsiteY1122" fmla="*/ 1229042 h 6239940"/>
              <a:gd name="connsiteX1123" fmla="*/ 8918030 w 11284862"/>
              <a:gd name="connsiteY1123" fmla="*/ 1183887 h 6239940"/>
              <a:gd name="connsiteX1124" fmla="*/ 8880106 w 11284862"/>
              <a:gd name="connsiteY1124" fmla="*/ 1318764 h 6239940"/>
              <a:gd name="connsiteX1125" fmla="*/ 8831671 w 11284862"/>
              <a:gd name="connsiteY1125" fmla="*/ 1345415 h 6239940"/>
              <a:gd name="connsiteX1126" fmla="*/ 8831672 w 11284862"/>
              <a:gd name="connsiteY1126" fmla="*/ 1345414 h 6239940"/>
              <a:gd name="connsiteX1127" fmla="*/ 8803708 w 11284862"/>
              <a:gd name="connsiteY1127" fmla="*/ 1299254 h 6239940"/>
              <a:gd name="connsiteX1128" fmla="*/ 8923133 w 11284862"/>
              <a:gd name="connsiteY1128" fmla="*/ 874505 h 6239940"/>
              <a:gd name="connsiteX1129" fmla="*/ 8930119 w 11284862"/>
              <a:gd name="connsiteY1129" fmla="*/ 861102 h 6239940"/>
              <a:gd name="connsiteX1130" fmla="*/ 8930775 w 11284862"/>
              <a:gd name="connsiteY1130" fmla="*/ 860558 h 6239940"/>
              <a:gd name="connsiteX1131" fmla="*/ 8935237 w 11284862"/>
              <a:gd name="connsiteY1131" fmla="*/ 851713 h 6239940"/>
              <a:gd name="connsiteX1132" fmla="*/ 8979565 w 11284862"/>
              <a:gd name="connsiteY1132" fmla="*/ 816925 h 6239940"/>
              <a:gd name="connsiteX1133" fmla="*/ 9012666 w 11284862"/>
              <a:gd name="connsiteY1133" fmla="*/ 810557 h 6239940"/>
              <a:gd name="connsiteX1134" fmla="*/ 9019592 w 11284862"/>
              <a:gd name="connsiteY1134" fmla="*/ 784154 h 6239940"/>
              <a:gd name="connsiteX1135" fmla="*/ 8983028 w 11284862"/>
              <a:gd name="connsiteY1135" fmla="*/ 776042 h 6239940"/>
              <a:gd name="connsiteX1136" fmla="*/ 8852691 w 11284862"/>
              <a:gd name="connsiteY1136" fmla="*/ 559983 h 6239940"/>
              <a:gd name="connsiteX1137" fmla="*/ 9066095 w 11284862"/>
              <a:gd name="connsiteY1137" fmla="*/ 325496 h 6239940"/>
              <a:gd name="connsiteX1138" fmla="*/ 7721776 w 11284862"/>
              <a:gd name="connsiteY1138" fmla="*/ 157805 h 6239940"/>
              <a:gd name="connsiteX1139" fmla="*/ 7935179 w 11284862"/>
              <a:gd name="connsiteY1139" fmla="*/ 392291 h 6239940"/>
              <a:gd name="connsiteX1140" fmla="*/ 7804843 w 11284862"/>
              <a:gd name="connsiteY1140" fmla="*/ 608351 h 6239940"/>
              <a:gd name="connsiteX1141" fmla="*/ 7768278 w 11284862"/>
              <a:gd name="connsiteY1141" fmla="*/ 616463 h 6239940"/>
              <a:gd name="connsiteX1142" fmla="*/ 7775205 w 11284862"/>
              <a:gd name="connsiteY1142" fmla="*/ 642865 h 6239940"/>
              <a:gd name="connsiteX1143" fmla="*/ 7808306 w 11284862"/>
              <a:gd name="connsiteY1143" fmla="*/ 649234 h 6239940"/>
              <a:gd name="connsiteX1144" fmla="*/ 7865311 w 11284862"/>
              <a:gd name="connsiteY1144" fmla="*/ 709152 h 6239940"/>
              <a:gd name="connsiteX1145" fmla="*/ 7865926 w 11284862"/>
              <a:gd name="connsiteY1145" fmla="*/ 713027 h 6239940"/>
              <a:gd name="connsiteX1146" fmla="*/ 7984077 w 11284862"/>
              <a:gd name="connsiteY1146" fmla="*/ 1133247 h 6239940"/>
              <a:gd name="connsiteX1147" fmla="*/ 7956113 w 11284862"/>
              <a:gd name="connsiteY1147" fmla="*/ 1179407 h 6239940"/>
              <a:gd name="connsiteX1148" fmla="*/ 7956114 w 11284862"/>
              <a:gd name="connsiteY1148" fmla="*/ 1179407 h 6239940"/>
              <a:gd name="connsiteX1149" fmla="*/ 7907679 w 11284862"/>
              <a:gd name="connsiteY1149" fmla="*/ 1152757 h 6239940"/>
              <a:gd name="connsiteX1150" fmla="*/ 7869841 w 11284862"/>
              <a:gd name="connsiteY1150" fmla="*/ 1018183 h 6239940"/>
              <a:gd name="connsiteX1151" fmla="*/ 7869841 w 11284862"/>
              <a:gd name="connsiteY1151" fmla="*/ 1061351 h 6239940"/>
              <a:gd name="connsiteX1152" fmla="*/ 7861923 w 11284862"/>
              <a:gd name="connsiteY1152" fmla="*/ 1098725 h 6239940"/>
              <a:gd name="connsiteX1153" fmla="*/ 7859459 w 11284862"/>
              <a:gd name="connsiteY1153" fmla="*/ 1102206 h 6239940"/>
              <a:gd name="connsiteX1154" fmla="*/ 7824005 w 11284862"/>
              <a:gd name="connsiteY1154" fmla="*/ 1511051 h 6239940"/>
              <a:gd name="connsiteX1155" fmla="*/ 7744455 w 11284862"/>
              <a:gd name="connsiteY1155" fmla="*/ 1511051 h 6239940"/>
              <a:gd name="connsiteX1156" fmla="*/ 7721776 w 11284862"/>
              <a:gd name="connsiteY1156" fmla="*/ 1249537 h 6239940"/>
              <a:gd name="connsiteX1157" fmla="*/ 7699098 w 11284862"/>
              <a:gd name="connsiteY1157" fmla="*/ 1511051 h 6239940"/>
              <a:gd name="connsiteX1158" fmla="*/ 7619548 w 11284862"/>
              <a:gd name="connsiteY1158" fmla="*/ 1511051 h 6239940"/>
              <a:gd name="connsiteX1159" fmla="*/ 7584093 w 11284862"/>
              <a:gd name="connsiteY1159" fmla="*/ 1102207 h 6239940"/>
              <a:gd name="connsiteX1160" fmla="*/ 7581629 w 11284862"/>
              <a:gd name="connsiteY1160" fmla="*/ 1098725 h 6239940"/>
              <a:gd name="connsiteX1161" fmla="*/ 7573711 w 11284862"/>
              <a:gd name="connsiteY1161" fmla="*/ 1061351 h 6239940"/>
              <a:gd name="connsiteX1162" fmla="*/ 7573711 w 11284862"/>
              <a:gd name="connsiteY1162" fmla="*/ 1016196 h 6239940"/>
              <a:gd name="connsiteX1163" fmla="*/ 7535788 w 11284862"/>
              <a:gd name="connsiteY1163" fmla="*/ 1151073 h 6239940"/>
              <a:gd name="connsiteX1164" fmla="*/ 7487353 w 11284862"/>
              <a:gd name="connsiteY1164" fmla="*/ 1177723 h 6239940"/>
              <a:gd name="connsiteX1165" fmla="*/ 7487353 w 11284862"/>
              <a:gd name="connsiteY1165" fmla="*/ 1177723 h 6239940"/>
              <a:gd name="connsiteX1166" fmla="*/ 7459389 w 11284862"/>
              <a:gd name="connsiteY1166" fmla="*/ 1131563 h 6239940"/>
              <a:gd name="connsiteX1167" fmla="*/ 7578815 w 11284862"/>
              <a:gd name="connsiteY1167" fmla="*/ 706813 h 6239940"/>
              <a:gd name="connsiteX1168" fmla="*/ 7585800 w 11284862"/>
              <a:gd name="connsiteY1168" fmla="*/ 693410 h 6239940"/>
              <a:gd name="connsiteX1169" fmla="*/ 7586456 w 11284862"/>
              <a:gd name="connsiteY1169" fmla="*/ 692867 h 6239940"/>
              <a:gd name="connsiteX1170" fmla="*/ 7590919 w 11284862"/>
              <a:gd name="connsiteY1170" fmla="*/ 684021 h 6239940"/>
              <a:gd name="connsiteX1171" fmla="*/ 7635246 w 11284862"/>
              <a:gd name="connsiteY1171" fmla="*/ 649234 h 6239940"/>
              <a:gd name="connsiteX1172" fmla="*/ 7668347 w 11284862"/>
              <a:gd name="connsiteY1172" fmla="*/ 642865 h 6239940"/>
              <a:gd name="connsiteX1173" fmla="*/ 7675273 w 11284862"/>
              <a:gd name="connsiteY1173" fmla="*/ 616463 h 6239940"/>
              <a:gd name="connsiteX1174" fmla="*/ 7638709 w 11284862"/>
              <a:gd name="connsiteY1174" fmla="*/ 608351 h 6239940"/>
              <a:gd name="connsiteX1175" fmla="*/ 7508372 w 11284862"/>
              <a:gd name="connsiteY1175" fmla="*/ 392291 h 6239940"/>
              <a:gd name="connsiteX1176" fmla="*/ 7721776 w 11284862"/>
              <a:gd name="connsiteY1176" fmla="*/ 157805 h 6239940"/>
              <a:gd name="connsiteX1177" fmla="*/ 10043498 w 11284862"/>
              <a:gd name="connsiteY1177" fmla="*/ 142627 h 6239940"/>
              <a:gd name="connsiteX1178" fmla="*/ 10256901 w 11284862"/>
              <a:gd name="connsiteY1178" fmla="*/ 377114 h 6239940"/>
              <a:gd name="connsiteX1179" fmla="*/ 10126564 w 11284862"/>
              <a:gd name="connsiteY1179" fmla="*/ 593173 h 6239940"/>
              <a:gd name="connsiteX1180" fmla="*/ 10090000 w 11284862"/>
              <a:gd name="connsiteY1180" fmla="*/ 601285 h 6239940"/>
              <a:gd name="connsiteX1181" fmla="*/ 10096927 w 11284862"/>
              <a:gd name="connsiteY1181" fmla="*/ 627687 h 6239940"/>
              <a:gd name="connsiteX1182" fmla="*/ 10130027 w 11284862"/>
              <a:gd name="connsiteY1182" fmla="*/ 634056 h 6239940"/>
              <a:gd name="connsiteX1183" fmla="*/ 10187033 w 11284862"/>
              <a:gd name="connsiteY1183" fmla="*/ 693974 h 6239940"/>
              <a:gd name="connsiteX1184" fmla="*/ 10187648 w 11284862"/>
              <a:gd name="connsiteY1184" fmla="*/ 697849 h 6239940"/>
              <a:gd name="connsiteX1185" fmla="*/ 10305799 w 11284862"/>
              <a:gd name="connsiteY1185" fmla="*/ 1118070 h 6239940"/>
              <a:gd name="connsiteX1186" fmla="*/ 10277835 w 11284862"/>
              <a:gd name="connsiteY1186" fmla="*/ 1164229 h 6239940"/>
              <a:gd name="connsiteX1187" fmla="*/ 10277836 w 11284862"/>
              <a:gd name="connsiteY1187" fmla="*/ 1164230 h 6239940"/>
              <a:gd name="connsiteX1188" fmla="*/ 10229401 w 11284862"/>
              <a:gd name="connsiteY1188" fmla="*/ 1137580 h 6239940"/>
              <a:gd name="connsiteX1189" fmla="*/ 10191562 w 11284862"/>
              <a:gd name="connsiteY1189" fmla="*/ 1003006 h 6239940"/>
              <a:gd name="connsiteX1190" fmla="*/ 10191562 w 11284862"/>
              <a:gd name="connsiteY1190" fmla="*/ 1046174 h 6239940"/>
              <a:gd name="connsiteX1191" fmla="*/ 10183645 w 11284862"/>
              <a:gd name="connsiteY1191" fmla="*/ 1083547 h 6239940"/>
              <a:gd name="connsiteX1192" fmla="*/ 10181181 w 11284862"/>
              <a:gd name="connsiteY1192" fmla="*/ 1087029 h 6239940"/>
              <a:gd name="connsiteX1193" fmla="*/ 10145727 w 11284862"/>
              <a:gd name="connsiteY1193" fmla="*/ 1495874 h 6239940"/>
              <a:gd name="connsiteX1194" fmla="*/ 10066176 w 11284862"/>
              <a:gd name="connsiteY1194" fmla="*/ 1495874 h 6239940"/>
              <a:gd name="connsiteX1195" fmla="*/ 10043498 w 11284862"/>
              <a:gd name="connsiteY1195" fmla="*/ 1234360 h 6239940"/>
              <a:gd name="connsiteX1196" fmla="*/ 10020820 w 11284862"/>
              <a:gd name="connsiteY1196" fmla="*/ 1495874 h 6239940"/>
              <a:gd name="connsiteX1197" fmla="*/ 9941269 w 11284862"/>
              <a:gd name="connsiteY1197" fmla="*/ 1495874 h 6239940"/>
              <a:gd name="connsiteX1198" fmla="*/ 9905815 w 11284862"/>
              <a:gd name="connsiteY1198" fmla="*/ 1087030 h 6239940"/>
              <a:gd name="connsiteX1199" fmla="*/ 9903351 w 11284862"/>
              <a:gd name="connsiteY1199" fmla="*/ 1083547 h 6239940"/>
              <a:gd name="connsiteX1200" fmla="*/ 9895433 w 11284862"/>
              <a:gd name="connsiteY1200" fmla="*/ 1046174 h 6239940"/>
              <a:gd name="connsiteX1201" fmla="*/ 9895433 w 11284862"/>
              <a:gd name="connsiteY1201" fmla="*/ 1001018 h 6239940"/>
              <a:gd name="connsiteX1202" fmla="*/ 9857509 w 11284862"/>
              <a:gd name="connsiteY1202" fmla="*/ 1135896 h 6239940"/>
              <a:gd name="connsiteX1203" fmla="*/ 9809074 w 11284862"/>
              <a:gd name="connsiteY1203" fmla="*/ 1162546 h 6239940"/>
              <a:gd name="connsiteX1204" fmla="*/ 9809075 w 11284862"/>
              <a:gd name="connsiteY1204" fmla="*/ 1162545 h 6239940"/>
              <a:gd name="connsiteX1205" fmla="*/ 9781111 w 11284862"/>
              <a:gd name="connsiteY1205" fmla="*/ 1116386 h 6239940"/>
              <a:gd name="connsiteX1206" fmla="*/ 9900536 w 11284862"/>
              <a:gd name="connsiteY1206" fmla="*/ 691636 h 6239940"/>
              <a:gd name="connsiteX1207" fmla="*/ 9907522 w 11284862"/>
              <a:gd name="connsiteY1207" fmla="*/ 678232 h 6239940"/>
              <a:gd name="connsiteX1208" fmla="*/ 9908177 w 11284862"/>
              <a:gd name="connsiteY1208" fmla="*/ 677689 h 6239940"/>
              <a:gd name="connsiteX1209" fmla="*/ 9912640 w 11284862"/>
              <a:gd name="connsiteY1209" fmla="*/ 668843 h 6239940"/>
              <a:gd name="connsiteX1210" fmla="*/ 9956968 w 11284862"/>
              <a:gd name="connsiteY1210" fmla="*/ 634056 h 6239940"/>
              <a:gd name="connsiteX1211" fmla="*/ 9990069 w 11284862"/>
              <a:gd name="connsiteY1211" fmla="*/ 627687 h 6239940"/>
              <a:gd name="connsiteX1212" fmla="*/ 9996995 w 11284862"/>
              <a:gd name="connsiteY1212" fmla="*/ 601285 h 6239940"/>
              <a:gd name="connsiteX1213" fmla="*/ 9960431 w 11284862"/>
              <a:gd name="connsiteY1213" fmla="*/ 593173 h 6239940"/>
              <a:gd name="connsiteX1214" fmla="*/ 9830094 w 11284862"/>
              <a:gd name="connsiteY1214" fmla="*/ 377114 h 6239940"/>
              <a:gd name="connsiteX1215" fmla="*/ 10043498 w 11284862"/>
              <a:gd name="connsiteY1215" fmla="*/ 142627 h 6239940"/>
              <a:gd name="connsiteX1216" fmla="*/ 4390777 w 11284862"/>
              <a:gd name="connsiteY1216" fmla="*/ 142627 h 6239940"/>
              <a:gd name="connsiteX1217" fmla="*/ 4604180 w 11284862"/>
              <a:gd name="connsiteY1217" fmla="*/ 377113 h 6239940"/>
              <a:gd name="connsiteX1218" fmla="*/ 4473844 w 11284862"/>
              <a:gd name="connsiteY1218" fmla="*/ 593173 h 6239940"/>
              <a:gd name="connsiteX1219" fmla="*/ 4437279 w 11284862"/>
              <a:gd name="connsiteY1219" fmla="*/ 601285 h 6239940"/>
              <a:gd name="connsiteX1220" fmla="*/ 4444206 w 11284862"/>
              <a:gd name="connsiteY1220" fmla="*/ 627687 h 6239940"/>
              <a:gd name="connsiteX1221" fmla="*/ 4477307 w 11284862"/>
              <a:gd name="connsiteY1221" fmla="*/ 634056 h 6239940"/>
              <a:gd name="connsiteX1222" fmla="*/ 4534312 w 11284862"/>
              <a:gd name="connsiteY1222" fmla="*/ 693974 h 6239940"/>
              <a:gd name="connsiteX1223" fmla="*/ 4534927 w 11284862"/>
              <a:gd name="connsiteY1223" fmla="*/ 697849 h 6239940"/>
              <a:gd name="connsiteX1224" fmla="*/ 4653078 w 11284862"/>
              <a:gd name="connsiteY1224" fmla="*/ 1118069 h 6239940"/>
              <a:gd name="connsiteX1225" fmla="*/ 4625114 w 11284862"/>
              <a:gd name="connsiteY1225" fmla="*/ 1164229 h 6239940"/>
              <a:gd name="connsiteX1226" fmla="*/ 4625115 w 11284862"/>
              <a:gd name="connsiteY1226" fmla="*/ 1164229 h 6239940"/>
              <a:gd name="connsiteX1227" fmla="*/ 4576680 w 11284862"/>
              <a:gd name="connsiteY1227" fmla="*/ 1137579 h 6239940"/>
              <a:gd name="connsiteX1228" fmla="*/ 4538842 w 11284862"/>
              <a:gd name="connsiteY1228" fmla="*/ 1003005 h 6239940"/>
              <a:gd name="connsiteX1229" fmla="*/ 4538842 w 11284862"/>
              <a:gd name="connsiteY1229" fmla="*/ 1046173 h 6239940"/>
              <a:gd name="connsiteX1230" fmla="*/ 4530924 w 11284862"/>
              <a:gd name="connsiteY1230" fmla="*/ 1083547 h 6239940"/>
              <a:gd name="connsiteX1231" fmla="*/ 4528460 w 11284862"/>
              <a:gd name="connsiteY1231" fmla="*/ 1087029 h 6239940"/>
              <a:gd name="connsiteX1232" fmla="*/ 4493006 w 11284862"/>
              <a:gd name="connsiteY1232" fmla="*/ 1495873 h 6239940"/>
              <a:gd name="connsiteX1233" fmla="*/ 4413456 w 11284862"/>
              <a:gd name="connsiteY1233" fmla="*/ 1495873 h 6239940"/>
              <a:gd name="connsiteX1234" fmla="*/ 4390777 w 11284862"/>
              <a:gd name="connsiteY1234" fmla="*/ 1234359 h 6239940"/>
              <a:gd name="connsiteX1235" fmla="*/ 4368099 w 11284862"/>
              <a:gd name="connsiteY1235" fmla="*/ 1495873 h 6239940"/>
              <a:gd name="connsiteX1236" fmla="*/ 4288549 w 11284862"/>
              <a:gd name="connsiteY1236" fmla="*/ 1495873 h 6239940"/>
              <a:gd name="connsiteX1237" fmla="*/ 4253094 w 11284862"/>
              <a:gd name="connsiteY1237" fmla="*/ 1087029 h 6239940"/>
              <a:gd name="connsiteX1238" fmla="*/ 4250630 w 11284862"/>
              <a:gd name="connsiteY1238" fmla="*/ 1083547 h 6239940"/>
              <a:gd name="connsiteX1239" fmla="*/ 4242712 w 11284862"/>
              <a:gd name="connsiteY1239" fmla="*/ 1046173 h 6239940"/>
              <a:gd name="connsiteX1240" fmla="*/ 4242712 w 11284862"/>
              <a:gd name="connsiteY1240" fmla="*/ 1001018 h 6239940"/>
              <a:gd name="connsiteX1241" fmla="*/ 4204789 w 11284862"/>
              <a:gd name="connsiteY1241" fmla="*/ 1135895 h 6239940"/>
              <a:gd name="connsiteX1242" fmla="*/ 4156354 w 11284862"/>
              <a:gd name="connsiteY1242" fmla="*/ 1162545 h 6239940"/>
              <a:gd name="connsiteX1243" fmla="*/ 4156354 w 11284862"/>
              <a:gd name="connsiteY1243" fmla="*/ 1162545 h 6239940"/>
              <a:gd name="connsiteX1244" fmla="*/ 4128390 w 11284862"/>
              <a:gd name="connsiteY1244" fmla="*/ 1116385 h 6239940"/>
              <a:gd name="connsiteX1245" fmla="*/ 4247816 w 11284862"/>
              <a:gd name="connsiteY1245" fmla="*/ 691635 h 6239940"/>
              <a:gd name="connsiteX1246" fmla="*/ 4254801 w 11284862"/>
              <a:gd name="connsiteY1246" fmla="*/ 678232 h 6239940"/>
              <a:gd name="connsiteX1247" fmla="*/ 4255457 w 11284862"/>
              <a:gd name="connsiteY1247" fmla="*/ 677688 h 6239940"/>
              <a:gd name="connsiteX1248" fmla="*/ 4259920 w 11284862"/>
              <a:gd name="connsiteY1248" fmla="*/ 668843 h 6239940"/>
              <a:gd name="connsiteX1249" fmla="*/ 4304247 w 11284862"/>
              <a:gd name="connsiteY1249" fmla="*/ 634056 h 6239940"/>
              <a:gd name="connsiteX1250" fmla="*/ 4337348 w 11284862"/>
              <a:gd name="connsiteY1250" fmla="*/ 627687 h 6239940"/>
              <a:gd name="connsiteX1251" fmla="*/ 4344275 w 11284862"/>
              <a:gd name="connsiteY1251" fmla="*/ 601285 h 6239940"/>
              <a:gd name="connsiteX1252" fmla="*/ 4307710 w 11284862"/>
              <a:gd name="connsiteY1252" fmla="*/ 593173 h 6239940"/>
              <a:gd name="connsiteX1253" fmla="*/ 4177373 w 11284862"/>
              <a:gd name="connsiteY1253" fmla="*/ 377113 h 6239940"/>
              <a:gd name="connsiteX1254" fmla="*/ 4390777 w 11284862"/>
              <a:gd name="connsiteY1254" fmla="*/ 142627 h 6239940"/>
              <a:gd name="connsiteX1255" fmla="*/ 982371 w 11284862"/>
              <a:gd name="connsiteY1255" fmla="*/ 92303 h 6239940"/>
              <a:gd name="connsiteX1256" fmla="*/ 1195774 w 11284862"/>
              <a:gd name="connsiteY1256" fmla="*/ 326789 h 6239940"/>
              <a:gd name="connsiteX1257" fmla="*/ 1065438 w 11284862"/>
              <a:gd name="connsiteY1257" fmla="*/ 542849 h 6239940"/>
              <a:gd name="connsiteX1258" fmla="*/ 1028873 w 11284862"/>
              <a:gd name="connsiteY1258" fmla="*/ 550961 h 6239940"/>
              <a:gd name="connsiteX1259" fmla="*/ 1035800 w 11284862"/>
              <a:gd name="connsiteY1259" fmla="*/ 577363 h 6239940"/>
              <a:gd name="connsiteX1260" fmla="*/ 1068901 w 11284862"/>
              <a:gd name="connsiteY1260" fmla="*/ 583732 h 6239940"/>
              <a:gd name="connsiteX1261" fmla="*/ 1125906 w 11284862"/>
              <a:gd name="connsiteY1261" fmla="*/ 643650 h 6239940"/>
              <a:gd name="connsiteX1262" fmla="*/ 1126521 w 11284862"/>
              <a:gd name="connsiteY1262" fmla="*/ 647525 h 6239940"/>
              <a:gd name="connsiteX1263" fmla="*/ 1244672 w 11284862"/>
              <a:gd name="connsiteY1263" fmla="*/ 1067745 h 6239940"/>
              <a:gd name="connsiteX1264" fmla="*/ 1216708 w 11284862"/>
              <a:gd name="connsiteY1264" fmla="*/ 1113904 h 6239940"/>
              <a:gd name="connsiteX1265" fmla="*/ 1216709 w 11284862"/>
              <a:gd name="connsiteY1265" fmla="*/ 1113905 h 6239940"/>
              <a:gd name="connsiteX1266" fmla="*/ 1168274 w 11284862"/>
              <a:gd name="connsiteY1266" fmla="*/ 1087255 h 6239940"/>
              <a:gd name="connsiteX1267" fmla="*/ 1130436 w 11284862"/>
              <a:gd name="connsiteY1267" fmla="*/ 952681 h 6239940"/>
              <a:gd name="connsiteX1268" fmla="*/ 1130436 w 11284862"/>
              <a:gd name="connsiteY1268" fmla="*/ 995849 h 6239940"/>
              <a:gd name="connsiteX1269" fmla="*/ 1122518 w 11284862"/>
              <a:gd name="connsiteY1269" fmla="*/ 1033223 h 6239940"/>
              <a:gd name="connsiteX1270" fmla="*/ 1120054 w 11284862"/>
              <a:gd name="connsiteY1270" fmla="*/ 1036704 h 6239940"/>
              <a:gd name="connsiteX1271" fmla="*/ 1084600 w 11284862"/>
              <a:gd name="connsiteY1271" fmla="*/ 1445549 h 6239940"/>
              <a:gd name="connsiteX1272" fmla="*/ 1005050 w 11284862"/>
              <a:gd name="connsiteY1272" fmla="*/ 1445549 h 6239940"/>
              <a:gd name="connsiteX1273" fmla="*/ 982371 w 11284862"/>
              <a:gd name="connsiteY1273" fmla="*/ 1184035 h 6239940"/>
              <a:gd name="connsiteX1274" fmla="*/ 959693 w 11284862"/>
              <a:gd name="connsiteY1274" fmla="*/ 1445549 h 6239940"/>
              <a:gd name="connsiteX1275" fmla="*/ 880143 w 11284862"/>
              <a:gd name="connsiteY1275" fmla="*/ 1445549 h 6239940"/>
              <a:gd name="connsiteX1276" fmla="*/ 844688 w 11284862"/>
              <a:gd name="connsiteY1276" fmla="*/ 1036705 h 6239940"/>
              <a:gd name="connsiteX1277" fmla="*/ 842224 w 11284862"/>
              <a:gd name="connsiteY1277" fmla="*/ 1033223 h 6239940"/>
              <a:gd name="connsiteX1278" fmla="*/ 834306 w 11284862"/>
              <a:gd name="connsiteY1278" fmla="*/ 995849 h 6239940"/>
              <a:gd name="connsiteX1279" fmla="*/ 834306 w 11284862"/>
              <a:gd name="connsiteY1279" fmla="*/ 950694 h 6239940"/>
              <a:gd name="connsiteX1280" fmla="*/ 796383 w 11284862"/>
              <a:gd name="connsiteY1280" fmla="*/ 1085571 h 6239940"/>
              <a:gd name="connsiteX1281" fmla="*/ 747947 w 11284862"/>
              <a:gd name="connsiteY1281" fmla="*/ 1112221 h 6239940"/>
              <a:gd name="connsiteX1282" fmla="*/ 747948 w 11284862"/>
              <a:gd name="connsiteY1282" fmla="*/ 1112220 h 6239940"/>
              <a:gd name="connsiteX1283" fmla="*/ 719984 w 11284862"/>
              <a:gd name="connsiteY1283" fmla="*/ 1066061 h 6239940"/>
              <a:gd name="connsiteX1284" fmla="*/ 839409 w 11284862"/>
              <a:gd name="connsiteY1284" fmla="*/ 641311 h 6239940"/>
              <a:gd name="connsiteX1285" fmla="*/ 846395 w 11284862"/>
              <a:gd name="connsiteY1285" fmla="*/ 627908 h 6239940"/>
              <a:gd name="connsiteX1286" fmla="*/ 847051 w 11284862"/>
              <a:gd name="connsiteY1286" fmla="*/ 627364 h 6239940"/>
              <a:gd name="connsiteX1287" fmla="*/ 851513 w 11284862"/>
              <a:gd name="connsiteY1287" fmla="*/ 618519 h 6239940"/>
              <a:gd name="connsiteX1288" fmla="*/ 895841 w 11284862"/>
              <a:gd name="connsiteY1288" fmla="*/ 583732 h 6239940"/>
              <a:gd name="connsiteX1289" fmla="*/ 928942 w 11284862"/>
              <a:gd name="connsiteY1289" fmla="*/ 577363 h 6239940"/>
              <a:gd name="connsiteX1290" fmla="*/ 935868 w 11284862"/>
              <a:gd name="connsiteY1290" fmla="*/ 550961 h 6239940"/>
              <a:gd name="connsiteX1291" fmla="*/ 899304 w 11284862"/>
              <a:gd name="connsiteY1291" fmla="*/ 542849 h 6239940"/>
              <a:gd name="connsiteX1292" fmla="*/ 768967 w 11284862"/>
              <a:gd name="connsiteY1292" fmla="*/ 326789 h 6239940"/>
              <a:gd name="connsiteX1293" fmla="*/ 982371 w 11284862"/>
              <a:gd name="connsiteY1293" fmla="*/ 92303 h 6239940"/>
              <a:gd name="connsiteX1294" fmla="*/ 2707968 w 11284862"/>
              <a:gd name="connsiteY1294" fmla="*/ 31315 h 6239940"/>
              <a:gd name="connsiteX1295" fmla="*/ 2921371 w 11284862"/>
              <a:gd name="connsiteY1295" fmla="*/ 265802 h 6239940"/>
              <a:gd name="connsiteX1296" fmla="*/ 2791035 w 11284862"/>
              <a:gd name="connsiteY1296" fmla="*/ 481861 h 6239940"/>
              <a:gd name="connsiteX1297" fmla="*/ 2754470 w 11284862"/>
              <a:gd name="connsiteY1297" fmla="*/ 489973 h 6239940"/>
              <a:gd name="connsiteX1298" fmla="*/ 2761397 w 11284862"/>
              <a:gd name="connsiteY1298" fmla="*/ 516375 h 6239940"/>
              <a:gd name="connsiteX1299" fmla="*/ 2794498 w 11284862"/>
              <a:gd name="connsiteY1299" fmla="*/ 522744 h 6239940"/>
              <a:gd name="connsiteX1300" fmla="*/ 2851503 w 11284862"/>
              <a:gd name="connsiteY1300" fmla="*/ 582662 h 6239940"/>
              <a:gd name="connsiteX1301" fmla="*/ 2852118 w 11284862"/>
              <a:gd name="connsiteY1301" fmla="*/ 586537 h 6239940"/>
              <a:gd name="connsiteX1302" fmla="*/ 2970269 w 11284862"/>
              <a:gd name="connsiteY1302" fmla="*/ 1006757 h 6239940"/>
              <a:gd name="connsiteX1303" fmla="*/ 2942305 w 11284862"/>
              <a:gd name="connsiteY1303" fmla="*/ 1052917 h 6239940"/>
              <a:gd name="connsiteX1304" fmla="*/ 2942306 w 11284862"/>
              <a:gd name="connsiteY1304" fmla="*/ 1052917 h 6239940"/>
              <a:gd name="connsiteX1305" fmla="*/ 2893871 w 11284862"/>
              <a:gd name="connsiteY1305" fmla="*/ 1026268 h 6239940"/>
              <a:gd name="connsiteX1306" fmla="*/ 2856033 w 11284862"/>
              <a:gd name="connsiteY1306" fmla="*/ 891693 h 6239940"/>
              <a:gd name="connsiteX1307" fmla="*/ 2856033 w 11284862"/>
              <a:gd name="connsiteY1307" fmla="*/ 934861 h 6239940"/>
              <a:gd name="connsiteX1308" fmla="*/ 2848115 w 11284862"/>
              <a:gd name="connsiteY1308" fmla="*/ 972235 h 6239940"/>
              <a:gd name="connsiteX1309" fmla="*/ 2845652 w 11284862"/>
              <a:gd name="connsiteY1309" fmla="*/ 975717 h 6239940"/>
              <a:gd name="connsiteX1310" fmla="*/ 2810197 w 11284862"/>
              <a:gd name="connsiteY1310" fmla="*/ 1384561 h 6239940"/>
              <a:gd name="connsiteX1311" fmla="*/ 2730646 w 11284862"/>
              <a:gd name="connsiteY1311" fmla="*/ 1384561 h 6239940"/>
              <a:gd name="connsiteX1312" fmla="*/ 2707968 w 11284862"/>
              <a:gd name="connsiteY1312" fmla="*/ 1123047 h 6239940"/>
              <a:gd name="connsiteX1313" fmla="*/ 2685289 w 11284862"/>
              <a:gd name="connsiteY1313" fmla="*/ 1384561 h 6239940"/>
              <a:gd name="connsiteX1314" fmla="*/ 2605740 w 11284862"/>
              <a:gd name="connsiteY1314" fmla="*/ 1384561 h 6239940"/>
              <a:gd name="connsiteX1315" fmla="*/ 2570284 w 11284862"/>
              <a:gd name="connsiteY1315" fmla="*/ 975717 h 6239940"/>
              <a:gd name="connsiteX1316" fmla="*/ 2567820 w 11284862"/>
              <a:gd name="connsiteY1316" fmla="*/ 972235 h 6239940"/>
              <a:gd name="connsiteX1317" fmla="*/ 2559903 w 11284862"/>
              <a:gd name="connsiteY1317" fmla="*/ 934861 h 6239940"/>
              <a:gd name="connsiteX1318" fmla="*/ 2559903 w 11284862"/>
              <a:gd name="connsiteY1318" fmla="*/ 889706 h 6239940"/>
              <a:gd name="connsiteX1319" fmla="*/ 2521980 w 11284862"/>
              <a:gd name="connsiteY1319" fmla="*/ 1024584 h 6239940"/>
              <a:gd name="connsiteX1320" fmla="*/ 2473544 w 11284862"/>
              <a:gd name="connsiteY1320" fmla="*/ 1051233 h 6239940"/>
              <a:gd name="connsiteX1321" fmla="*/ 2473545 w 11284862"/>
              <a:gd name="connsiteY1321" fmla="*/ 1051233 h 6239940"/>
              <a:gd name="connsiteX1322" fmla="*/ 2445581 w 11284862"/>
              <a:gd name="connsiteY1322" fmla="*/ 1005073 h 6239940"/>
              <a:gd name="connsiteX1323" fmla="*/ 2565006 w 11284862"/>
              <a:gd name="connsiteY1323" fmla="*/ 580323 h 6239940"/>
              <a:gd name="connsiteX1324" fmla="*/ 2571992 w 11284862"/>
              <a:gd name="connsiteY1324" fmla="*/ 566920 h 6239940"/>
              <a:gd name="connsiteX1325" fmla="*/ 2572647 w 11284862"/>
              <a:gd name="connsiteY1325" fmla="*/ 566377 h 6239940"/>
              <a:gd name="connsiteX1326" fmla="*/ 2577110 w 11284862"/>
              <a:gd name="connsiteY1326" fmla="*/ 557531 h 6239940"/>
              <a:gd name="connsiteX1327" fmla="*/ 2621438 w 11284862"/>
              <a:gd name="connsiteY1327" fmla="*/ 522744 h 6239940"/>
              <a:gd name="connsiteX1328" fmla="*/ 2654539 w 11284862"/>
              <a:gd name="connsiteY1328" fmla="*/ 516375 h 6239940"/>
              <a:gd name="connsiteX1329" fmla="*/ 2661465 w 11284862"/>
              <a:gd name="connsiteY1329" fmla="*/ 489973 h 6239940"/>
              <a:gd name="connsiteX1330" fmla="*/ 2624901 w 11284862"/>
              <a:gd name="connsiteY1330" fmla="*/ 481861 h 6239940"/>
              <a:gd name="connsiteX1331" fmla="*/ 2494564 w 11284862"/>
              <a:gd name="connsiteY1331" fmla="*/ 265802 h 6239940"/>
              <a:gd name="connsiteX1332" fmla="*/ 2707968 w 11284862"/>
              <a:gd name="connsiteY1332" fmla="*/ 31315 h 6239940"/>
              <a:gd name="connsiteX1333" fmla="*/ 6337646 w 11284862"/>
              <a:gd name="connsiteY1333" fmla="*/ 0 h 6239940"/>
              <a:gd name="connsiteX1334" fmla="*/ 6551049 w 11284862"/>
              <a:gd name="connsiteY1334" fmla="*/ 234486 h 6239940"/>
              <a:gd name="connsiteX1335" fmla="*/ 6420713 w 11284862"/>
              <a:gd name="connsiteY1335" fmla="*/ 450546 h 6239940"/>
              <a:gd name="connsiteX1336" fmla="*/ 6384148 w 11284862"/>
              <a:gd name="connsiteY1336" fmla="*/ 458658 h 6239940"/>
              <a:gd name="connsiteX1337" fmla="*/ 6391075 w 11284862"/>
              <a:gd name="connsiteY1337" fmla="*/ 485060 h 6239940"/>
              <a:gd name="connsiteX1338" fmla="*/ 6424176 w 11284862"/>
              <a:gd name="connsiteY1338" fmla="*/ 491429 h 6239940"/>
              <a:gd name="connsiteX1339" fmla="*/ 6481181 w 11284862"/>
              <a:gd name="connsiteY1339" fmla="*/ 551347 h 6239940"/>
              <a:gd name="connsiteX1340" fmla="*/ 6481796 w 11284862"/>
              <a:gd name="connsiteY1340" fmla="*/ 555222 h 6239940"/>
              <a:gd name="connsiteX1341" fmla="*/ 6599947 w 11284862"/>
              <a:gd name="connsiteY1341" fmla="*/ 975443 h 6239940"/>
              <a:gd name="connsiteX1342" fmla="*/ 6571983 w 11284862"/>
              <a:gd name="connsiteY1342" fmla="*/ 1021602 h 6239940"/>
              <a:gd name="connsiteX1343" fmla="*/ 6571984 w 11284862"/>
              <a:gd name="connsiteY1343" fmla="*/ 1021603 h 6239940"/>
              <a:gd name="connsiteX1344" fmla="*/ 6523549 w 11284862"/>
              <a:gd name="connsiteY1344" fmla="*/ 994952 h 6239940"/>
              <a:gd name="connsiteX1345" fmla="*/ 6485711 w 11284862"/>
              <a:gd name="connsiteY1345" fmla="*/ 860378 h 6239940"/>
              <a:gd name="connsiteX1346" fmla="*/ 6485711 w 11284862"/>
              <a:gd name="connsiteY1346" fmla="*/ 903546 h 6239940"/>
              <a:gd name="connsiteX1347" fmla="*/ 6477793 w 11284862"/>
              <a:gd name="connsiteY1347" fmla="*/ 940920 h 6239940"/>
              <a:gd name="connsiteX1348" fmla="*/ 6475329 w 11284862"/>
              <a:gd name="connsiteY1348" fmla="*/ 944402 h 6239940"/>
              <a:gd name="connsiteX1349" fmla="*/ 6439875 w 11284862"/>
              <a:gd name="connsiteY1349" fmla="*/ 1353246 h 6239940"/>
              <a:gd name="connsiteX1350" fmla="*/ 6360325 w 11284862"/>
              <a:gd name="connsiteY1350" fmla="*/ 1353246 h 6239940"/>
              <a:gd name="connsiteX1351" fmla="*/ 6337646 w 11284862"/>
              <a:gd name="connsiteY1351" fmla="*/ 1091732 h 6239940"/>
              <a:gd name="connsiteX1352" fmla="*/ 6314968 w 11284862"/>
              <a:gd name="connsiteY1352" fmla="*/ 1353246 h 6239940"/>
              <a:gd name="connsiteX1353" fmla="*/ 6235418 w 11284862"/>
              <a:gd name="connsiteY1353" fmla="*/ 1353246 h 6239940"/>
              <a:gd name="connsiteX1354" fmla="*/ 6199963 w 11284862"/>
              <a:gd name="connsiteY1354" fmla="*/ 944403 h 6239940"/>
              <a:gd name="connsiteX1355" fmla="*/ 6197499 w 11284862"/>
              <a:gd name="connsiteY1355" fmla="*/ 940920 h 6239940"/>
              <a:gd name="connsiteX1356" fmla="*/ 6189581 w 11284862"/>
              <a:gd name="connsiteY1356" fmla="*/ 903546 h 6239940"/>
              <a:gd name="connsiteX1357" fmla="*/ 6189581 w 11284862"/>
              <a:gd name="connsiteY1357" fmla="*/ 858391 h 6239940"/>
              <a:gd name="connsiteX1358" fmla="*/ 6151658 w 11284862"/>
              <a:gd name="connsiteY1358" fmla="*/ 993268 h 6239940"/>
              <a:gd name="connsiteX1359" fmla="*/ 6103223 w 11284862"/>
              <a:gd name="connsiteY1359" fmla="*/ 1019919 h 6239940"/>
              <a:gd name="connsiteX1360" fmla="*/ 6103223 w 11284862"/>
              <a:gd name="connsiteY1360" fmla="*/ 1019918 h 6239940"/>
              <a:gd name="connsiteX1361" fmla="*/ 6075259 w 11284862"/>
              <a:gd name="connsiteY1361" fmla="*/ 973758 h 6239940"/>
              <a:gd name="connsiteX1362" fmla="*/ 6194685 w 11284862"/>
              <a:gd name="connsiteY1362" fmla="*/ 549008 h 6239940"/>
              <a:gd name="connsiteX1363" fmla="*/ 6201670 w 11284862"/>
              <a:gd name="connsiteY1363" fmla="*/ 535605 h 6239940"/>
              <a:gd name="connsiteX1364" fmla="*/ 6202326 w 11284862"/>
              <a:gd name="connsiteY1364" fmla="*/ 535061 h 6239940"/>
              <a:gd name="connsiteX1365" fmla="*/ 6206789 w 11284862"/>
              <a:gd name="connsiteY1365" fmla="*/ 526216 h 6239940"/>
              <a:gd name="connsiteX1366" fmla="*/ 6251116 w 11284862"/>
              <a:gd name="connsiteY1366" fmla="*/ 491429 h 6239940"/>
              <a:gd name="connsiteX1367" fmla="*/ 6284217 w 11284862"/>
              <a:gd name="connsiteY1367" fmla="*/ 485060 h 6239940"/>
              <a:gd name="connsiteX1368" fmla="*/ 6291143 w 11284862"/>
              <a:gd name="connsiteY1368" fmla="*/ 458658 h 6239940"/>
              <a:gd name="connsiteX1369" fmla="*/ 6254579 w 11284862"/>
              <a:gd name="connsiteY1369" fmla="*/ 450546 h 6239940"/>
              <a:gd name="connsiteX1370" fmla="*/ 6124242 w 11284862"/>
              <a:gd name="connsiteY1370" fmla="*/ 234486 h 6239940"/>
              <a:gd name="connsiteX1371" fmla="*/ 6337646 w 11284862"/>
              <a:gd name="connsiteY1371" fmla="*/ 0 h 62399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</a:cxnLst>
            <a:rect l="l" t="t" r="r" b="b"/>
            <a:pathLst>
              <a:path w="11284862" h="6239940">
                <a:moveTo>
                  <a:pt x="8693633" y="4886694"/>
                </a:moveTo>
                <a:cubicBezTo>
                  <a:pt x="8811492" y="4886694"/>
                  <a:pt x="8907036" y="4991678"/>
                  <a:pt x="8907036" y="5121181"/>
                </a:cubicBezTo>
                <a:cubicBezTo>
                  <a:pt x="8907036" y="5218309"/>
                  <a:pt x="8853293" y="5301644"/>
                  <a:pt x="8776699" y="5337240"/>
                </a:cubicBezTo>
                <a:lnTo>
                  <a:pt x="8740135" y="5345352"/>
                </a:lnTo>
                <a:lnTo>
                  <a:pt x="8747062" y="5371755"/>
                </a:lnTo>
                <a:lnTo>
                  <a:pt x="8780162" y="5378123"/>
                </a:lnTo>
                <a:cubicBezTo>
                  <a:pt x="8807283" y="5389056"/>
                  <a:pt x="8828337" y="5410983"/>
                  <a:pt x="8837168" y="5438042"/>
                </a:cubicBezTo>
                <a:lnTo>
                  <a:pt x="8837783" y="5441917"/>
                </a:lnTo>
                <a:lnTo>
                  <a:pt x="8955934" y="5862137"/>
                </a:lnTo>
                <a:cubicBezTo>
                  <a:pt x="8961587" y="5882243"/>
                  <a:pt x="8949067" y="5902908"/>
                  <a:pt x="8927970" y="5908296"/>
                </a:cubicBezTo>
                <a:lnTo>
                  <a:pt x="8927971" y="5908297"/>
                </a:lnTo>
                <a:cubicBezTo>
                  <a:pt x="8906874" y="5913684"/>
                  <a:pt x="8885189" y="5901752"/>
                  <a:pt x="8879536" y="5881647"/>
                </a:cubicBezTo>
                <a:lnTo>
                  <a:pt x="8841697" y="5747072"/>
                </a:lnTo>
                <a:lnTo>
                  <a:pt x="8841697" y="5790240"/>
                </a:lnTo>
                <a:cubicBezTo>
                  <a:pt x="8841697" y="5803497"/>
                  <a:pt x="8838878" y="5816126"/>
                  <a:pt x="8833780" y="5827614"/>
                </a:cubicBezTo>
                <a:lnTo>
                  <a:pt x="8831316" y="5831096"/>
                </a:lnTo>
                <a:lnTo>
                  <a:pt x="8795862" y="6239940"/>
                </a:lnTo>
                <a:lnTo>
                  <a:pt x="8716311" y="6239940"/>
                </a:lnTo>
                <a:lnTo>
                  <a:pt x="8693633" y="5978427"/>
                </a:lnTo>
                <a:lnTo>
                  <a:pt x="8670955" y="6239940"/>
                </a:lnTo>
                <a:lnTo>
                  <a:pt x="8591404" y="6239940"/>
                </a:lnTo>
                <a:lnTo>
                  <a:pt x="8555950" y="5831097"/>
                </a:lnTo>
                <a:lnTo>
                  <a:pt x="8553486" y="5827614"/>
                </a:lnTo>
                <a:cubicBezTo>
                  <a:pt x="8548387" y="5816126"/>
                  <a:pt x="8545568" y="5803497"/>
                  <a:pt x="8545568" y="5790240"/>
                </a:cubicBezTo>
                <a:lnTo>
                  <a:pt x="8545568" y="5745085"/>
                </a:lnTo>
                <a:lnTo>
                  <a:pt x="8507644" y="5879963"/>
                </a:lnTo>
                <a:cubicBezTo>
                  <a:pt x="8501991" y="5900068"/>
                  <a:pt x="8480306" y="5912000"/>
                  <a:pt x="8459209" y="5906613"/>
                </a:cubicBezTo>
                <a:lnTo>
                  <a:pt x="8459210" y="5906612"/>
                </a:lnTo>
                <a:cubicBezTo>
                  <a:pt x="8438113" y="5901225"/>
                  <a:pt x="8425593" y="5880559"/>
                  <a:pt x="8431246" y="5860453"/>
                </a:cubicBezTo>
                <a:lnTo>
                  <a:pt x="8550671" y="5435703"/>
                </a:lnTo>
                <a:cubicBezTo>
                  <a:pt x="8552084" y="5430677"/>
                  <a:pt x="8554499" y="5426161"/>
                  <a:pt x="8557657" y="5422300"/>
                </a:cubicBezTo>
                <a:lnTo>
                  <a:pt x="8558313" y="5421756"/>
                </a:lnTo>
                <a:lnTo>
                  <a:pt x="8562775" y="5412911"/>
                </a:lnTo>
                <a:cubicBezTo>
                  <a:pt x="8573639" y="5397587"/>
                  <a:pt x="8589023" y="5385411"/>
                  <a:pt x="8607103" y="5378123"/>
                </a:cubicBezTo>
                <a:lnTo>
                  <a:pt x="8640204" y="5371755"/>
                </a:lnTo>
                <a:lnTo>
                  <a:pt x="8647130" y="5345352"/>
                </a:lnTo>
                <a:lnTo>
                  <a:pt x="8610566" y="5337240"/>
                </a:lnTo>
                <a:cubicBezTo>
                  <a:pt x="8533973" y="5301644"/>
                  <a:pt x="8480229" y="5218309"/>
                  <a:pt x="8480229" y="5121181"/>
                </a:cubicBezTo>
                <a:cubicBezTo>
                  <a:pt x="8480229" y="4991678"/>
                  <a:pt x="8575773" y="4886694"/>
                  <a:pt x="8693633" y="4886694"/>
                </a:cubicBezTo>
                <a:close/>
                <a:moveTo>
                  <a:pt x="6366062" y="4886694"/>
                </a:moveTo>
                <a:cubicBezTo>
                  <a:pt x="6483922" y="4886694"/>
                  <a:pt x="6579465" y="4991678"/>
                  <a:pt x="6579465" y="5121181"/>
                </a:cubicBezTo>
                <a:cubicBezTo>
                  <a:pt x="6579465" y="5218309"/>
                  <a:pt x="6525722" y="5301644"/>
                  <a:pt x="6449129" y="5337240"/>
                </a:cubicBezTo>
                <a:lnTo>
                  <a:pt x="6412564" y="5345352"/>
                </a:lnTo>
                <a:lnTo>
                  <a:pt x="6419491" y="5371755"/>
                </a:lnTo>
                <a:lnTo>
                  <a:pt x="6452592" y="5378123"/>
                </a:lnTo>
                <a:cubicBezTo>
                  <a:pt x="6479712" y="5389056"/>
                  <a:pt x="6500766" y="5410983"/>
                  <a:pt x="6509597" y="5438042"/>
                </a:cubicBezTo>
                <a:lnTo>
                  <a:pt x="6510212" y="5441917"/>
                </a:lnTo>
                <a:lnTo>
                  <a:pt x="6628363" y="5862137"/>
                </a:lnTo>
                <a:cubicBezTo>
                  <a:pt x="6634016" y="5882243"/>
                  <a:pt x="6621496" y="5902908"/>
                  <a:pt x="6600399" y="5908296"/>
                </a:cubicBezTo>
                <a:lnTo>
                  <a:pt x="6600400" y="5908297"/>
                </a:lnTo>
                <a:cubicBezTo>
                  <a:pt x="6579303" y="5913684"/>
                  <a:pt x="6557618" y="5901752"/>
                  <a:pt x="6551965" y="5881647"/>
                </a:cubicBezTo>
                <a:lnTo>
                  <a:pt x="6514127" y="5747072"/>
                </a:lnTo>
                <a:lnTo>
                  <a:pt x="6514127" y="5790240"/>
                </a:lnTo>
                <a:cubicBezTo>
                  <a:pt x="6514127" y="5803497"/>
                  <a:pt x="6511307" y="5816126"/>
                  <a:pt x="6506209" y="5827614"/>
                </a:cubicBezTo>
                <a:lnTo>
                  <a:pt x="6503745" y="5831096"/>
                </a:lnTo>
                <a:lnTo>
                  <a:pt x="6468291" y="6239940"/>
                </a:lnTo>
                <a:lnTo>
                  <a:pt x="6388741" y="6239940"/>
                </a:lnTo>
                <a:lnTo>
                  <a:pt x="6366062" y="5978427"/>
                </a:lnTo>
                <a:lnTo>
                  <a:pt x="6343384" y="6239940"/>
                </a:lnTo>
                <a:lnTo>
                  <a:pt x="6263834" y="6239940"/>
                </a:lnTo>
                <a:lnTo>
                  <a:pt x="6228379" y="5831097"/>
                </a:lnTo>
                <a:lnTo>
                  <a:pt x="6225915" y="5827614"/>
                </a:lnTo>
                <a:cubicBezTo>
                  <a:pt x="6220817" y="5816126"/>
                  <a:pt x="6217997" y="5803497"/>
                  <a:pt x="6217997" y="5790240"/>
                </a:cubicBezTo>
                <a:lnTo>
                  <a:pt x="6217997" y="5745085"/>
                </a:lnTo>
                <a:lnTo>
                  <a:pt x="6180074" y="5879963"/>
                </a:lnTo>
                <a:cubicBezTo>
                  <a:pt x="6174421" y="5900068"/>
                  <a:pt x="6152736" y="5912000"/>
                  <a:pt x="6131639" y="5906613"/>
                </a:cubicBezTo>
                <a:lnTo>
                  <a:pt x="6131639" y="5906612"/>
                </a:lnTo>
                <a:cubicBezTo>
                  <a:pt x="6110542" y="5901225"/>
                  <a:pt x="6098022" y="5880559"/>
                  <a:pt x="6103675" y="5860453"/>
                </a:cubicBezTo>
                <a:lnTo>
                  <a:pt x="6223101" y="5435703"/>
                </a:lnTo>
                <a:cubicBezTo>
                  <a:pt x="6224513" y="5430677"/>
                  <a:pt x="6226929" y="5426161"/>
                  <a:pt x="6230086" y="5422300"/>
                </a:cubicBezTo>
                <a:lnTo>
                  <a:pt x="6230742" y="5421756"/>
                </a:lnTo>
                <a:lnTo>
                  <a:pt x="6235205" y="5412911"/>
                </a:lnTo>
                <a:cubicBezTo>
                  <a:pt x="6246068" y="5397587"/>
                  <a:pt x="6261452" y="5385411"/>
                  <a:pt x="6279532" y="5378123"/>
                </a:cubicBezTo>
                <a:lnTo>
                  <a:pt x="6312633" y="5371755"/>
                </a:lnTo>
                <a:lnTo>
                  <a:pt x="6319559" y="5345352"/>
                </a:lnTo>
                <a:lnTo>
                  <a:pt x="6282995" y="5337240"/>
                </a:lnTo>
                <a:cubicBezTo>
                  <a:pt x="6206402" y="5301644"/>
                  <a:pt x="6152658" y="5218309"/>
                  <a:pt x="6152658" y="5121181"/>
                </a:cubicBezTo>
                <a:cubicBezTo>
                  <a:pt x="6152658" y="4991678"/>
                  <a:pt x="6248202" y="4886694"/>
                  <a:pt x="6366062" y="4886694"/>
                </a:cubicBezTo>
                <a:close/>
                <a:moveTo>
                  <a:pt x="2855016" y="4855378"/>
                </a:moveTo>
                <a:cubicBezTo>
                  <a:pt x="2972877" y="4855378"/>
                  <a:pt x="3068420" y="4960362"/>
                  <a:pt x="3068420" y="5089865"/>
                </a:cubicBezTo>
                <a:cubicBezTo>
                  <a:pt x="3068420" y="5186993"/>
                  <a:pt x="3014676" y="5270328"/>
                  <a:pt x="2938083" y="5305924"/>
                </a:cubicBezTo>
                <a:lnTo>
                  <a:pt x="2901519" y="5314036"/>
                </a:lnTo>
                <a:lnTo>
                  <a:pt x="2908445" y="5340439"/>
                </a:lnTo>
                <a:lnTo>
                  <a:pt x="2941546" y="5346807"/>
                </a:lnTo>
                <a:cubicBezTo>
                  <a:pt x="2968667" y="5357740"/>
                  <a:pt x="2989720" y="5379667"/>
                  <a:pt x="2998552" y="5406726"/>
                </a:cubicBezTo>
                <a:lnTo>
                  <a:pt x="2999166" y="5410601"/>
                </a:lnTo>
                <a:lnTo>
                  <a:pt x="3117318" y="5830821"/>
                </a:lnTo>
                <a:cubicBezTo>
                  <a:pt x="3122971" y="5850927"/>
                  <a:pt x="3110451" y="5871592"/>
                  <a:pt x="3089354" y="5876980"/>
                </a:cubicBezTo>
                <a:lnTo>
                  <a:pt x="3089355" y="5876981"/>
                </a:lnTo>
                <a:cubicBezTo>
                  <a:pt x="3068258" y="5882368"/>
                  <a:pt x="3046572" y="5870436"/>
                  <a:pt x="3040919" y="5850331"/>
                </a:cubicBezTo>
                <a:lnTo>
                  <a:pt x="3003081" y="5715756"/>
                </a:lnTo>
                <a:lnTo>
                  <a:pt x="3003081" y="5758924"/>
                </a:lnTo>
                <a:cubicBezTo>
                  <a:pt x="3003081" y="5772181"/>
                  <a:pt x="3000262" y="5784810"/>
                  <a:pt x="2995164" y="5796298"/>
                </a:cubicBezTo>
                <a:lnTo>
                  <a:pt x="2992700" y="5799780"/>
                </a:lnTo>
                <a:lnTo>
                  <a:pt x="2957245" y="6208624"/>
                </a:lnTo>
                <a:lnTo>
                  <a:pt x="2877695" y="6208624"/>
                </a:lnTo>
                <a:lnTo>
                  <a:pt x="2855016" y="5947111"/>
                </a:lnTo>
                <a:lnTo>
                  <a:pt x="2832338" y="6208624"/>
                </a:lnTo>
                <a:lnTo>
                  <a:pt x="2752788" y="6208624"/>
                </a:lnTo>
                <a:lnTo>
                  <a:pt x="2717333" y="5799781"/>
                </a:lnTo>
                <a:lnTo>
                  <a:pt x="2714869" y="5796298"/>
                </a:lnTo>
                <a:cubicBezTo>
                  <a:pt x="2709771" y="5784810"/>
                  <a:pt x="2706951" y="5772181"/>
                  <a:pt x="2706951" y="5758924"/>
                </a:cubicBezTo>
                <a:lnTo>
                  <a:pt x="2706951" y="5713769"/>
                </a:lnTo>
                <a:lnTo>
                  <a:pt x="2669028" y="5848647"/>
                </a:lnTo>
                <a:cubicBezTo>
                  <a:pt x="2663375" y="5868752"/>
                  <a:pt x="2641689" y="5880684"/>
                  <a:pt x="2620593" y="5875297"/>
                </a:cubicBezTo>
                <a:lnTo>
                  <a:pt x="2620593" y="5875296"/>
                </a:lnTo>
                <a:cubicBezTo>
                  <a:pt x="2599496" y="5869909"/>
                  <a:pt x="2586976" y="5849243"/>
                  <a:pt x="2592629" y="5829137"/>
                </a:cubicBezTo>
                <a:lnTo>
                  <a:pt x="2712054" y="5404387"/>
                </a:lnTo>
                <a:cubicBezTo>
                  <a:pt x="2713467" y="5399361"/>
                  <a:pt x="2715883" y="5394845"/>
                  <a:pt x="2719041" y="5390984"/>
                </a:cubicBezTo>
                <a:lnTo>
                  <a:pt x="2719696" y="5390440"/>
                </a:lnTo>
                <a:lnTo>
                  <a:pt x="2724159" y="5381595"/>
                </a:lnTo>
                <a:cubicBezTo>
                  <a:pt x="2735022" y="5366271"/>
                  <a:pt x="2750406" y="5354095"/>
                  <a:pt x="2768486" y="5346807"/>
                </a:cubicBezTo>
                <a:lnTo>
                  <a:pt x="2801587" y="5340439"/>
                </a:lnTo>
                <a:lnTo>
                  <a:pt x="2808513" y="5314036"/>
                </a:lnTo>
                <a:lnTo>
                  <a:pt x="2771949" y="5305924"/>
                </a:lnTo>
                <a:cubicBezTo>
                  <a:pt x="2695356" y="5270328"/>
                  <a:pt x="2641613" y="5186993"/>
                  <a:pt x="2641613" y="5089865"/>
                </a:cubicBezTo>
                <a:cubicBezTo>
                  <a:pt x="2641613" y="4960362"/>
                  <a:pt x="2737156" y="4855378"/>
                  <a:pt x="2855016" y="4855378"/>
                </a:cubicBezTo>
                <a:close/>
                <a:moveTo>
                  <a:pt x="263744" y="4855378"/>
                </a:moveTo>
                <a:cubicBezTo>
                  <a:pt x="381604" y="4855378"/>
                  <a:pt x="477148" y="4960362"/>
                  <a:pt x="477148" y="5089865"/>
                </a:cubicBezTo>
                <a:cubicBezTo>
                  <a:pt x="477148" y="5186993"/>
                  <a:pt x="423404" y="5270328"/>
                  <a:pt x="346811" y="5305924"/>
                </a:cubicBezTo>
                <a:lnTo>
                  <a:pt x="310247" y="5314036"/>
                </a:lnTo>
                <a:lnTo>
                  <a:pt x="317173" y="5340439"/>
                </a:lnTo>
                <a:lnTo>
                  <a:pt x="350274" y="5346807"/>
                </a:lnTo>
                <a:cubicBezTo>
                  <a:pt x="377395" y="5357740"/>
                  <a:pt x="398448" y="5379667"/>
                  <a:pt x="407279" y="5406726"/>
                </a:cubicBezTo>
                <a:lnTo>
                  <a:pt x="407894" y="5410601"/>
                </a:lnTo>
                <a:lnTo>
                  <a:pt x="526045" y="5830821"/>
                </a:lnTo>
                <a:cubicBezTo>
                  <a:pt x="531699" y="5850927"/>
                  <a:pt x="519178" y="5871592"/>
                  <a:pt x="498081" y="5876980"/>
                </a:cubicBezTo>
                <a:lnTo>
                  <a:pt x="498082" y="5876981"/>
                </a:lnTo>
                <a:cubicBezTo>
                  <a:pt x="476985" y="5882368"/>
                  <a:pt x="455300" y="5870436"/>
                  <a:pt x="449647" y="5850331"/>
                </a:cubicBezTo>
                <a:lnTo>
                  <a:pt x="411809" y="5715756"/>
                </a:lnTo>
                <a:lnTo>
                  <a:pt x="411809" y="5758924"/>
                </a:lnTo>
                <a:cubicBezTo>
                  <a:pt x="411809" y="5772181"/>
                  <a:pt x="408990" y="5784810"/>
                  <a:pt x="403891" y="5796298"/>
                </a:cubicBezTo>
                <a:lnTo>
                  <a:pt x="401428" y="5799780"/>
                </a:lnTo>
                <a:lnTo>
                  <a:pt x="365973" y="6208624"/>
                </a:lnTo>
                <a:lnTo>
                  <a:pt x="286423" y="6208624"/>
                </a:lnTo>
                <a:lnTo>
                  <a:pt x="263744" y="5947111"/>
                </a:lnTo>
                <a:lnTo>
                  <a:pt x="241066" y="6208624"/>
                </a:lnTo>
                <a:lnTo>
                  <a:pt x="161516" y="6208624"/>
                </a:lnTo>
                <a:lnTo>
                  <a:pt x="126061" y="5799781"/>
                </a:lnTo>
                <a:lnTo>
                  <a:pt x="123597" y="5796298"/>
                </a:lnTo>
                <a:cubicBezTo>
                  <a:pt x="118499" y="5784810"/>
                  <a:pt x="115680" y="5772181"/>
                  <a:pt x="115680" y="5758924"/>
                </a:cubicBezTo>
                <a:lnTo>
                  <a:pt x="115680" y="5713769"/>
                </a:lnTo>
                <a:lnTo>
                  <a:pt x="77756" y="5848647"/>
                </a:lnTo>
                <a:cubicBezTo>
                  <a:pt x="72103" y="5868752"/>
                  <a:pt x="50418" y="5880684"/>
                  <a:pt x="29321" y="5875297"/>
                </a:cubicBezTo>
                <a:lnTo>
                  <a:pt x="29322" y="5875296"/>
                </a:lnTo>
                <a:cubicBezTo>
                  <a:pt x="8225" y="5869909"/>
                  <a:pt x="-4295" y="5849243"/>
                  <a:pt x="1358" y="5829137"/>
                </a:cubicBezTo>
                <a:lnTo>
                  <a:pt x="120783" y="5404387"/>
                </a:lnTo>
                <a:cubicBezTo>
                  <a:pt x="122196" y="5399361"/>
                  <a:pt x="124611" y="5394845"/>
                  <a:pt x="127768" y="5390984"/>
                </a:cubicBezTo>
                <a:lnTo>
                  <a:pt x="128424" y="5390440"/>
                </a:lnTo>
                <a:lnTo>
                  <a:pt x="132887" y="5381595"/>
                </a:lnTo>
                <a:cubicBezTo>
                  <a:pt x="143750" y="5366271"/>
                  <a:pt x="159134" y="5354095"/>
                  <a:pt x="177214" y="5346807"/>
                </a:cubicBezTo>
                <a:lnTo>
                  <a:pt x="210315" y="5340439"/>
                </a:lnTo>
                <a:lnTo>
                  <a:pt x="217242" y="5314036"/>
                </a:lnTo>
                <a:lnTo>
                  <a:pt x="180678" y="5305924"/>
                </a:lnTo>
                <a:cubicBezTo>
                  <a:pt x="104084" y="5270328"/>
                  <a:pt x="50341" y="5186993"/>
                  <a:pt x="50341" y="5089865"/>
                </a:cubicBezTo>
                <a:cubicBezTo>
                  <a:pt x="50341" y="4960362"/>
                  <a:pt x="145884" y="4855378"/>
                  <a:pt x="263744" y="4855378"/>
                </a:cubicBezTo>
                <a:close/>
                <a:moveTo>
                  <a:pt x="4500559" y="4807412"/>
                </a:moveTo>
                <a:cubicBezTo>
                  <a:pt x="4618419" y="4807412"/>
                  <a:pt x="4713962" y="4912396"/>
                  <a:pt x="4713962" y="5041899"/>
                </a:cubicBezTo>
                <a:cubicBezTo>
                  <a:pt x="4713962" y="5139027"/>
                  <a:pt x="4660219" y="5222362"/>
                  <a:pt x="4583626" y="5257958"/>
                </a:cubicBezTo>
                <a:lnTo>
                  <a:pt x="4547061" y="5266070"/>
                </a:lnTo>
                <a:lnTo>
                  <a:pt x="4553988" y="5292473"/>
                </a:lnTo>
                <a:lnTo>
                  <a:pt x="4587089" y="5298841"/>
                </a:lnTo>
                <a:cubicBezTo>
                  <a:pt x="4614209" y="5309774"/>
                  <a:pt x="4635263" y="5331701"/>
                  <a:pt x="4644094" y="5358760"/>
                </a:cubicBezTo>
                <a:lnTo>
                  <a:pt x="4644709" y="5362635"/>
                </a:lnTo>
                <a:lnTo>
                  <a:pt x="4762860" y="5782855"/>
                </a:lnTo>
                <a:cubicBezTo>
                  <a:pt x="4768513" y="5802961"/>
                  <a:pt x="4755993" y="5823626"/>
                  <a:pt x="4734896" y="5829014"/>
                </a:cubicBezTo>
                <a:lnTo>
                  <a:pt x="4734897" y="5829015"/>
                </a:lnTo>
                <a:cubicBezTo>
                  <a:pt x="4713800" y="5834402"/>
                  <a:pt x="4692115" y="5822470"/>
                  <a:pt x="4686462" y="5802365"/>
                </a:cubicBezTo>
                <a:lnTo>
                  <a:pt x="4648624" y="5667790"/>
                </a:lnTo>
                <a:lnTo>
                  <a:pt x="4648624" y="5710958"/>
                </a:lnTo>
                <a:cubicBezTo>
                  <a:pt x="4648624" y="5724215"/>
                  <a:pt x="4645804" y="5736844"/>
                  <a:pt x="4640706" y="5748332"/>
                </a:cubicBezTo>
                <a:lnTo>
                  <a:pt x="4638242" y="5751814"/>
                </a:lnTo>
                <a:lnTo>
                  <a:pt x="4602788" y="6160658"/>
                </a:lnTo>
                <a:lnTo>
                  <a:pt x="4523238" y="6160658"/>
                </a:lnTo>
                <a:lnTo>
                  <a:pt x="4500559" y="5899145"/>
                </a:lnTo>
                <a:lnTo>
                  <a:pt x="4477881" y="6160658"/>
                </a:lnTo>
                <a:lnTo>
                  <a:pt x="4398331" y="6160658"/>
                </a:lnTo>
                <a:lnTo>
                  <a:pt x="4362876" y="5751815"/>
                </a:lnTo>
                <a:lnTo>
                  <a:pt x="4360412" y="5748332"/>
                </a:lnTo>
                <a:cubicBezTo>
                  <a:pt x="4355314" y="5736844"/>
                  <a:pt x="4352494" y="5724215"/>
                  <a:pt x="4352494" y="5710958"/>
                </a:cubicBezTo>
                <a:lnTo>
                  <a:pt x="4352494" y="5665803"/>
                </a:lnTo>
                <a:lnTo>
                  <a:pt x="4314571" y="5800681"/>
                </a:lnTo>
                <a:cubicBezTo>
                  <a:pt x="4308918" y="5820786"/>
                  <a:pt x="4287233" y="5832718"/>
                  <a:pt x="4266136" y="5827331"/>
                </a:cubicBezTo>
                <a:lnTo>
                  <a:pt x="4266136" y="5827330"/>
                </a:lnTo>
                <a:cubicBezTo>
                  <a:pt x="4245039" y="5821943"/>
                  <a:pt x="4232519" y="5801277"/>
                  <a:pt x="4238172" y="5781171"/>
                </a:cubicBezTo>
                <a:lnTo>
                  <a:pt x="4357598" y="5356421"/>
                </a:lnTo>
                <a:cubicBezTo>
                  <a:pt x="4359010" y="5351395"/>
                  <a:pt x="4361426" y="5346879"/>
                  <a:pt x="4364583" y="5343018"/>
                </a:cubicBezTo>
                <a:lnTo>
                  <a:pt x="4365239" y="5342474"/>
                </a:lnTo>
                <a:lnTo>
                  <a:pt x="4369702" y="5333629"/>
                </a:lnTo>
                <a:cubicBezTo>
                  <a:pt x="4380565" y="5318305"/>
                  <a:pt x="4395949" y="5306129"/>
                  <a:pt x="4414029" y="5298841"/>
                </a:cubicBezTo>
                <a:lnTo>
                  <a:pt x="4447130" y="5292473"/>
                </a:lnTo>
                <a:lnTo>
                  <a:pt x="4454056" y="5266070"/>
                </a:lnTo>
                <a:lnTo>
                  <a:pt x="4417492" y="5257958"/>
                </a:lnTo>
                <a:cubicBezTo>
                  <a:pt x="4340899" y="5222362"/>
                  <a:pt x="4287155" y="5139027"/>
                  <a:pt x="4287155" y="5041899"/>
                </a:cubicBezTo>
                <a:cubicBezTo>
                  <a:pt x="4287155" y="4912396"/>
                  <a:pt x="4382699" y="4807412"/>
                  <a:pt x="4500559" y="4807412"/>
                </a:cubicBezTo>
                <a:close/>
                <a:moveTo>
                  <a:pt x="11021204" y="4760632"/>
                </a:moveTo>
                <a:cubicBezTo>
                  <a:pt x="11139063" y="4760632"/>
                  <a:pt x="11234607" y="4865616"/>
                  <a:pt x="11234607" y="4995119"/>
                </a:cubicBezTo>
                <a:cubicBezTo>
                  <a:pt x="11234607" y="5092247"/>
                  <a:pt x="11180864" y="5175582"/>
                  <a:pt x="11104270" y="5211178"/>
                </a:cubicBezTo>
                <a:lnTo>
                  <a:pt x="11067706" y="5219290"/>
                </a:lnTo>
                <a:lnTo>
                  <a:pt x="11074633" y="5245693"/>
                </a:lnTo>
                <a:lnTo>
                  <a:pt x="11107733" y="5252061"/>
                </a:lnTo>
                <a:cubicBezTo>
                  <a:pt x="11134854" y="5262994"/>
                  <a:pt x="11155908" y="5284921"/>
                  <a:pt x="11164739" y="5311980"/>
                </a:cubicBezTo>
                <a:lnTo>
                  <a:pt x="11165354" y="5315855"/>
                </a:lnTo>
                <a:lnTo>
                  <a:pt x="11283505" y="5736075"/>
                </a:lnTo>
                <a:cubicBezTo>
                  <a:pt x="11289158" y="5756181"/>
                  <a:pt x="11276638" y="5776846"/>
                  <a:pt x="11255541" y="5782234"/>
                </a:cubicBezTo>
                <a:lnTo>
                  <a:pt x="11255542" y="5782235"/>
                </a:lnTo>
                <a:cubicBezTo>
                  <a:pt x="11234445" y="5787622"/>
                  <a:pt x="11212760" y="5775690"/>
                  <a:pt x="11207107" y="5755585"/>
                </a:cubicBezTo>
                <a:lnTo>
                  <a:pt x="11169268" y="5621010"/>
                </a:lnTo>
                <a:lnTo>
                  <a:pt x="11169268" y="5664178"/>
                </a:lnTo>
                <a:cubicBezTo>
                  <a:pt x="11169268" y="5677435"/>
                  <a:pt x="11166449" y="5690064"/>
                  <a:pt x="11161351" y="5701552"/>
                </a:cubicBezTo>
                <a:lnTo>
                  <a:pt x="11158887" y="5705034"/>
                </a:lnTo>
                <a:lnTo>
                  <a:pt x="11123433" y="6113878"/>
                </a:lnTo>
                <a:lnTo>
                  <a:pt x="11043882" y="6113878"/>
                </a:lnTo>
                <a:lnTo>
                  <a:pt x="11021204" y="5852365"/>
                </a:lnTo>
                <a:lnTo>
                  <a:pt x="10998526" y="6113878"/>
                </a:lnTo>
                <a:lnTo>
                  <a:pt x="10918975" y="6113878"/>
                </a:lnTo>
                <a:lnTo>
                  <a:pt x="10883521" y="5705035"/>
                </a:lnTo>
                <a:lnTo>
                  <a:pt x="10881057" y="5701552"/>
                </a:lnTo>
                <a:cubicBezTo>
                  <a:pt x="10875958" y="5690064"/>
                  <a:pt x="10873139" y="5677435"/>
                  <a:pt x="10873139" y="5664178"/>
                </a:cubicBezTo>
                <a:lnTo>
                  <a:pt x="10873139" y="5619023"/>
                </a:lnTo>
                <a:lnTo>
                  <a:pt x="10835215" y="5753901"/>
                </a:lnTo>
                <a:cubicBezTo>
                  <a:pt x="10829562" y="5774006"/>
                  <a:pt x="10807877" y="5785938"/>
                  <a:pt x="10786780" y="5780551"/>
                </a:cubicBezTo>
                <a:lnTo>
                  <a:pt x="10786781" y="5780550"/>
                </a:lnTo>
                <a:cubicBezTo>
                  <a:pt x="10765684" y="5775163"/>
                  <a:pt x="10753164" y="5754497"/>
                  <a:pt x="10758817" y="5734391"/>
                </a:cubicBezTo>
                <a:lnTo>
                  <a:pt x="10878242" y="5309641"/>
                </a:lnTo>
                <a:cubicBezTo>
                  <a:pt x="10879655" y="5304615"/>
                  <a:pt x="10882070" y="5300099"/>
                  <a:pt x="10885228" y="5296238"/>
                </a:cubicBezTo>
                <a:lnTo>
                  <a:pt x="10885883" y="5295694"/>
                </a:lnTo>
                <a:lnTo>
                  <a:pt x="10890346" y="5286849"/>
                </a:lnTo>
                <a:cubicBezTo>
                  <a:pt x="10901210" y="5271525"/>
                  <a:pt x="10916594" y="5259349"/>
                  <a:pt x="10934674" y="5252061"/>
                </a:cubicBezTo>
                <a:lnTo>
                  <a:pt x="10967775" y="5245693"/>
                </a:lnTo>
                <a:lnTo>
                  <a:pt x="10974701" y="5219290"/>
                </a:lnTo>
                <a:lnTo>
                  <a:pt x="10938137" y="5211178"/>
                </a:lnTo>
                <a:cubicBezTo>
                  <a:pt x="10861544" y="5175582"/>
                  <a:pt x="10807800" y="5092247"/>
                  <a:pt x="10807800" y="4995119"/>
                </a:cubicBezTo>
                <a:cubicBezTo>
                  <a:pt x="10807800" y="4865616"/>
                  <a:pt x="10903344" y="4760632"/>
                  <a:pt x="11021204" y="4760632"/>
                </a:cubicBezTo>
                <a:close/>
                <a:moveTo>
                  <a:pt x="7489023" y="4611335"/>
                </a:moveTo>
                <a:cubicBezTo>
                  <a:pt x="7606883" y="4611335"/>
                  <a:pt x="7702426" y="4716318"/>
                  <a:pt x="7702426" y="4845822"/>
                </a:cubicBezTo>
                <a:cubicBezTo>
                  <a:pt x="7702426" y="4942950"/>
                  <a:pt x="7648683" y="5026285"/>
                  <a:pt x="7572090" y="5061881"/>
                </a:cubicBezTo>
                <a:lnTo>
                  <a:pt x="7535525" y="5069993"/>
                </a:lnTo>
                <a:lnTo>
                  <a:pt x="7542452" y="5096396"/>
                </a:lnTo>
                <a:lnTo>
                  <a:pt x="7575553" y="5102764"/>
                </a:lnTo>
                <a:cubicBezTo>
                  <a:pt x="7602673" y="5113697"/>
                  <a:pt x="7623727" y="5135624"/>
                  <a:pt x="7632558" y="5162683"/>
                </a:cubicBezTo>
                <a:lnTo>
                  <a:pt x="7633173" y="5166558"/>
                </a:lnTo>
                <a:lnTo>
                  <a:pt x="7751324" y="5586778"/>
                </a:lnTo>
                <a:cubicBezTo>
                  <a:pt x="7756977" y="5606884"/>
                  <a:pt x="7744457" y="5627549"/>
                  <a:pt x="7723360" y="5632937"/>
                </a:cubicBezTo>
                <a:lnTo>
                  <a:pt x="7723361" y="5632938"/>
                </a:lnTo>
                <a:cubicBezTo>
                  <a:pt x="7702264" y="5638325"/>
                  <a:pt x="7680579" y="5626393"/>
                  <a:pt x="7674926" y="5606288"/>
                </a:cubicBezTo>
                <a:lnTo>
                  <a:pt x="7637088" y="5471713"/>
                </a:lnTo>
                <a:lnTo>
                  <a:pt x="7637088" y="5514881"/>
                </a:lnTo>
                <a:cubicBezTo>
                  <a:pt x="7637088" y="5528138"/>
                  <a:pt x="7634268" y="5540767"/>
                  <a:pt x="7629170" y="5552255"/>
                </a:cubicBezTo>
                <a:lnTo>
                  <a:pt x="7626706" y="5555737"/>
                </a:lnTo>
                <a:lnTo>
                  <a:pt x="7591252" y="5964581"/>
                </a:lnTo>
                <a:lnTo>
                  <a:pt x="7511702" y="5964581"/>
                </a:lnTo>
                <a:lnTo>
                  <a:pt x="7489023" y="5703068"/>
                </a:lnTo>
                <a:lnTo>
                  <a:pt x="7466345" y="5964581"/>
                </a:lnTo>
                <a:lnTo>
                  <a:pt x="7386795" y="5964581"/>
                </a:lnTo>
                <a:lnTo>
                  <a:pt x="7351340" y="5555738"/>
                </a:lnTo>
                <a:lnTo>
                  <a:pt x="7348876" y="5552255"/>
                </a:lnTo>
                <a:cubicBezTo>
                  <a:pt x="7343778" y="5540767"/>
                  <a:pt x="7340958" y="5528138"/>
                  <a:pt x="7340958" y="5514881"/>
                </a:cubicBezTo>
                <a:lnTo>
                  <a:pt x="7340958" y="5469726"/>
                </a:lnTo>
                <a:lnTo>
                  <a:pt x="7303035" y="5604604"/>
                </a:lnTo>
                <a:cubicBezTo>
                  <a:pt x="7297382" y="5624709"/>
                  <a:pt x="7275697" y="5636641"/>
                  <a:pt x="7254600" y="5631254"/>
                </a:cubicBezTo>
                <a:lnTo>
                  <a:pt x="7254600" y="5631253"/>
                </a:lnTo>
                <a:cubicBezTo>
                  <a:pt x="7233503" y="5625866"/>
                  <a:pt x="7220983" y="5605200"/>
                  <a:pt x="7226636" y="5585094"/>
                </a:cubicBezTo>
                <a:lnTo>
                  <a:pt x="7346062" y="5160344"/>
                </a:lnTo>
                <a:cubicBezTo>
                  <a:pt x="7347474" y="5155318"/>
                  <a:pt x="7349890" y="5150802"/>
                  <a:pt x="7353047" y="5146941"/>
                </a:cubicBezTo>
                <a:lnTo>
                  <a:pt x="7353703" y="5146397"/>
                </a:lnTo>
                <a:lnTo>
                  <a:pt x="7358166" y="5137552"/>
                </a:lnTo>
                <a:cubicBezTo>
                  <a:pt x="7369029" y="5122228"/>
                  <a:pt x="7384413" y="5110052"/>
                  <a:pt x="7402493" y="5102764"/>
                </a:cubicBezTo>
                <a:lnTo>
                  <a:pt x="7435594" y="5096396"/>
                </a:lnTo>
                <a:lnTo>
                  <a:pt x="7442520" y="5069993"/>
                </a:lnTo>
                <a:lnTo>
                  <a:pt x="7405956" y="5061881"/>
                </a:lnTo>
                <a:cubicBezTo>
                  <a:pt x="7329363" y="5026285"/>
                  <a:pt x="7275619" y="4942950"/>
                  <a:pt x="7275619" y="4845822"/>
                </a:cubicBezTo>
                <a:cubicBezTo>
                  <a:pt x="7275619" y="4716318"/>
                  <a:pt x="7371163" y="4611335"/>
                  <a:pt x="7489023" y="4611335"/>
                </a:cubicBezTo>
                <a:close/>
                <a:moveTo>
                  <a:pt x="1478288" y="4611335"/>
                </a:moveTo>
                <a:cubicBezTo>
                  <a:pt x="1596148" y="4611335"/>
                  <a:pt x="1691692" y="4716318"/>
                  <a:pt x="1691692" y="4845822"/>
                </a:cubicBezTo>
                <a:cubicBezTo>
                  <a:pt x="1691692" y="4942950"/>
                  <a:pt x="1637949" y="5026285"/>
                  <a:pt x="1561354" y="5061881"/>
                </a:cubicBezTo>
                <a:lnTo>
                  <a:pt x="1524790" y="5069993"/>
                </a:lnTo>
                <a:lnTo>
                  <a:pt x="1531717" y="5096396"/>
                </a:lnTo>
                <a:lnTo>
                  <a:pt x="1564818" y="5102764"/>
                </a:lnTo>
                <a:cubicBezTo>
                  <a:pt x="1591939" y="5113697"/>
                  <a:pt x="1612992" y="5135624"/>
                  <a:pt x="1621823" y="5162683"/>
                </a:cubicBezTo>
                <a:lnTo>
                  <a:pt x="1622438" y="5166558"/>
                </a:lnTo>
                <a:lnTo>
                  <a:pt x="1740590" y="5586778"/>
                </a:lnTo>
                <a:cubicBezTo>
                  <a:pt x="1746243" y="5606884"/>
                  <a:pt x="1733722" y="5627549"/>
                  <a:pt x="1712626" y="5632937"/>
                </a:cubicBezTo>
                <a:lnTo>
                  <a:pt x="1712626" y="5632938"/>
                </a:lnTo>
                <a:cubicBezTo>
                  <a:pt x="1691529" y="5638325"/>
                  <a:pt x="1669844" y="5626393"/>
                  <a:pt x="1664191" y="5606288"/>
                </a:cubicBezTo>
                <a:lnTo>
                  <a:pt x="1626352" y="5471713"/>
                </a:lnTo>
                <a:lnTo>
                  <a:pt x="1626352" y="5514881"/>
                </a:lnTo>
                <a:cubicBezTo>
                  <a:pt x="1626352" y="5528138"/>
                  <a:pt x="1623534" y="5540767"/>
                  <a:pt x="1618436" y="5552255"/>
                </a:cubicBezTo>
                <a:lnTo>
                  <a:pt x="1615971" y="5555737"/>
                </a:lnTo>
                <a:lnTo>
                  <a:pt x="1580517" y="5964581"/>
                </a:lnTo>
                <a:lnTo>
                  <a:pt x="1500967" y="5964581"/>
                </a:lnTo>
                <a:lnTo>
                  <a:pt x="1478288" y="5703068"/>
                </a:lnTo>
                <a:lnTo>
                  <a:pt x="1455610" y="5964581"/>
                </a:lnTo>
                <a:lnTo>
                  <a:pt x="1376059" y="5964581"/>
                </a:lnTo>
                <a:lnTo>
                  <a:pt x="1340605" y="5555738"/>
                </a:lnTo>
                <a:lnTo>
                  <a:pt x="1338141" y="5552255"/>
                </a:lnTo>
                <a:cubicBezTo>
                  <a:pt x="1333042" y="5540767"/>
                  <a:pt x="1330223" y="5528138"/>
                  <a:pt x="1330223" y="5514881"/>
                </a:cubicBezTo>
                <a:lnTo>
                  <a:pt x="1330223" y="5469726"/>
                </a:lnTo>
                <a:lnTo>
                  <a:pt x="1292300" y="5604604"/>
                </a:lnTo>
                <a:cubicBezTo>
                  <a:pt x="1286647" y="5624709"/>
                  <a:pt x="1264961" y="5636641"/>
                  <a:pt x="1243864" y="5631254"/>
                </a:cubicBezTo>
                <a:lnTo>
                  <a:pt x="1243865" y="5631253"/>
                </a:lnTo>
                <a:cubicBezTo>
                  <a:pt x="1222768" y="5625866"/>
                  <a:pt x="1210248" y="5605200"/>
                  <a:pt x="1215901" y="5585094"/>
                </a:cubicBezTo>
                <a:lnTo>
                  <a:pt x="1335327" y="5160344"/>
                </a:lnTo>
                <a:cubicBezTo>
                  <a:pt x="1336739" y="5155318"/>
                  <a:pt x="1339155" y="5150802"/>
                  <a:pt x="1342312" y="5146941"/>
                </a:cubicBezTo>
                <a:lnTo>
                  <a:pt x="1342968" y="5146397"/>
                </a:lnTo>
                <a:lnTo>
                  <a:pt x="1347430" y="5137552"/>
                </a:lnTo>
                <a:cubicBezTo>
                  <a:pt x="1358294" y="5122228"/>
                  <a:pt x="1373678" y="5110052"/>
                  <a:pt x="1391758" y="5102764"/>
                </a:cubicBezTo>
                <a:lnTo>
                  <a:pt x="1424859" y="5096396"/>
                </a:lnTo>
                <a:lnTo>
                  <a:pt x="1431785" y="5069993"/>
                </a:lnTo>
                <a:lnTo>
                  <a:pt x="1395221" y="5061881"/>
                </a:lnTo>
                <a:cubicBezTo>
                  <a:pt x="1318628" y="5026285"/>
                  <a:pt x="1264884" y="4942950"/>
                  <a:pt x="1264884" y="4845822"/>
                </a:cubicBezTo>
                <a:cubicBezTo>
                  <a:pt x="1264884" y="4716318"/>
                  <a:pt x="1360428" y="4611335"/>
                  <a:pt x="1478288" y="4611335"/>
                </a:cubicBezTo>
                <a:close/>
                <a:moveTo>
                  <a:pt x="9963365" y="4462889"/>
                </a:moveTo>
                <a:cubicBezTo>
                  <a:pt x="10081224" y="4462889"/>
                  <a:pt x="10176768" y="4567872"/>
                  <a:pt x="10176768" y="4697376"/>
                </a:cubicBezTo>
                <a:cubicBezTo>
                  <a:pt x="10176768" y="4794503"/>
                  <a:pt x="10123025" y="4877839"/>
                  <a:pt x="10046431" y="4913435"/>
                </a:cubicBezTo>
                <a:lnTo>
                  <a:pt x="10009867" y="4921547"/>
                </a:lnTo>
                <a:lnTo>
                  <a:pt x="10016794" y="4947950"/>
                </a:lnTo>
                <a:lnTo>
                  <a:pt x="10049894" y="4954318"/>
                </a:lnTo>
                <a:cubicBezTo>
                  <a:pt x="10077015" y="4965251"/>
                  <a:pt x="10098069" y="4987178"/>
                  <a:pt x="10106900" y="5014237"/>
                </a:cubicBezTo>
                <a:lnTo>
                  <a:pt x="10107515" y="5018112"/>
                </a:lnTo>
                <a:lnTo>
                  <a:pt x="10225666" y="5438332"/>
                </a:lnTo>
                <a:cubicBezTo>
                  <a:pt x="10231319" y="5458438"/>
                  <a:pt x="10218799" y="5479103"/>
                  <a:pt x="10197702" y="5484491"/>
                </a:cubicBezTo>
                <a:lnTo>
                  <a:pt x="10197703" y="5484492"/>
                </a:lnTo>
                <a:cubicBezTo>
                  <a:pt x="10176606" y="5489879"/>
                  <a:pt x="10154921" y="5477947"/>
                  <a:pt x="10149268" y="5457842"/>
                </a:cubicBezTo>
                <a:lnTo>
                  <a:pt x="10111429" y="5323267"/>
                </a:lnTo>
                <a:lnTo>
                  <a:pt x="10111429" y="5366435"/>
                </a:lnTo>
                <a:cubicBezTo>
                  <a:pt x="10111429" y="5379692"/>
                  <a:pt x="10108610" y="5392321"/>
                  <a:pt x="10103512" y="5403809"/>
                </a:cubicBezTo>
                <a:lnTo>
                  <a:pt x="10101048" y="5407291"/>
                </a:lnTo>
                <a:lnTo>
                  <a:pt x="10065594" y="5816135"/>
                </a:lnTo>
                <a:lnTo>
                  <a:pt x="9986043" y="5816135"/>
                </a:lnTo>
                <a:lnTo>
                  <a:pt x="9963365" y="5554622"/>
                </a:lnTo>
                <a:lnTo>
                  <a:pt x="9940687" y="5816135"/>
                </a:lnTo>
                <a:lnTo>
                  <a:pt x="9861136" y="5816135"/>
                </a:lnTo>
                <a:lnTo>
                  <a:pt x="9825682" y="5407292"/>
                </a:lnTo>
                <a:lnTo>
                  <a:pt x="9823218" y="5403809"/>
                </a:lnTo>
                <a:cubicBezTo>
                  <a:pt x="9818119" y="5392321"/>
                  <a:pt x="9815300" y="5379692"/>
                  <a:pt x="9815300" y="5366435"/>
                </a:cubicBezTo>
                <a:lnTo>
                  <a:pt x="9815300" y="5321280"/>
                </a:lnTo>
                <a:lnTo>
                  <a:pt x="9777376" y="5456158"/>
                </a:lnTo>
                <a:cubicBezTo>
                  <a:pt x="9771723" y="5476263"/>
                  <a:pt x="9750038" y="5488195"/>
                  <a:pt x="9728941" y="5482808"/>
                </a:cubicBezTo>
                <a:lnTo>
                  <a:pt x="9728942" y="5482807"/>
                </a:lnTo>
                <a:cubicBezTo>
                  <a:pt x="9707845" y="5477420"/>
                  <a:pt x="9695325" y="5456754"/>
                  <a:pt x="9700978" y="5436648"/>
                </a:cubicBezTo>
                <a:lnTo>
                  <a:pt x="9820403" y="5011898"/>
                </a:lnTo>
                <a:cubicBezTo>
                  <a:pt x="9821816" y="5006872"/>
                  <a:pt x="9824231" y="5002356"/>
                  <a:pt x="9827389" y="4998495"/>
                </a:cubicBezTo>
                <a:lnTo>
                  <a:pt x="9828045" y="4997951"/>
                </a:lnTo>
                <a:lnTo>
                  <a:pt x="9832507" y="4989106"/>
                </a:lnTo>
                <a:cubicBezTo>
                  <a:pt x="9843371" y="4973782"/>
                  <a:pt x="9858755" y="4961606"/>
                  <a:pt x="9876835" y="4954318"/>
                </a:cubicBezTo>
                <a:lnTo>
                  <a:pt x="9909936" y="4947950"/>
                </a:lnTo>
                <a:lnTo>
                  <a:pt x="9916862" y="4921547"/>
                </a:lnTo>
                <a:lnTo>
                  <a:pt x="9880298" y="4913435"/>
                </a:lnTo>
                <a:cubicBezTo>
                  <a:pt x="9803705" y="4877839"/>
                  <a:pt x="9749961" y="4794503"/>
                  <a:pt x="9749961" y="4697376"/>
                </a:cubicBezTo>
                <a:cubicBezTo>
                  <a:pt x="9749961" y="4567872"/>
                  <a:pt x="9845505" y="4462889"/>
                  <a:pt x="9963365" y="4462889"/>
                </a:cubicBezTo>
                <a:close/>
                <a:moveTo>
                  <a:pt x="5578084" y="4278830"/>
                </a:moveTo>
                <a:cubicBezTo>
                  <a:pt x="5695944" y="4278830"/>
                  <a:pt x="5791487" y="4383813"/>
                  <a:pt x="5791487" y="4513317"/>
                </a:cubicBezTo>
                <a:cubicBezTo>
                  <a:pt x="5791487" y="4610444"/>
                  <a:pt x="5737744" y="4693780"/>
                  <a:pt x="5661151" y="4729376"/>
                </a:cubicBezTo>
                <a:lnTo>
                  <a:pt x="5624586" y="4737488"/>
                </a:lnTo>
                <a:lnTo>
                  <a:pt x="5631513" y="4763890"/>
                </a:lnTo>
                <a:lnTo>
                  <a:pt x="5664614" y="4770259"/>
                </a:lnTo>
                <a:cubicBezTo>
                  <a:pt x="5691734" y="4781191"/>
                  <a:pt x="5712788" y="4803119"/>
                  <a:pt x="5721619" y="4830177"/>
                </a:cubicBezTo>
                <a:lnTo>
                  <a:pt x="5722234" y="4834052"/>
                </a:lnTo>
                <a:lnTo>
                  <a:pt x="5840385" y="5254273"/>
                </a:lnTo>
                <a:cubicBezTo>
                  <a:pt x="5846038" y="5274379"/>
                  <a:pt x="5833518" y="5295044"/>
                  <a:pt x="5812421" y="5300432"/>
                </a:cubicBezTo>
                <a:lnTo>
                  <a:pt x="5812422" y="5300433"/>
                </a:lnTo>
                <a:cubicBezTo>
                  <a:pt x="5791325" y="5305820"/>
                  <a:pt x="5769640" y="5293888"/>
                  <a:pt x="5763987" y="5273783"/>
                </a:cubicBezTo>
                <a:lnTo>
                  <a:pt x="5726149" y="5139208"/>
                </a:lnTo>
                <a:lnTo>
                  <a:pt x="5726149" y="5182376"/>
                </a:lnTo>
                <a:cubicBezTo>
                  <a:pt x="5726149" y="5195633"/>
                  <a:pt x="5723329" y="5208262"/>
                  <a:pt x="5718231" y="5219750"/>
                </a:cubicBezTo>
                <a:lnTo>
                  <a:pt x="5715767" y="5223232"/>
                </a:lnTo>
                <a:lnTo>
                  <a:pt x="5680313" y="5632076"/>
                </a:lnTo>
                <a:lnTo>
                  <a:pt x="5600763" y="5632076"/>
                </a:lnTo>
                <a:lnTo>
                  <a:pt x="5578084" y="5370563"/>
                </a:lnTo>
                <a:lnTo>
                  <a:pt x="5555406" y="5632076"/>
                </a:lnTo>
                <a:lnTo>
                  <a:pt x="5475856" y="5632076"/>
                </a:lnTo>
                <a:lnTo>
                  <a:pt x="5440402" y="5223233"/>
                </a:lnTo>
                <a:lnTo>
                  <a:pt x="5437937" y="5219750"/>
                </a:lnTo>
                <a:cubicBezTo>
                  <a:pt x="5432839" y="5208262"/>
                  <a:pt x="5430019" y="5195633"/>
                  <a:pt x="5430019" y="5182376"/>
                </a:cubicBezTo>
                <a:lnTo>
                  <a:pt x="5430019" y="5137221"/>
                </a:lnTo>
                <a:lnTo>
                  <a:pt x="5392096" y="5272099"/>
                </a:lnTo>
                <a:cubicBezTo>
                  <a:pt x="5386443" y="5292204"/>
                  <a:pt x="5364758" y="5304136"/>
                  <a:pt x="5343661" y="5298749"/>
                </a:cubicBezTo>
                <a:lnTo>
                  <a:pt x="5343661" y="5298748"/>
                </a:lnTo>
                <a:cubicBezTo>
                  <a:pt x="5322564" y="5293361"/>
                  <a:pt x="5310044" y="5272695"/>
                  <a:pt x="5315697" y="5252589"/>
                </a:cubicBezTo>
                <a:lnTo>
                  <a:pt x="5435123" y="4827838"/>
                </a:lnTo>
                <a:cubicBezTo>
                  <a:pt x="5436535" y="4822813"/>
                  <a:pt x="5438951" y="4818297"/>
                  <a:pt x="5442108" y="4814435"/>
                </a:cubicBezTo>
                <a:lnTo>
                  <a:pt x="5442764" y="4813892"/>
                </a:lnTo>
                <a:lnTo>
                  <a:pt x="5447227" y="4805046"/>
                </a:lnTo>
                <a:cubicBezTo>
                  <a:pt x="5458090" y="4789722"/>
                  <a:pt x="5473474" y="4777546"/>
                  <a:pt x="5491554" y="4770259"/>
                </a:cubicBezTo>
                <a:lnTo>
                  <a:pt x="5524655" y="4763890"/>
                </a:lnTo>
                <a:lnTo>
                  <a:pt x="5531581" y="4737488"/>
                </a:lnTo>
                <a:lnTo>
                  <a:pt x="5495017" y="4729376"/>
                </a:lnTo>
                <a:cubicBezTo>
                  <a:pt x="5418424" y="4693780"/>
                  <a:pt x="5364681" y="4610444"/>
                  <a:pt x="5364681" y="4513317"/>
                </a:cubicBezTo>
                <a:cubicBezTo>
                  <a:pt x="5364681" y="4383813"/>
                  <a:pt x="5460224" y="4278830"/>
                  <a:pt x="5578084" y="4278830"/>
                </a:cubicBezTo>
                <a:close/>
                <a:moveTo>
                  <a:pt x="3589983" y="4064385"/>
                </a:moveTo>
                <a:cubicBezTo>
                  <a:pt x="3707838" y="4064385"/>
                  <a:pt x="3803381" y="4169368"/>
                  <a:pt x="3803381" y="4298872"/>
                </a:cubicBezTo>
                <a:cubicBezTo>
                  <a:pt x="3803381" y="4395999"/>
                  <a:pt x="3749638" y="4479335"/>
                  <a:pt x="3673050" y="4514931"/>
                </a:cubicBezTo>
                <a:lnTo>
                  <a:pt x="3636486" y="4523043"/>
                </a:lnTo>
                <a:lnTo>
                  <a:pt x="3643412" y="4549445"/>
                </a:lnTo>
                <a:lnTo>
                  <a:pt x="3676513" y="4555814"/>
                </a:lnTo>
                <a:cubicBezTo>
                  <a:pt x="3703628" y="4566746"/>
                  <a:pt x="3724682" y="4588674"/>
                  <a:pt x="3733513" y="4615732"/>
                </a:cubicBezTo>
                <a:lnTo>
                  <a:pt x="3734128" y="4619607"/>
                </a:lnTo>
                <a:lnTo>
                  <a:pt x="3852280" y="5039828"/>
                </a:lnTo>
                <a:cubicBezTo>
                  <a:pt x="3857932" y="5059934"/>
                  <a:pt x="3845412" y="5080599"/>
                  <a:pt x="3824315" y="5085987"/>
                </a:cubicBezTo>
                <a:lnTo>
                  <a:pt x="3824316" y="5085988"/>
                </a:lnTo>
                <a:cubicBezTo>
                  <a:pt x="3803219" y="5091375"/>
                  <a:pt x="3781534" y="5079443"/>
                  <a:pt x="3775881" y="5059338"/>
                </a:cubicBezTo>
                <a:lnTo>
                  <a:pt x="3738043" y="4924763"/>
                </a:lnTo>
                <a:lnTo>
                  <a:pt x="3738043" y="4967931"/>
                </a:lnTo>
                <a:cubicBezTo>
                  <a:pt x="3738043" y="4981188"/>
                  <a:pt x="3735223" y="4993817"/>
                  <a:pt x="3730125" y="5005305"/>
                </a:cubicBezTo>
                <a:lnTo>
                  <a:pt x="3727661" y="5008787"/>
                </a:lnTo>
                <a:lnTo>
                  <a:pt x="3692207" y="5417631"/>
                </a:lnTo>
                <a:lnTo>
                  <a:pt x="3612663" y="5417631"/>
                </a:lnTo>
                <a:lnTo>
                  <a:pt x="3589983" y="5156118"/>
                </a:lnTo>
                <a:lnTo>
                  <a:pt x="3567306" y="5417631"/>
                </a:lnTo>
                <a:lnTo>
                  <a:pt x="3487755" y="5417631"/>
                </a:lnTo>
                <a:lnTo>
                  <a:pt x="3452301" y="5008788"/>
                </a:lnTo>
                <a:lnTo>
                  <a:pt x="3449836" y="5005305"/>
                </a:lnTo>
                <a:cubicBezTo>
                  <a:pt x="3444738" y="4993817"/>
                  <a:pt x="3441919" y="4981188"/>
                  <a:pt x="3441919" y="4967931"/>
                </a:cubicBezTo>
                <a:lnTo>
                  <a:pt x="3441919" y="4922776"/>
                </a:lnTo>
                <a:lnTo>
                  <a:pt x="3403995" y="5057654"/>
                </a:lnTo>
                <a:cubicBezTo>
                  <a:pt x="3398342" y="5077759"/>
                  <a:pt x="3376656" y="5089691"/>
                  <a:pt x="3355560" y="5084304"/>
                </a:cubicBezTo>
                <a:lnTo>
                  <a:pt x="3355561" y="5084303"/>
                </a:lnTo>
                <a:cubicBezTo>
                  <a:pt x="3334463" y="5078916"/>
                  <a:pt x="3321944" y="5058250"/>
                  <a:pt x="3327597" y="5038144"/>
                </a:cubicBezTo>
                <a:lnTo>
                  <a:pt x="3447022" y="4613393"/>
                </a:lnTo>
                <a:cubicBezTo>
                  <a:pt x="3448435" y="4608368"/>
                  <a:pt x="3450851" y="4603852"/>
                  <a:pt x="3454008" y="4599990"/>
                </a:cubicBezTo>
                <a:lnTo>
                  <a:pt x="3454664" y="4599447"/>
                </a:lnTo>
                <a:lnTo>
                  <a:pt x="3459126" y="4590601"/>
                </a:lnTo>
                <a:cubicBezTo>
                  <a:pt x="3469989" y="4575277"/>
                  <a:pt x="3485373" y="4563101"/>
                  <a:pt x="3503454" y="4555814"/>
                </a:cubicBezTo>
                <a:lnTo>
                  <a:pt x="3536554" y="4549445"/>
                </a:lnTo>
                <a:lnTo>
                  <a:pt x="3543481" y="4523043"/>
                </a:lnTo>
                <a:lnTo>
                  <a:pt x="3506917" y="4514931"/>
                </a:lnTo>
                <a:cubicBezTo>
                  <a:pt x="3430323" y="4479335"/>
                  <a:pt x="3376580" y="4395999"/>
                  <a:pt x="3376580" y="4298872"/>
                </a:cubicBezTo>
                <a:cubicBezTo>
                  <a:pt x="3376580" y="4169368"/>
                  <a:pt x="3472124" y="4064385"/>
                  <a:pt x="3589983" y="4064385"/>
                </a:cubicBezTo>
                <a:close/>
                <a:moveTo>
                  <a:pt x="2193652" y="3602207"/>
                </a:moveTo>
                <a:cubicBezTo>
                  <a:pt x="2311512" y="3602207"/>
                  <a:pt x="2407055" y="3707190"/>
                  <a:pt x="2407055" y="3836694"/>
                </a:cubicBezTo>
                <a:cubicBezTo>
                  <a:pt x="2407055" y="3933821"/>
                  <a:pt x="2353312" y="4017157"/>
                  <a:pt x="2276718" y="4052753"/>
                </a:cubicBezTo>
                <a:lnTo>
                  <a:pt x="2240154" y="4060865"/>
                </a:lnTo>
                <a:lnTo>
                  <a:pt x="2247081" y="4087267"/>
                </a:lnTo>
                <a:lnTo>
                  <a:pt x="2280181" y="4093636"/>
                </a:lnTo>
                <a:cubicBezTo>
                  <a:pt x="2307302" y="4104568"/>
                  <a:pt x="2328356" y="4126496"/>
                  <a:pt x="2337187" y="4153554"/>
                </a:cubicBezTo>
                <a:lnTo>
                  <a:pt x="2337802" y="4157429"/>
                </a:lnTo>
                <a:lnTo>
                  <a:pt x="2455953" y="4577649"/>
                </a:lnTo>
                <a:cubicBezTo>
                  <a:pt x="2461606" y="4597756"/>
                  <a:pt x="2449086" y="4618421"/>
                  <a:pt x="2427989" y="4623809"/>
                </a:cubicBezTo>
                <a:lnTo>
                  <a:pt x="2427990" y="4623809"/>
                </a:lnTo>
                <a:cubicBezTo>
                  <a:pt x="2406893" y="4629197"/>
                  <a:pt x="2385207" y="4617265"/>
                  <a:pt x="2379554" y="4597159"/>
                </a:cubicBezTo>
                <a:lnTo>
                  <a:pt x="2341716" y="4462585"/>
                </a:lnTo>
                <a:lnTo>
                  <a:pt x="2341716" y="4505753"/>
                </a:lnTo>
                <a:cubicBezTo>
                  <a:pt x="2341716" y="4519010"/>
                  <a:pt x="2338897" y="4531639"/>
                  <a:pt x="2333799" y="4543127"/>
                </a:cubicBezTo>
                <a:lnTo>
                  <a:pt x="2331335" y="4546608"/>
                </a:lnTo>
                <a:lnTo>
                  <a:pt x="2295880" y="4955453"/>
                </a:lnTo>
                <a:lnTo>
                  <a:pt x="2216330" y="4955453"/>
                </a:lnTo>
                <a:lnTo>
                  <a:pt x="2193652" y="4693939"/>
                </a:lnTo>
                <a:lnTo>
                  <a:pt x="2170974" y="4955453"/>
                </a:lnTo>
                <a:lnTo>
                  <a:pt x="2091424" y="4955453"/>
                </a:lnTo>
                <a:lnTo>
                  <a:pt x="2055969" y="4546609"/>
                </a:lnTo>
                <a:lnTo>
                  <a:pt x="2053504" y="4543127"/>
                </a:lnTo>
                <a:cubicBezTo>
                  <a:pt x="2048406" y="4531639"/>
                  <a:pt x="2045587" y="4519010"/>
                  <a:pt x="2045587" y="4505753"/>
                </a:cubicBezTo>
                <a:lnTo>
                  <a:pt x="2045587" y="4460598"/>
                </a:lnTo>
                <a:lnTo>
                  <a:pt x="2007664" y="4595475"/>
                </a:lnTo>
                <a:cubicBezTo>
                  <a:pt x="2002010" y="4615581"/>
                  <a:pt x="1980325" y="4627513"/>
                  <a:pt x="1959228" y="4622125"/>
                </a:cubicBezTo>
                <a:lnTo>
                  <a:pt x="1959229" y="4622124"/>
                </a:lnTo>
                <a:cubicBezTo>
                  <a:pt x="1938131" y="4616738"/>
                  <a:pt x="1925612" y="4596071"/>
                  <a:pt x="1931264" y="4575965"/>
                </a:cubicBezTo>
                <a:lnTo>
                  <a:pt x="2050690" y="4151215"/>
                </a:lnTo>
                <a:cubicBezTo>
                  <a:pt x="2052102" y="4146190"/>
                  <a:pt x="2054518" y="4141674"/>
                  <a:pt x="2057676" y="4137812"/>
                </a:cubicBezTo>
                <a:lnTo>
                  <a:pt x="2058331" y="4137269"/>
                </a:lnTo>
                <a:lnTo>
                  <a:pt x="2062794" y="4128423"/>
                </a:lnTo>
                <a:cubicBezTo>
                  <a:pt x="2073657" y="4113099"/>
                  <a:pt x="2089041" y="4100923"/>
                  <a:pt x="2107121" y="4093636"/>
                </a:cubicBezTo>
                <a:lnTo>
                  <a:pt x="2140223" y="4087267"/>
                </a:lnTo>
                <a:lnTo>
                  <a:pt x="2147149" y="4060865"/>
                </a:lnTo>
                <a:lnTo>
                  <a:pt x="2110585" y="4052753"/>
                </a:lnTo>
                <a:cubicBezTo>
                  <a:pt x="2033992" y="4017157"/>
                  <a:pt x="1980248" y="3933821"/>
                  <a:pt x="1980248" y="3836694"/>
                </a:cubicBezTo>
                <a:cubicBezTo>
                  <a:pt x="1980248" y="3707190"/>
                  <a:pt x="2075791" y="3602207"/>
                  <a:pt x="2193652" y="3602207"/>
                </a:cubicBezTo>
                <a:close/>
                <a:moveTo>
                  <a:pt x="402937" y="3313159"/>
                </a:moveTo>
                <a:cubicBezTo>
                  <a:pt x="520797" y="3313159"/>
                  <a:pt x="616340" y="3418142"/>
                  <a:pt x="616340" y="3547646"/>
                </a:cubicBezTo>
                <a:cubicBezTo>
                  <a:pt x="616340" y="3644773"/>
                  <a:pt x="562597" y="3728109"/>
                  <a:pt x="486003" y="3763705"/>
                </a:cubicBezTo>
                <a:lnTo>
                  <a:pt x="449439" y="3771817"/>
                </a:lnTo>
                <a:lnTo>
                  <a:pt x="456366" y="3798219"/>
                </a:lnTo>
                <a:lnTo>
                  <a:pt x="489467" y="3804588"/>
                </a:lnTo>
                <a:cubicBezTo>
                  <a:pt x="516587" y="3815520"/>
                  <a:pt x="537641" y="3837448"/>
                  <a:pt x="546472" y="3864506"/>
                </a:cubicBezTo>
                <a:lnTo>
                  <a:pt x="547087" y="3868381"/>
                </a:lnTo>
                <a:lnTo>
                  <a:pt x="665238" y="4288601"/>
                </a:lnTo>
                <a:cubicBezTo>
                  <a:pt x="670891" y="4308708"/>
                  <a:pt x="658371" y="4329373"/>
                  <a:pt x="637274" y="4334761"/>
                </a:cubicBezTo>
                <a:lnTo>
                  <a:pt x="637275" y="4334761"/>
                </a:lnTo>
                <a:cubicBezTo>
                  <a:pt x="616178" y="4340149"/>
                  <a:pt x="594493" y="4328217"/>
                  <a:pt x="588840" y="4308111"/>
                </a:cubicBezTo>
                <a:lnTo>
                  <a:pt x="551002" y="4173537"/>
                </a:lnTo>
                <a:lnTo>
                  <a:pt x="551002" y="4216705"/>
                </a:lnTo>
                <a:cubicBezTo>
                  <a:pt x="551002" y="4229962"/>
                  <a:pt x="548182" y="4242591"/>
                  <a:pt x="543084" y="4254079"/>
                </a:cubicBezTo>
                <a:lnTo>
                  <a:pt x="540620" y="4257560"/>
                </a:lnTo>
                <a:lnTo>
                  <a:pt x="505166" y="4666405"/>
                </a:lnTo>
                <a:lnTo>
                  <a:pt x="425616" y="4666405"/>
                </a:lnTo>
                <a:lnTo>
                  <a:pt x="402937" y="4404891"/>
                </a:lnTo>
                <a:lnTo>
                  <a:pt x="380259" y="4666405"/>
                </a:lnTo>
                <a:lnTo>
                  <a:pt x="300709" y="4666405"/>
                </a:lnTo>
                <a:lnTo>
                  <a:pt x="265254" y="4257561"/>
                </a:lnTo>
                <a:lnTo>
                  <a:pt x="262790" y="4254079"/>
                </a:lnTo>
                <a:cubicBezTo>
                  <a:pt x="257692" y="4242591"/>
                  <a:pt x="254872" y="4229962"/>
                  <a:pt x="254872" y="4216705"/>
                </a:cubicBezTo>
                <a:lnTo>
                  <a:pt x="254872" y="4171550"/>
                </a:lnTo>
                <a:lnTo>
                  <a:pt x="216949" y="4306427"/>
                </a:lnTo>
                <a:cubicBezTo>
                  <a:pt x="211296" y="4326533"/>
                  <a:pt x="189611" y="4338465"/>
                  <a:pt x="168514" y="4333077"/>
                </a:cubicBezTo>
                <a:lnTo>
                  <a:pt x="168514" y="4333076"/>
                </a:lnTo>
                <a:cubicBezTo>
                  <a:pt x="147417" y="4327690"/>
                  <a:pt x="134897" y="4307023"/>
                  <a:pt x="140550" y="4286917"/>
                </a:cubicBezTo>
                <a:lnTo>
                  <a:pt x="259976" y="3862168"/>
                </a:lnTo>
                <a:cubicBezTo>
                  <a:pt x="261388" y="3857142"/>
                  <a:pt x="263804" y="3852626"/>
                  <a:pt x="266961" y="3848764"/>
                </a:cubicBezTo>
                <a:lnTo>
                  <a:pt x="267617" y="3848221"/>
                </a:lnTo>
                <a:lnTo>
                  <a:pt x="272080" y="3839375"/>
                </a:lnTo>
                <a:cubicBezTo>
                  <a:pt x="282943" y="3824051"/>
                  <a:pt x="298327" y="3811875"/>
                  <a:pt x="316407" y="3804588"/>
                </a:cubicBezTo>
                <a:lnTo>
                  <a:pt x="349508" y="3798219"/>
                </a:lnTo>
                <a:lnTo>
                  <a:pt x="356434" y="3771817"/>
                </a:lnTo>
                <a:lnTo>
                  <a:pt x="319870" y="3763705"/>
                </a:lnTo>
                <a:cubicBezTo>
                  <a:pt x="243277" y="3728109"/>
                  <a:pt x="189533" y="3644773"/>
                  <a:pt x="189533" y="3547646"/>
                </a:cubicBezTo>
                <a:cubicBezTo>
                  <a:pt x="189533" y="3418142"/>
                  <a:pt x="285077" y="3313159"/>
                  <a:pt x="402937" y="3313159"/>
                </a:cubicBezTo>
                <a:close/>
                <a:moveTo>
                  <a:pt x="6766656" y="3307007"/>
                </a:moveTo>
                <a:cubicBezTo>
                  <a:pt x="6884516" y="3307007"/>
                  <a:pt x="6980059" y="3411990"/>
                  <a:pt x="6980059" y="3541494"/>
                </a:cubicBezTo>
                <a:cubicBezTo>
                  <a:pt x="6980059" y="3638621"/>
                  <a:pt x="6926316" y="3721957"/>
                  <a:pt x="6849723" y="3757553"/>
                </a:cubicBezTo>
                <a:lnTo>
                  <a:pt x="6813158" y="3765665"/>
                </a:lnTo>
                <a:lnTo>
                  <a:pt x="6820085" y="3792067"/>
                </a:lnTo>
                <a:lnTo>
                  <a:pt x="6853186" y="3798436"/>
                </a:lnTo>
                <a:cubicBezTo>
                  <a:pt x="6880306" y="3809368"/>
                  <a:pt x="6901360" y="3831296"/>
                  <a:pt x="6910191" y="3858354"/>
                </a:cubicBezTo>
                <a:lnTo>
                  <a:pt x="6910806" y="3862229"/>
                </a:lnTo>
                <a:lnTo>
                  <a:pt x="7028957" y="4282449"/>
                </a:lnTo>
                <a:cubicBezTo>
                  <a:pt x="7034610" y="4302556"/>
                  <a:pt x="7022090" y="4323221"/>
                  <a:pt x="7000993" y="4328609"/>
                </a:cubicBezTo>
                <a:lnTo>
                  <a:pt x="7000994" y="4328609"/>
                </a:lnTo>
                <a:cubicBezTo>
                  <a:pt x="6979897" y="4333997"/>
                  <a:pt x="6958212" y="4322065"/>
                  <a:pt x="6952559" y="4301959"/>
                </a:cubicBezTo>
                <a:lnTo>
                  <a:pt x="6914721" y="4167385"/>
                </a:lnTo>
                <a:lnTo>
                  <a:pt x="6914721" y="4210553"/>
                </a:lnTo>
                <a:cubicBezTo>
                  <a:pt x="6914721" y="4223810"/>
                  <a:pt x="6911901" y="4236439"/>
                  <a:pt x="6906803" y="4247927"/>
                </a:cubicBezTo>
                <a:lnTo>
                  <a:pt x="6904339" y="4251408"/>
                </a:lnTo>
                <a:lnTo>
                  <a:pt x="6868885" y="4660253"/>
                </a:lnTo>
                <a:lnTo>
                  <a:pt x="6789335" y="4660253"/>
                </a:lnTo>
                <a:lnTo>
                  <a:pt x="6766656" y="4398739"/>
                </a:lnTo>
                <a:lnTo>
                  <a:pt x="6743978" y="4660253"/>
                </a:lnTo>
                <a:lnTo>
                  <a:pt x="6664428" y="4660253"/>
                </a:lnTo>
                <a:lnTo>
                  <a:pt x="6628973" y="4251409"/>
                </a:lnTo>
                <a:lnTo>
                  <a:pt x="6626509" y="4247927"/>
                </a:lnTo>
                <a:cubicBezTo>
                  <a:pt x="6621411" y="4236439"/>
                  <a:pt x="6618591" y="4223810"/>
                  <a:pt x="6618591" y="4210553"/>
                </a:cubicBezTo>
                <a:lnTo>
                  <a:pt x="6618591" y="4165398"/>
                </a:lnTo>
                <a:lnTo>
                  <a:pt x="6580668" y="4300275"/>
                </a:lnTo>
                <a:cubicBezTo>
                  <a:pt x="6575015" y="4320381"/>
                  <a:pt x="6553330" y="4332313"/>
                  <a:pt x="6532233" y="4326925"/>
                </a:cubicBezTo>
                <a:lnTo>
                  <a:pt x="6532233" y="4326924"/>
                </a:lnTo>
                <a:cubicBezTo>
                  <a:pt x="6511136" y="4321538"/>
                  <a:pt x="6498616" y="4300871"/>
                  <a:pt x="6504269" y="4280765"/>
                </a:cubicBezTo>
                <a:lnTo>
                  <a:pt x="6623695" y="3856016"/>
                </a:lnTo>
                <a:cubicBezTo>
                  <a:pt x="6625107" y="3850990"/>
                  <a:pt x="6627523" y="3846474"/>
                  <a:pt x="6630680" y="3842612"/>
                </a:cubicBezTo>
                <a:lnTo>
                  <a:pt x="6631336" y="3842069"/>
                </a:lnTo>
                <a:lnTo>
                  <a:pt x="6635799" y="3833223"/>
                </a:lnTo>
                <a:cubicBezTo>
                  <a:pt x="6646662" y="3817899"/>
                  <a:pt x="6662046" y="3805723"/>
                  <a:pt x="6680126" y="3798436"/>
                </a:cubicBezTo>
                <a:lnTo>
                  <a:pt x="6713227" y="3792067"/>
                </a:lnTo>
                <a:lnTo>
                  <a:pt x="6720153" y="3765665"/>
                </a:lnTo>
                <a:lnTo>
                  <a:pt x="6683589" y="3757553"/>
                </a:lnTo>
                <a:cubicBezTo>
                  <a:pt x="6606996" y="3721957"/>
                  <a:pt x="6553252" y="3638621"/>
                  <a:pt x="6553252" y="3541494"/>
                </a:cubicBezTo>
                <a:cubicBezTo>
                  <a:pt x="6553252" y="3411990"/>
                  <a:pt x="6648796" y="3307007"/>
                  <a:pt x="6766656" y="3307007"/>
                </a:cubicBezTo>
                <a:close/>
                <a:moveTo>
                  <a:pt x="8808803" y="3109643"/>
                </a:moveTo>
                <a:cubicBezTo>
                  <a:pt x="8926662" y="3109643"/>
                  <a:pt x="9022206" y="3214626"/>
                  <a:pt x="9022206" y="3344130"/>
                </a:cubicBezTo>
                <a:cubicBezTo>
                  <a:pt x="9022206" y="3441257"/>
                  <a:pt x="8968463" y="3524593"/>
                  <a:pt x="8891869" y="3560189"/>
                </a:cubicBezTo>
                <a:lnTo>
                  <a:pt x="8855305" y="3568301"/>
                </a:lnTo>
                <a:lnTo>
                  <a:pt x="8862232" y="3594703"/>
                </a:lnTo>
                <a:lnTo>
                  <a:pt x="8895332" y="3601072"/>
                </a:lnTo>
                <a:cubicBezTo>
                  <a:pt x="8922453" y="3612004"/>
                  <a:pt x="8943507" y="3633932"/>
                  <a:pt x="8952338" y="3660990"/>
                </a:cubicBezTo>
                <a:lnTo>
                  <a:pt x="8952953" y="3664865"/>
                </a:lnTo>
                <a:lnTo>
                  <a:pt x="9071104" y="4085085"/>
                </a:lnTo>
                <a:cubicBezTo>
                  <a:pt x="9076757" y="4105192"/>
                  <a:pt x="9064237" y="4125857"/>
                  <a:pt x="9043140" y="4131245"/>
                </a:cubicBezTo>
                <a:lnTo>
                  <a:pt x="9043141" y="4131245"/>
                </a:lnTo>
                <a:cubicBezTo>
                  <a:pt x="9022044" y="4136633"/>
                  <a:pt x="9000359" y="4124701"/>
                  <a:pt x="8994706" y="4104595"/>
                </a:cubicBezTo>
                <a:lnTo>
                  <a:pt x="8956867" y="3970021"/>
                </a:lnTo>
                <a:lnTo>
                  <a:pt x="8956867" y="4013189"/>
                </a:lnTo>
                <a:cubicBezTo>
                  <a:pt x="8956867" y="4026446"/>
                  <a:pt x="8954048" y="4039075"/>
                  <a:pt x="8948950" y="4050563"/>
                </a:cubicBezTo>
                <a:lnTo>
                  <a:pt x="8946486" y="4054044"/>
                </a:lnTo>
                <a:lnTo>
                  <a:pt x="8911032" y="4462889"/>
                </a:lnTo>
                <a:lnTo>
                  <a:pt x="8831481" y="4462889"/>
                </a:lnTo>
                <a:lnTo>
                  <a:pt x="8808803" y="4201375"/>
                </a:lnTo>
                <a:lnTo>
                  <a:pt x="8786125" y="4462889"/>
                </a:lnTo>
                <a:lnTo>
                  <a:pt x="8706574" y="4462889"/>
                </a:lnTo>
                <a:lnTo>
                  <a:pt x="8671120" y="4054045"/>
                </a:lnTo>
                <a:lnTo>
                  <a:pt x="8668656" y="4050563"/>
                </a:lnTo>
                <a:cubicBezTo>
                  <a:pt x="8663557" y="4039075"/>
                  <a:pt x="8660738" y="4026446"/>
                  <a:pt x="8660738" y="4013189"/>
                </a:cubicBezTo>
                <a:lnTo>
                  <a:pt x="8660738" y="3968034"/>
                </a:lnTo>
                <a:lnTo>
                  <a:pt x="8622814" y="4102911"/>
                </a:lnTo>
                <a:cubicBezTo>
                  <a:pt x="8617161" y="4123017"/>
                  <a:pt x="8595476" y="4134949"/>
                  <a:pt x="8574379" y="4129561"/>
                </a:cubicBezTo>
                <a:lnTo>
                  <a:pt x="8574380" y="4129560"/>
                </a:lnTo>
                <a:cubicBezTo>
                  <a:pt x="8553283" y="4124174"/>
                  <a:pt x="8540763" y="4103507"/>
                  <a:pt x="8546416" y="4083401"/>
                </a:cubicBezTo>
                <a:lnTo>
                  <a:pt x="8665841" y="3658652"/>
                </a:lnTo>
                <a:cubicBezTo>
                  <a:pt x="8667254" y="3653626"/>
                  <a:pt x="8669669" y="3649110"/>
                  <a:pt x="8672827" y="3645248"/>
                </a:cubicBezTo>
                <a:lnTo>
                  <a:pt x="8673483" y="3644705"/>
                </a:lnTo>
                <a:lnTo>
                  <a:pt x="8677945" y="3635859"/>
                </a:lnTo>
                <a:cubicBezTo>
                  <a:pt x="8688809" y="3620535"/>
                  <a:pt x="8704193" y="3608359"/>
                  <a:pt x="8722273" y="3601072"/>
                </a:cubicBezTo>
                <a:lnTo>
                  <a:pt x="8755374" y="3594703"/>
                </a:lnTo>
                <a:lnTo>
                  <a:pt x="8762300" y="3568301"/>
                </a:lnTo>
                <a:lnTo>
                  <a:pt x="8725736" y="3560189"/>
                </a:lnTo>
                <a:cubicBezTo>
                  <a:pt x="8649143" y="3524593"/>
                  <a:pt x="8595399" y="3441257"/>
                  <a:pt x="8595399" y="3344130"/>
                </a:cubicBezTo>
                <a:cubicBezTo>
                  <a:pt x="8595399" y="3214626"/>
                  <a:pt x="8690943" y="3109643"/>
                  <a:pt x="8808803" y="3109643"/>
                </a:cubicBezTo>
                <a:close/>
                <a:moveTo>
                  <a:pt x="7551013" y="2766705"/>
                </a:moveTo>
                <a:cubicBezTo>
                  <a:pt x="7668873" y="2766705"/>
                  <a:pt x="7764416" y="2871688"/>
                  <a:pt x="7764416" y="3001191"/>
                </a:cubicBezTo>
                <a:cubicBezTo>
                  <a:pt x="7764416" y="3098319"/>
                  <a:pt x="7710673" y="3181654"/>
                  <a:pt x="7634080" y="3217250"/>
                </a:cubicBezTo>
                <a:lnTo>
                  <a:pt x="7597515" y="3225362"/>
                </a:lnTo>
                <a:lnTo>
                  <a:pt x="7604442" y="3251764"/>
                </a:lnTo>
                <a:lnTo>
                  <a:pt x="7637543" y="3258133"/>
                </a:lnTo>
                <a:cubicBezTo>
                  <a:pt x="7664663" y="3269065"/>
                  <a:pt x="7685717" y="3290993"/>
                  <a:pt x="7694548" y="3318051"/>
                </a:cubicBezTo>
                <a:lnTo>
                  <a:pt x="7695163" y="3321926"/>
                </a:lnTo>
                <a:lnTo>
                  <a:pt x="7813314" y="3742146"/>
                </a:lnTo>
                <a:cubicBezTo>
                  <a:pt x="7818967" y="3762253"/>
                  <a:pt x="7806447" y="3782918"/>
                  <a:pt x="7785350" y="3788306"/>
                </a:cubicBezTo>
                <a:lnTo>
                  <a:pt x="7785351" y="3788306"/>
                </a:lnTo>
                <a:cubicBezTo>
                  <a:pt x="7764254" y="3793694"/>
                  <a:pt x="7742569" y="3781762"/>
                  <a:pt x="7736916" y="3761656"/>
                </a:cubicBezTo>
                <a:lnTo>
                  <a:pt x="7699078" y="3627082"/>
                </a:lnTo>
                <a:lnTo>
                  <a:pt x="7699078" y="3670250"/>
                </a:lnTo>
                <a:cubicBezTo>
                  <a:pt x="7699078" y="3683507"/>
                  <a:pt x="7696258" y="3696136"/>
                  <a:pt x="7691160" y="3707624"/>
                </a:cubicBezTo>
                <a:lnTo>
                  <a:pt x="7688696" y="3711105"/>
                </a:lnTo>
                <a:lnTo>
                  <a:pt x="7653242" y="4119950"/>
                </a:lnTo>
                <a:lnTo>
                  <a:pt x="7573692" y="4119950"/>
                </a:lnTo>
                <a:lnTo>
                  <a:pt x="7551013" y="3858436"/>
                </a:lnTo>
                <a:lnTo>
                  <a:pt x="7528335" y="4119950"/>
                </a:lnTo>
                <a:lnTo>
                  <a:pt x="7448785" y="4119950"/>
                </a:lnTo>
                <a:lnTo>
                  <a:pt x="7413330" y="3711106"/>
                </a:lnTo>
                <a:lnTo>
                  <a:pt x="7410866" y="3707624"/>
                </a:lnTo>
                <a:cubicBezTo>
                  <a:pt x="7405768" y="3696136"/>
                  <a:pt x="7402948" y="3683507"/>
                  <a:pt x="7402948" y="3670250"/>
                </a:cubicBezTo>
                <a:lnTo>
                  <a:pt x="7402948" y="3625095"/>
                </a:lnTo>
                <a:lnTo>
                  <a:pt x="7365025" y="3759972"/>
                </a:lnTo>
                <a:cubicBezTo>
                  <a:pt x="7359372" y="3780078"/>
                  <a:pt x="7337687" y="3792010"/>
                  <a:pt x="7316590" y="3786622"/>
                </a:cubicBezTo>
                <a:lnTo>
                  <a:pt x="7316590" y="3786622"/>
                </a:lnTo>
                <a:cubicBezTo>
                  <a:pt x="7295493" y="3781235"/>
                  <a:pt x="7282973" y="3760569"/>
                  <a:pt x="7288626" y="3740462"/>
                </a:cubicBezTo>
                <a:lnTo>
                  <a:pt x="7408052" y="3315713"/>
                </a:lnTo>
                <a:cubicBezTo>
                  <a:pt x="7409464" y="3310687"/>
                  <a:pt x="7411880" y="3306171"/>
                  <a:pt x="7415037" y="3302309"/>
                </a:cubicBezTo>
                <a:lnTo>
                  <a:pt x="7415693" y="3301766"/>
                </a:lnTo>
                <a:lnTo>
                  <a:pt x="7420156" y="3292920"/>
                </a:lnTo>
                <a:cubicBezTo>
                  <a:pt x="7431019" y="3277596"/>
                  <a:pt x="7446403" y="3265420"/>
                  <a:pt x="7464483" y="3258133"/>
                </a:cubicBezTo>
                <a:lnTo>
                  <a:pt x="7497584" y="3251764"/>
                </a:lnTo>
                <a:lnTo>
                  <a:pt x="7504510" y="3225362"/>
                </a:lnTo>
                <a:lnTo>
                  <a:pt x="7467946" y="3217250"/>
                </a:lnTo>
                <a:cubicBezTo>
                  <a:pt x="7391353" y="3181654"/>
                  <a:pt x="7337609" y="3098319"/>
                  <a:pt x="7337609" y="3001191"/>
                </a:cubicBezTo>
                <a:cubicBezTo>
                  <a:pt x="7337609" y="2871688"/>
                  <a:pt x="7433153" y="2766705"/>
                  <a:pt x="7551013" y="2766705"/>
                </a:cubicBezTo>
                <a:close/>
                <a:moveTo>
                  <a:pt x="10872866" y="2766704"/>
                </a:moveTo>
                <a:cubicBezTo>
                  <a:pt x="10990725" y="2766704"/>
                  <a:pt x="11086269" y="2871687"/>
                  <a:pt x="11086269" y="3001191"/>
                </a:cubicBezTo>
                <a:cubicBezTo>
                  <a:pt x="11086269" y="3098318"/>
                  <a:pt x="11032526" y="3181654"/>
                  <a:pt x="10955932" y="3217250"/>
                </a:cubicBezTo>
                <a:lnTo>
                  <a:pt x="10919368" y="3225362"/>
                </a:lnTo>
                <a:lnTo>
                  <a:pt x="10926295" y="3251764"/>
                </a:lnTo>
                <a:lnTo>
                  <a:pt x="10959395" y="3258133"/>
                </a:lnTo>
                <a:cubicBezTo>
                  <a:pt x="10986516" y="3269065"/>
                  <a:pt x="11007570" y="3290993"/>
                  <a:pt x="11016401" y="3318051"/>
                </a:cubicBezTo>
                <a:lnTo>
                  <a:pt x="11017016" y="3321926"/>
                </a:lnTo>
                <a:lnTo>
                  <a:pt x="11135167" y="3742146"/>
                </a:lnTo>
                <a:cubicBezTo>
                  <a:pt x="11140820" y="3762253"/>
                  <a:pt x="11128300" y="3782918"/>
                  <a:pt x="11107203" y="3788306"/>
                </a:cubicBezTo>
                <a:lnTo>
                  <a:pt x="11107204" y="3788306"/>
                </a:lnTo>
                <a:cubicBezTo>
                  <a:pt x="11086107" y="3793694"/>
                  <a:pt x="11064422" y="3781762"/>
                  <a:pt x="11058769" y="3761656"/>
                </a:cubicBezTo>
                <a:lnTo>
                  <a:pt x="11020930" y="3627082"/>
                </a:lnTo>
                <a:lnTo>
                  <a:pt x="11020930" y="3670250"/>
                </a:lnTo>
                <a:cubicBezTo>
                  <a:pt x="11020930" y="3683507"/>
                  <a:pt x="11018111" y="3696136"/>
                  <a:pt x="11013013" y="3707624"/>
                </a:cubicBezTo>
                <a:lnTo>
                  <a:pt x="11010549" y="3711105"/>
                </a:lnTo>
                <a:lnTo>
                  <a:pt x="10975095" y="4119950"/>
                </a:lnTo>
                <a:lnTo>
                  <a:pt x="10895544" y="4119950"/>
                </a:lnTo>
                <a:lnTo>
                  <a:pt x="10872866" y="3858436"/>
                </a:lnTo>
                <a:lnTo>
                  <a:pt x="10850188" y="4119950"/>
                </a:lnTo>
                <a:lnTo>
                  <a:pt x="10770637" y="4119950"/>
                </a:lnTo>
                <a:lnTo>
                  <a:pt x="10735183" y="3711106"/>
                </a:lnTo>
                <a:lnTo>
                  <a:pt x="10732719" y="3707624"/>
                </a:lnTo>
                <a:cubicBezTo>
                  <a:pt x="10727620" y="3696136"/>
                  <a:pt x="10724801" y="3683507"/>
                  <a:pt x="10724801" y="3670250"/>
                </a:cubicBezTo>
                <a:lnTo>
                  <a:pt x="10724801" y="3625095"/>
                </a:lnTo>
                <a:lnTo>
                  <a:pt x="10686877" y="3759972"/>
                </a:lnTo>
                <a:cubicBezTo>
                  <a:pt x="10681224" y="3780078"/>
                  <a:pt x="10659539" y="3792010"/>
                  <a:pt x="10638442" y="3786622"/>
                </a:cubicBezTo>
                <a:lnTo>
                  <a:pt x="10638443" y="3786622"/>
                </a:lnTo>
                <a:cubicBezTo>
                  <a:pt x="10617346" y="3781235"/>
                  <a:pt x="10604826" y="3760569"/>
                  <a:pt x="10610479" y="3740462"/>
                </a:cubicBezTo>
                <a:lnTo>
                  <a:pt x="10729904" y="3315713"/>
                </a:lnTo>
                <a:cubicBezTo>
                  <a:pt x="10731317" y="3310687"/>
                  <a:pt x="10733732" y="3306171"/>
                  <a:pt x="10736890" y="3302309"/>
                </a:cubicBezTo>
                <a:lnTo>
                  <a:pt x="10737545" y="3301766"/>
                </a:lnTo>
                <a:lnTo>
                  <a:pt x="10742008" y="3292920"/>
                </a:lnTo>
                <a:cubicBezTo>
                  <a:pt x="10752872" y="3277596"/>
                  <a:pt x="10768256" y="3265420"/>
                  <a:pt x="10786336" y="3258133"/>
                </a:cubicBezTo>
                <a:lnTo>
                  <a:pt x="10819437" y="3251764"/>
                </a:lnTo>
                <a:lnTo>
                  <a:pt x="10826363" y="3225362"/>
                </a:lnTo>
                <a:lnTo>
                  <a:pt x="10789799" y="3217250"/>
                </a:lnTo>
                <a:cubicBezTo>
                  <a:pt x="10713206" y="3181654"/>
                  <a:pt x="10659462" y="3098318"/>
                  <a:pt x="10659462" y="3001191"/>
                </a:cubicBezTo>
                <a:cubicBezTo>
                  <a:pt x="10659462" y="2871687"/>
                  <a:pt x="10755006" y="2766704"/>
                  <a:pt x="10872866" y="2766704"/>
                </a:cubicBezTo>
                <a:close/>
                <a:moveTo>
                  <a:pt x="9742152" y="2598993"/>
                </a:moveTo>
                <a:cubicBezTo>
                  <a:pt x="9860011" y="2598993"/>
                  <a:pt x="9955555" y="2703976"/>
                  <a:pt x="9955555" y="2833480"/>
                </a:cubicBezTo>
                <a:cubicBezTo>
                  <a:pt x="9955555" y="2930608"/>
                  <a:pt x="9901812" y="3013943"/>
                  <a:pt x="9825218" y="3049539"/>
                </a:cubicBezTo>
                <a:lnTo>
                  <a:pt x="9788654" y="3057652"/>
                </a:lnTo>
                <a:lnTo>
                  <a:pt x="9795581" y="3084054"/>
                </a:lnTo>
                <a:lnTo>
                  <a:pt x="9828681" y="3090422"/>
                </a:lnTo>
                <a:cubicBezTo>
                  <a:pt x="9855802" y="3101355"/>
                  <a:pt x="9876856" y="3123282"/>
                  <a:pt x="9885687" y="3150340"/>
                </a:cubicBezTo>
                <a:lnTo>
                  <a:pt x="9886302" y="3154215"/>
                </a:lnTo>
                <a:lnTo>
                  <a:pt x="10004453" y="3574435"/>
                </a:lnTo>
                <a:cubicBezTo>
                  <a:pt x="10010106" y="3594542"/>
                  <a:pt x="9997586" y="3615207"/>
                  <a:pt x="9976489" y="3620595"/>
                </a:cubicBezTo>
                <a:lnTo>
                  <a:pt x="9976490" y="3620595"/>
                </a:lnTo>
                <a:cubicBezTo>
                  <a:pt x="9955393" y="3625983"/>
                  <a:pt x="9933708" y="3614051"/>
                  <a:pt x="9928055" y="3593945"/>
                </a:cubicBezTo>
                <a:lnTo>
                  <a:pt x="9890216" y="3459371"/>
                </a:lnTo>
                <a:lnTo>
                  <a:pt x="9890216" y="3502539"/>
                </a:lnTo>
                <a:cubicBezTo>
                  <a:pt x="9890216" y="3515796"/>
                  <a:pt x="9887397" y="3528425"/>
                  <a:pt x="9882299" y="3539913"/>
                </a:cubicBezTo>
                <a:lnTo>
                  <a:pt x="9879835" y="3543394"/>
                </a:lnTo>
                <a:lnTo>
                  <a:pt x="9844381" y="3952239"/>
                </a:lnTo>
                <a:lnTo>
                  <a:pt x="9764830" y="3952239"/>
                </a:lnTo>
                <a:lnTo>
                  <a:pt x="9742152" y="3690725"/>
                </a:lnTo>
                <a:lnTo>
                  <a:pt x="9719474" y="3952239"/>
                </a:lnTo>
                <a:lnTo>
                  <a:pt x="9639923" y="3952239"/>
                </a:lnTo>
                <a:lnTo>
                  <a:pt x="9604469" y="3543395"/>
                </a:lnTo>
                <a:lnTo>
                  <a:pt x="9602005" y="3539913"/>
                </a:lnTo>
                <a:cubicBezTo>
                  <a:pt x="9596906" y="3528425"/>
                  <a:pt x="9594087" y="3515796"/>
                  <a:pt x="9594087" y="3502539"/>
                </a:cubicBezTo>
                <a:lnTo>
                  <a:pt x="9594087" y="3457384"/>
                </a:lnTo>
                <a:lnTo>
                  <a:pt x="9556163" y="3592261"/>
                </a:lnTo>
                <a:cubicBezTo>
                  <a:pt x="9550510" y="3612367"/>
                  <a:pt x="9528825" y="3624299"/>
                  <a:pt x="9507728" y="3618911"/>
                </a:cubicBezTo>
                <a:lnTo>
                  <a:pt x="9507729" y="3618911"/>
                </a:lnTo>
                <a:cubicBezTo>
                  <a:pt x="9486632" y="3613524"/>
                  <a:pt x="9474112" y="3592858"/>
                  <a:pt x="9479765" y="3572751"/>
                </a:cubicBezTo>
                <a:lnTo>
                  <a:pt x="9599190" y="3148002"/>
                </a:lnTo>
                <a:cubicBezTo>
                  <a:pt x="9600603" y="3142976"/>
                  <a:pt x="9603018" y="3138460"/>
                  <a:pt x="9606176" y="3134598"/>
                </a:cubicBezTo>
                <a:lnTo>
                  <a:pt x="9606831" y="3134055"/>
                </a:lnTo>
                <a:lnTo>
                  <a:pt x="9611294" y="3125209"/>
                </a:lnTo>
                <a:cubicBezTo>
                  <a:pt x="9622158" y="3109886"/>
                  <a:pt x="9637542" y="3097710"/>
                  <a:pt x="9655622" y="3090422"/>
                </a:cubicBezTo>
                <a:lnTo>
                  <a:pt x="9688723" y="3084054"/>
                </a:lnTo>
                <a:lnTo>
                  <a:pt x="9695649" y="3057652"/>
                </a:lnTo>
                <a:lnTo>
                  <a:pt x="9659085" y="3049539"/>
                </a:lnTo>
                <a:cubicBezTo>
                  <a:pt x="9582492" y="3013943"/>
                  <a:pt x="9528748" y="2930608"/>
                  <a:pt x="9528748" y="2833480"/>
                </a:cubicBezTo>
                <a:cubicBezTo>
                  <a:pt x="9528748" y="2703976"/>
                  <a:pt x="9624292" y="2598993"/>
                  <a:pt x="9742152" y="2598993"/>
                </a:cubicBezTo>
                <a:close/>
                <a:moveTo>
                  <a:pt x="4144296" y="2598861"/>
                </a:moveTo>
                <a:cubicBezTo>
                  <a:pt x="4262156" y="2598861"/>
                  <a:pt x="4357699" y="2703844"/>
                  <a:pt x="4357699" y="2833348"/>
                </a:cubicBezTo>
                <a:cubicBezTo>
                  <a:pt x="4357699" y="2930475"/>
                  <a:pt x="4303956" y="3013810"/>
                  <a:pt x="4227363" y="3049406"/>
                </a:cubicBezTo>
                <a:lnTo>
                  <a:pt x="4190798" y="3057519"/>
                </a:lnTo>
                <a:lnTo>
                  <a:pt x="4197725" y="3083921"/>
                </a:lnTo>
                <a:lnTo>
                  <a:pt x="4230826" y="3090289"/>
                </a:lnTo>
                <a:cubicBezTo>
                  <a:pt x="4257946" y="3101222"/>
                  <a:pt x="4279000" y="3123149"/>
                  <a:pt x="4287831" y="3150207"/>
                </a:cubicBezTo>
                <a:lnTo>
                  <a:pt x="4288446" y="3154082"/>
                </a:lnTo>
                <a:lnTo>
                  <a:pt x="4406597" y="3574302"/>
                </a:lnTo>
                <a:cubicBezTo>
                  <a:pt x="4412250" y="3594409"/>
                  <a:pt x="4399730" y="3615074"/>
                  <a:pt x="4378633" y="3620462"/>
                </a:cubicBezTo>
                <a:lnTo>
                  <a:pt x="4378634" y="3620462"/>
                </a:lnTo>
                <a:cubicBezTo>
                  <a:pt x="4357537" y="3625850"/>
                  <a:pt x="4335852" y="3613918"/>
                  <a:pt x="4330199" y="3593812"/>
                </a:cubicBezTo>
                <a:lnTo>
                  <a:pt x="4292361" y="3459238"/>
                </a:lnTo>
                <a:lnTo>
                  <a:pt x="4292361" y="3502406"/>
                </a:lnTo>
                <a:cubicBezTo>
                  <a:pt x="4292361" y="3515663"/>
                  <a:pt x="4289541" y="3528292"/>
                  <a:pt x="4284443" y="3539780"/>
                </a:cubicBezTo>
                <a:lnTo>
                  <a:pt x="4281979" y="3543261"/>
                </a:lnTo>
                <a:lnTo>
                  <a:pt x="4246525" y="3952106"/>
                </a:lnTo>
                <a:lnTo>
                  <a:pt x="4166975" y="3952106"/>
                </a:lnTo>
                <a:lnTo>
                  <a:pt x="4144296" y="3690592"/>
                </a:lnTo>
                <a:lnTo>
                  <a:pt x="4121618" y="3952106"/>
                </a:lnTo>
                <a:lnTo>
                  <a:pt x="4042068" y="3952106"/>
                </a:lnTo>
                <a:lnTo>
                  <a:pt x="4006613" y="3543262"/>
                </a:lnTo>
                <a:lnTo>
                  <a:pt x="4004149" y="3539780"/>
                </a:lnTo>
                <a:cubicBezTo>
                  <a:pt x="3999051" y="3528292"/>
                  <a:pt x="3996231" y="3515663"/>
                  <a:pt x="3996231" y="3502406"/>
                </a:cubicBezTo>
                <a:lnTo>
                  <a:pt x="3996231" y="3457251"/>
                </a:lnTo>
                <a:lnTo>
                  <a:pt x="3958308" y="3592128"/>
                </a:lnTo>
                <a:cubicBezTo>
                  <a:pt x="3952655" y="3612234"/>
                  <a:pt x="3930970" y="3624166"/>
                  <a:pt x="3909873" y="3618778"/>
                </a:cubicBezTo>
                <a:lnTo>
                  <a:pt x="3909873" y="3618778"/>
                </a:lnTo>
                <a:cubicBezTo>
                  <a:pt x="3888776" y="3613391"/>
                  <a:pt x="3876256" y="3592725"/>
                  <a:pt x="3881909" y="3572618"/>
                </a:cubicBezTo>
                <a:lnTo>
                  <a:pt x="4001335" y="3147869"/>
                </a:lnTo>
                <a:cubicBezTo>
                  <a:pt x="4002747" y="3142843"/>
                  <a:pt x="4005163" y="3138327"/>
                  <a:pt x="4008320" y="3134466"/>
                </a:cubicBezTo>
                <a:lnTo>
                  <a:pt x="4008976" y="3133922"/>
                </a:lnTo>
                <a:lnTo>
                  <a:pt x="4013439" y="3125077"/>
                </a:lnTo>
                <a:cubicBezTo>
                  <a:pt x="4024302" y="3109753"/>
                  <a:pt x="4039686" y="3097577"/>
                  <a:pt x="4057766" y="3090289"/>
                </a:cubicBezTo>
                <a:lnTo>
                  <a:pt x="4090867" y="3083921"/>
                </a:lnTo>
                <a:lnTo>
                  <a:pt x="4097793" y="3057519"/>
                </a:lnTo>
                <a:lnTo>
                  <a:pt x="4061229" y="3049406"/>
                </a:lnTo>
                <a:cubicBezTo>
                  <a:pt x="3984636" y="3013810"/>
                  <a:pt x="3930892" y="2930475"/>
                  <a:pt x="3930892" y="2833348"/>
                </a:cubicBezTo>
                <a:cubicBezTo>
                  <a:pt x="3930892" y="2703844"/>
                  <a:pt x="4026436" y="2598861"/>
                  <a:pt x="4144296" y="2598861"/>
                </a:cubicBezTo>
                <a:close/>
                <a:moveTo>
                  <a:pt x="1243777" y="2466943"/>
                </a:moveTo>
                <a:cubicBezTo>
                  <a:pt x="1361637" y="2466943"/>
                  <a:pt x="1457180" y="2571925"/>
                  <a:pt x="1457180" y="2701429"/>
                </a:cubicBezTo>
                <a:cubicBezTo>
                  <a:pt x="1457180" y="2798557"/>
                  <a:pt x="1403437" y="2881892"/>
                  <a:pt x="1326843" y="2917488"/>
                </a:cubicBezTo>
                <a:lnTo>
                  <a:pt x="1290279" y="2925600"/>
                </a:lnTo>
                <a:lnTo>
                  <a:pt x="1297206" y="2952003"/>
                </a:lnTo>
                <a:lnTo>
                  <a:pt x="1330307" y="2958371"/>
                </a:lnTo>
                <a:cubicBezTo>
                  <a:pt x="1357427" y="2969304"/>
                  <a:pt x="1378481" y="2991231"/>
                  <a:pt x="1387313" y="3018290"/>
                </a:cubicBezTo>
                <a:lnTo>
                  <a:pt x="1387927" y="3022165"/>
                </a:lnTo>
                <a:lnTo>
                  <a:pt x="1506078" y="3442384"/>
                </a:lnTo>
                <a:cubicBezTo>
                  <a:pt x="1511731" y="3462491"/>
                  <a:pt x="1499211" y="3483156"/>
                  <a:pt x="1478114" y="3488544"/>
                </a:cubicBezTo>
                <a:lnTo>
                  <a:pt x="1478115" y="3488544"/>
                </a:lnTo>
                <a:cubicBezTo>
                  <a:pt x="1457018" y="3493932"/>
                  <a:pt x="1435333" y="3482000"/>
                  <a:pt x="1429680" y="3461894"/>
                </a:cubicBezTo>
                <a:lnTo>
                  <a:pt x="1391842" y="3327320"/>
                </a:lnTo>
                <a:lnTo>
                  <a:pt x="1391842" y="3370488"/>
                </a:lnTo>
                <a:cubicBezTo>
                  <a:pt x="1391842" y="3383745"/>
                  <a:pt x="1389022" y="3396374"/>
                  <a:pt x="1383924" y="3407862"/>
                </a:cubicBezTo>
                <a:lnTo>
                  <a:pt x="1381461" y="3411343"/>
                </a:lnTo>
                <a:lnTo>
                  <a:pt x="1346006" y="3820188"/>
                </a:lnTo>
                <a:lnTo>
                  <a:pt x="1266456" y="3820188"/>
                </a:lnTo>
                <a:lnTo>
                  <a:pt x="1243777" y="3558674"/>
                </a:lnTo>
                <a:lnTo>
                  <a:pt x="1221099" y="3820188"/>
                </a:lnTo>
                <a:lnTo>
                  <a:pt x="1141549" y="3820188"/>
                </a:lnTo>
                <a:lnTo>
                  <a:pt x="1106094" y="3411344"/>
                </a:lnTo>
                <a:lnTo>
                  <a:pt x="1103630" y="3407862"/>
                </a:lnTo>
                <a:cubicBezTo>
                  <a:pt x="1098532" y="3396374"/>
                  <a:pt x="1095712" y="3383745"/>
                  <a:pt x="1095712" y="3370488"/>
                </a:cubicBezTo>
                <a:lnTo>
                  <a:pt x="1095712" y="3325333"/>
                </a:lnTo>
                <a:lnTo>
                  <a:pt x="1057789" y="3460210"/>
                </a:lnTo>
                <a:cubicBezTo>
                  <a:pt x="1052136" y="3480316"/>
                  <a:pt x="1030451" y="3492248"/>
                  <a:pt x="1009354" y="3486860"/>
                </a:cubicBezTo>
                <a:lnTo>
                  <a:pt x="1009354" y="3486860"/>
                </a:lnTo>
                <a:cubicBezTo>
                  <a:pt x="988257" y="3481473"/>
                  <a:pt x="975737" y="3460807"/>
                  <a:pt x="981390" y="3440700"/>
                </a:cubicBezTo>
                <a:lnTo>
                  <a:pt x="1100815" y="3015951"/>
                </a:lnTo>
                <a:cubicBezTo>
                  <a:pt x="1102228" y="3010925"/>
                  <a:pt x="1104644" y="3006409"/>
                  <a:pt x="1107801" y="3002548"/>
                </a:cubicBezTo>
                <a:lnTo>
                  <a:pt x="1108457" y="3002004"/>
                </a:lnTo>
                <a:lnTo>
                  <a:pt x="1112919" y="2993159"/>
                </a:lnTo>
                <a:cubicBezTo>
                  <a:pt x="1123783" y="2977835"/>
                  <a:pt x="1139167" y="2965659"/>
                  <a:pt x="1157247" y="2958371"/>
                </a:cubicBezTo>
                <a:lnTo>
                  <a:pt x="1190348" y="2952003"/>
                </a:lnTo>
                <a:lnTo>
                  <a:pt x="1197274" y="2925600"/>
                </a:lnTo>
                <a:lnTo>
                  <a:pt x="1160710" y="2917488"/>
                </a:lnTo>
                <a:cubicBezTo>
                  <a:pt x="1084117" y="2881892"/>
                  <a:pt x="1030373" y="2798557"/>
                  <a:pt x="1030373" y="2701429"/>
                </a:cubicBezTo>
                <a:cubicBezTo>
                  <a:pt x="1030373" y="2571925"/>
                  <a:pt x="1125917" y="2466943"/>
                  <a:pt x="1243777" y="2466943"/>
                </a:cubicBezTo>
                <a:close/>
                <a:moveTo>
                  <a:pt x="3209227" y="2308271"/>
                </a:moveTo>
                <a:lnTo>
                  <a:pt x="3209227" y="2308271"/>
                </a:lnTo>
                <a:lnTo>
                  <a:pt x="3209227" y="2308271"/>
                </a:lnTo>
                <a:close/>
                <a:moveTo>
                  <a:pt x="2760776" y="2172496"/>
                </a:moveTo>
                <a:cubicBezTo>
                  <a:pt x="2878637" y="2172496"/>
                  <a:pt x="2974180" y="2277478"/>
                  <a:pt x="2974180" y="2406982"/>
                </a:cubicBezTo>
                <a:cubicBezTo>
                  <a:pt x="2974180" y="2504110"/>
                  <a:pt x="2920437" y="2587445"/>
                  <a:pt x="2843843" y="2623041"/>
                </a:cubicBezTo>
                <a:lnTo>
                  <a:pt x="2807279" y="2631153"/>
                </a:lnTo>
                <a:lnTo>
                  <a:pt x="2814205" y="2657555"/>
                </a:lnTo>
                <a:lnTo>
                  <a:pt x="2847306" y="2663924"/>
                </a:lnTo>
                <a:cubicBezTo>
                  <a:pt x="2874427" y="2674857"/>
                  <a:pt x="2895480" y="2696784"/>
                  <a:pt x="2904312" y="2723842"/>
                </a:cubicBezTo>
                <a:lnTo>
                  <a:pt x="2904927" y="2727717"/>
                </a:lnTo>
                <a:lnTo>
                  <a:pt x="3023078" y="3147936"/>
                </a:lnTo>
                <a:cubicBezTo>
                  <a:pt x="3028731" y="3168043"/>
                  <a:pt x="3016211" y="3188708"/>
                  <a:pt x="2995114" y="3194096"/>
                </a:cubicBezTo>
                <a:lnTo>
                  <a:pt x="2995115" y="3194096"/>
                </a:lnTo>
                <a:cubicBezTo>
                  <a:pt x="2974018" y="3199484"/>
                  <a:pt x="2952333" y="3187552"/>
                  <a:pt x="2946679" y="3167446"/>
                </a:cubicBezTo>
                <a:lnTo>
                  <a:pt x="2908841" y="3032873"/>
                </a:lnTo>
                <a:lnTo>
                  <a:pt x="2908841" y="3076040"/>
                </a:lnTo>
                <a:cubicBezTo>
                  <a:pt x="2908841" y="3089297"/>
                  <a:pt x="2906022" y="3101926"/>
                  <a:pt x="2900924" y="3113414"/>
                </a:cubicBezTo>
                <a:lnTo>
                  <a:pt x="2898460" y="3116896"/>
                </a:lnTo>
                <a:lnTo>
                  <a:pt x="2863006" y="3525740"/>
                </a:lnTo>
                <a:lnTo>
                  <a:pt x="2783455" y="3525740"/>
                </a:lnTo>
                <a:lnTo>
                  <a:pt x="2760776" y="3264226"/>
                </a:lnTo>
                <a:lnTo>
                  <a:pt x="2738098" y="3525740"/>
                </a:lnTo>
                <a:lnTo>
                  <a:pt x="2658548" y="3525740"/>
                </a:lnTo>
                <a:lnTo>
                  <a:pt x="2623094" y="3116897"/>
                </a:lnTo>
                <a:lnTo>
                  <a:pt x="2620629" y="3113414"/>
                </a:lnTo>
                <a:cubicBezTo>
                  <a:pt x="2615530" y="3101926"/>
                  <a:pt x="2612711" y="3089297"/>
                  <a:pt x="2612711" y="3076040"/>
                </a:cubicBezTo>
                <a:lnTo>
                  <a:pt x="2612711" y="3030885"/>
                </a:lnTo>
                <a:lnTo>
                  <a:pt x="2574788" y="3165762"/>
                </a:lnTo>
                <a:cubicBezTo>
                  <a:pt x="2569135" y="3185868"/>
                  <a:pt x="2547450" y="3197800"/>
                  <a:pt x="2526352" y="3192412"/>
                </a:cubicBezTo>
                <a:lnTo>
                  <a:pt x="2526353" y="3192412"/>
                </a:lnTo>
                <a:cubicBezTo>
                  <a:pt x="2505256" y="3187025"/>
                  <a:pt x="2492736" y="3166359"/>
                  <a:pt x="2498389" y="3146252"/>
                </a:cubicBezTo>
                <a:lnTo>
                  <a:pt x="2617815" y="2721503"/>
                </a:lnTo>
                <a:cubicBezTo>
                  <a:pt x="2619228" y="2716478"/>
                  <a:pt x="2621643" y="2711961"/>
                  <a:pt x="2624800" y="2708100"/>
                </a:cubicBezTo>
                <a:lnTo>
                  <a:pt x="2625456" y="2707557"/>
                </a:lnTo>
                <a:lnTo>
                  <a:pt x="2629919" y="2698711"/>
                </a:lnTo>
                <a:cubicBezTo>
                  <a:pt x="2640782" y="2683388"/>
                  <a:pt x="2656166" y="2671212"/>
                  <a:pt x="2674247" y="2663924"/>
                </a:cubicBezTo>
                <a:lnTo>
                  <a:pt x="2707347" y="2657555"/>
                </a:lnTo>
                <a:lnTo>
                  <a:pt x="2714273" y="2631153"/>
                </a:lnTo>
                <a:lnTo>
                  <a:pt x="2677710" y="2623041"/>
                </a:lnTo>
                <a:cubicBezTo>
                  <a:pt x="2601116" y="2587445"/>
                  <a:pt x="2547373" y="2504110"/>
                  <a:pt x="2547373" y="2406982"/>
                </a:cubicBezTo>
                <a:cubicBezTo>
                  <a:pt x="2547373" y="2277478"/>
                  <a:pt x="2642916" y="2172496"/>
                  <a:pt x="2760776" y="2172496"/>
                </a:cubicBezTo>
                <a:close/>
                <a:moveTo>
                  <a:pt x="8446420" y="1495874"/>
                </a:moveTo>
                <a:cubicBezTo>
                  <a:pt x="8564279" y="1495874"/>
                  <a:pt x="8659823" y="1600857"/>
                  <a:pt x="8659823" y="1730361"/>
                </a:cubicBezTo>
                <a:cubicBezTo>
                  <a:pt x="8659823" y="1827487"/>
                  <a:pt x="8606080" y="1910822"/>
                  <a:pt x="8529486" y="1946417"/>
                </a:cubicBezTo>
                <a:lnTo>
                  <a:pt x="8492922" y="1954530"/>
                </a:lnTo>
                <a:lnTo>
                  <a:pt x="8499849" y="1980933"/>
                </a:lnTo>
                <a:lnTo>
                  <a:pt x="8532949" y="1987301"/>
                </a:lnTo>
                <a:cubicBezTo>
                  <a:pt x="8560070" y="1998234"/>
                  <a:pt x="8581124" y="2020161"/>
                  <a:pt x="8589955" y="2047219"/>
                </a:cubicBezTo>
                <a:lnTo>
                  <a:pt x="8590570" y="2051094"/>
                </a:lnTo>
                <a:lnTo>
                  <a:pt x="8708721" y="2471315"/>
                </a:lnTo>
                <a:cubicBezTo>
                  <a:pt x="8714374" y="2491421"/>
                  <a:pt x="8701854" y="2512086"/>
                  <a:pt x="8680757" y="2517473"/>
                </a:cubicBezTo>
                <a:lnTo>
                  <a:pt x="8680758" y="2517474"/>
                </a:lnTo>
                <a:cubicBezTo>
                  <a:pt x="8659661" y="2522862"/>
                  <a:pt x="8637976" y="2510931"/>
                  <a:pt x="8632323" y="2490824"/>
                </a:cubicBezTo>
                <a:lnTo>
                  <a:pt x="8594484" y="2356251"/>
                </a:lnTo>
                <a:lnTo>
                  <a:pt x="8594484" y="2399418"/>
                </a:lnTo>
                <a:cubicBezTo>
                  <a:pt x="8594484" y="2412674"/>
                  <a:pt x="8591665" y="2425305"/>
                  <a:pt x="8586567" y="2436792"/>
                </a:cubicBezTo>
                <a:lnTo>
                  <a:pt x="8584103" y="2440274"/>
                </a:lnTo>
                <a:lnTo>
                  <a:pt x="8548649" y="2849117"/>
                </a:lnTo>
                <a:lnTo>
                  <a:pt x="8469098" y="2849117"/>
                </a:lnTo>
                <a:lnTo>
                  <a:pt x="8446420" y="2587605"/>
                </a:lnTo>
                <a:lnTo>
                  <a:pt x="8423742" y="2849117"/>
                </a:lnTo>
                <a:lnTo>
                  <a:pt x="8344191" y="2849117"/>
                </a:lnTo>
                <a:lnTo>
                  <a:pt x="8308737" y="2440274"/>
                </a:lnTo>
                <a:lnTo>
                  <a:pt x="8306273" y="2436792"/>
                </a:lnTo>
                <a:cubicBezTo>
                  <a:pt x="8301174" y="2425305"/>
                  <a:pt x="8298355" y="2412674"/>
                  <a:pt x="8298355" y="2399418"/>
                </a:cubicBezTo>
                <a:lnTo>
                  <a:pt x="8298355" y="2354263"/>
                </a:lnTo>
                <a:lnTo>
                  <a:pt x="8260431" y="2489140"/>
                </a:lnTo>
                <a:cubicBezTo>
                  <a:pt x="8254778" y="2509246"/>
                  <a:pt x="8233093" y="2521178"/>
                  <a:pt x="8211996" y="2515791"/>
                </a:cubicBezTo>
                <a:lnTo>
                  <a:pt x="8211997" y="2515789"/>
                </a:lnTo>
                <a:cubicBezTo>
                  <a:pt x="8190900" y="2510404"/>
                  <a:pt x="8178380" y="2489737"/>
                  <a:pt x="8184033" y="2469631"/>
                </a:cubicBezTo>
                <a:lnTo>
                  <a:pt x="8303458" y="2044880"/>
                </a:lnTo>
                <a:cubicBezTo>
                  <a:pt x="8304871" y="2039855"/>
                  <a:pt x="8307286" y="2035338"/>
                  <a:pt x="8310444" y="2031477"/>
                </a:cubicBezTo>
                <a:lnTo>
                  <a:pt x="8311099" y="2030934"/>
                </a:lnTo>
                <a:lnTo>
                  <a:pt x="8315562" y="2022089"/>
                </a:lnTo>
                <a:cubicBezTo>
                  <a:pt x="8326426" y="2006765"/>
                  <a:pt x="8341810" y="1994589"/>
                  <a:pt x="8359890" y="1987301"/>
                </a:cubicBezTo>
                <a:lnTo>
                  <a:pt x="8392991" y="1980933"/>
                </a:lnTo>
                <a:lnTo>
                  <a:pt x="8399917" y="1954530"/>
                </a:lnTo>
                <a:lnTo>
                  <a:pt x="8363353" y="1946417"/>
                </a:lnTo>
                <a:cubicBezTo>
                  <a:pt x="8286760" y="1910822"/>
                  <a:pt x="8233016" y="1827487"/>
                  <a:pt x="8233016" y="1730361"/>
                </a:cubicBezTo>
                <a:cubicBezTo>
                  <a:pt x="8233016" y="1600857"/>
                  <a:pt x="8328560" y="1495874"/>
                  <a:pt x="8446420" y="1495874"/>
                </a:cubicBezTo>
                <a:close/>
                <a:moveTo>
                  <a:pt x="6958568" y="1445550"/>
                </a:moveTo>
                <a:cubicBezTo>
                  <a:pt x="7076428" y="1445550"/>
                  <a:pt x="7171971" y="1550534"/>
                  <a:pt x="7171971" y="1680038"/>
                </a:cubicBezTo>
                <a:cubicBezTo>
                  <a:pt x="7171971" y="1777165"/>
                  <a:pt x="7118228" y="1860498"/>
                  <a:pt x="7041635" y="1896095"/>
                </a:cubicBezTo>
                <a:lnTo>
                  <a:pt x="7005070" y="1904206"/>
                </a:lnTo>
                <a:lnTo>
                  <a:pt x="7011997" y="1930609"/>
                </a:lnTo>
                <a:lnTo>
                  <a:pt x="7045098" y="1936978"/>
                </a:lnTo>
                <a:cubicBezTo>
                  <a:pt x="7072218" y="1947911"/>
                  <a:pt x="7093272" y="1969838"/>
                  <a:pt x="7102103" y="1996896"/>
                </a:cubicBezTo>
                <a:lnTo>
                  <a:pt x="7102718" y="2000772"/>
                </a:lnTo>
                <a:lnTo>
                  <a:pt x="7220869" y="2420991"/>
                </a:lnTo>
                <a:cubicBezTo>
                  <a:pt x="7223696" y="2431044"/>
                  <a:pt x="7221979" y="2441238"/>
                  <a:pt x="7216919" y="2449591"/>
                </a:cubicBezTo>
                <a:lnTo>
                  <a:pt x="7192905" y="2467151"/>
                </a:lnTo>
                <a:lnTo>
                  <a:pt x="7162897" y="2463387"/>
                </a:lnTo>
                <a:cubicBezTo>
                  <a:pt x="7154132" y="2458563"/>
                  <a:pt x="7147297" y="2450554"/>
                  <a:pt x="7144471" y="2440501"/>
                </a:cubicBezTo>
                <a:lnTo>
                  <a:pt x="7106633" y="2305927"/>
                </a:lnTo>
                <a:lnTo>
                  <a:pt x="7106633" y="2349094"/>
                </a:lnTo>
                <a:cubicBezTo>
                  <a:pt x="7106633" y="2362353"/>
                  <a:pt x="7103813" y="2374981"/>
                  <a:pt x="7098715" y="2386469"/>
                </a:cubicBezTo>
                <a:lnTo>
                  <a:pt x="7096251" y="2389951"/>
                </a:lnTo>
                <a:lnTo>
                  <a:pt x="7060797" y="2798795"/>
                </a:lnTo>
                <a:lnTo>
                  <a:pt x="6981247" y="2798795"/>
                </a:lnTo>
                <a:lnTo>
                  <a:pt x="6958568" y="2537282"/>
                </a:lnTo>
                <a:lnTo>
                  <a:pt x="6935890" y="2798795"/>
                </a:lnTo>
                <a:lnTo>
                  <a:pt x="6856340" y="2798795"/>
                </a:lnTo>
                <a:lnTo>
                  <a:pt x="6820885" y="2389952"/>
                </a:lnTo>
                <a:lnTo>
                  <a:pt x="6818421" y="2386469"/>
                </a:lnTo>
                <a:cubicBezTo>
                  <a:pt x="6813323" y="2374981"/>
                  <a:pt x="6810503" y="2362353"/>
                  <a:pt x="6810503" y="2349094"/>
                </a:cubicBezTo>
                <a:lnTo>
                  <a:pt x="6810503" y="2303940"/>
                </a:lnTo>
                <a:lnTo>
                  <a:pt x="6772580" y="2438818"/>
                </a:lnTo>
                <a:cubicBezTo>
                  <a:pt x="6769753" y="2448870"/>
                  <a:pt x="6762919" y="2456879"/>
                  <a:pt x="6754154" y="2461702"/>
                </a:cubicBezTo>
                <a:lnTo>
                  <a:pt x="6724145" y="2465467"/>
                </a:lnTo>
                <a:lnTo>
                  <a:pt x="6700132" y="2447907"/>
                </a:lnTo>
                <a:cubicBezTo>
                  <a:pt x="6695071" y="2439554"/>
                  <a:pt x="6693355" y="2429360"/>
                  <a:pt x="6696181" y="2419307"/>
                </a:cubicBezTo>
                <a:lnTo>
                  <a:pt x="6815607" y="1994559"/>
                </a:lnTo>
                <a:cubicBezTo>
                  <a:pt x="6817019" y="1989532"/>
                  <a:pt x="6819435" y="1985016"/>
                  <a:pt x="6822592" y="1981155"/>
                </a:cubicBezTo>
                <a:lnTo>
                  <a:pt x="6823248" y="1980611"/>
                </a:lnTo>
                <a:lnTo>
                  <a:pt x="6827711" y="1971766"/>
                </a:lnTo>
                <a:cubicBezTo>
                  <a:pt x="6838574" y="1956442"/>
                  <a:pt x="6853958" y="1944265"/>
                  <a:pt x="6872038" y="1936978"/>
                </a:cubicBezTo>
                <a:lnTo>
                  <a:pt x="6905139" y="1930609"/>
                </a:lnTo>
                <a:lnTo>
                  <a:pt x="6912065" y="1904206"/>
                </a:lnTo>
                <a:lnTo>
                  <a:pt x="6875501" y="1896095"/>
                </a:lnTo>
                <a:cubicBezTo>
                  <a:pt x="6798908" y="1860498"/>
                  <a:pt x="6745164" y="1777165"/>
                  <a:pt x="6745164" y="1680038"/>
                </a:cubicBezTo>
                <a:cubicBezTo>
                  <a:pt x="6745164" y="1550534"/>
                  <a:pt x="6840708" y="1445550"/>
                  <a:pt x="6958568" y="1445550"/>
                </a:cubicBezTo>
                <a:close/>
                <a:moveTo>
                  <a:pt x="275074" y="1332636"/>
                </a:moveTo>
                <a:cubicBezTo>
                  <a:pt x="392933" y="1332636"/>
                  <a:pt x="488477" y="1437619"/>
                  <a:pt x="488477" y="1567122"/>
                </a:cubicBezTo>
                <a:cubicBezTo>
                  <a:pt x="488477" y="1664250"/>
                  <a:pt x="434734" y="1747585"/>
                  <a:pt x="358140" y="1783181"/>
                </a:cubicBezTo>
                <a:lnTo>
                  <a:pt x="321576" y="1791293"/>
                </a:lnTo>
                <a:lnTo>
                  <a:pt x="328502" y="1817696"/>
                </a:lnTo>
                <a:lnTo>
                  <a:pt x="361603" y="1824065"/>
                </a:lnTo>
                <a:cubicBezTo>
                  <a:pt x="388724" y="1834997"/>
                  <a:pt x="409777" y="1856924"/>
                  <a:pt x="418609" y="1883982"/>
                </a:cubicBezTo>
                <a:lnTo>
                  <a:pt x="419224" y="1887857"/>
                </a:lnTo>
                <a:lnTo>
                  <a:pt x="537375" y="2308078"/>
                </a:lnTo>
                <a:cubicBezTo>
                  <a:pt x="543028" y="2328184"/>
                  <a:pt x="530508" y="2348849"/>
                  <a:pt x="509411" y="2354237"/>
                </a:cubicBezTo>
                <a:lnTo>
                  <a:pt x="509412" y="2354237"/>
                </a:lnTo>
                <a:cubicBezTo>
                  <a:pt x="488315" y="2359625"/>
                  <a:pt x="466629" y="2347693"/>
                  <a:pt x="460976" y="2327587"/>
                </a:cubicBezTo>
                <a:lnTo>
                  <a:pt x="423138" y="2193013"/>
                </a:lnTo>
                <a:lnTo>
                  <a:pt x="423138" y="2236181"/>
                </a:lnTo>
                <a:cubicBezTo>
                  <a:pt x="423138" y="2249439"/>
                  <a:pt x="420319" y="2262067"/>
                  <a:pt x="415221" y="2273555"/>
                </a:cubicBezTo>
                <a:lnTo>
                  <a:pt x="412757" y="2277037"/>
                </a:lnTo>
                <a:lnTo>
                  <a:pt x="377302" y="2685881"/>
                </a:lnTo>
                <a:lnTo>
                  <a:pt x="297752" y="2685881"/>
                </a:lnTo>
                <a:lnTo>
                  <a:pt x="275074" y="2424367"/>
                </a:lnTo>
                <a:lnTo>
                  <a:pt x="252396" y="2685881"/>
                </a:lnTo>
                <a:lnTo>
                  <a:pt x="172845" y="2685881"/>
                </a:lnTo>
                <a:lnTo>
                  <a:pt x="137391" y="2277037"/>
                </a:lnTo>
                <a:lnTo>
                  <a:pt x="134927" y="2273555"/>
                </a:lnTo>
                <a:cubicBezTo>
                  <a:pt x="129828" y="2262067"/>
                  <a:pt x="127009" y="2249439"/>
                  <a:pt x="127009" y="2236181"/>
                </a:cubicBezTo>
                <a:lnTo>
                  <a:pt x="127009" y="2191026"/>
                </a:lnTo>
                <a:lnTo>
                  <a:pt x="89085" y="2325903"/>
                </a:lnTo>
                <a:cubicBezTo>
                  <a:pt x="83433" y="2346009"/>
                  <a:pt x="61747" y="2357941"/>
                  <a:pt x="40650" y="2352553"/>
                </a:cubicBezTo>
                <a:lnTo>
                  <a:pt x="40651" y="2352553"/>
                </a:lnTo>
                <a:cubicBezTo>
                  <a:pt x="19554" y="2347167"/>
                  <a:pt x="7034" y="2326500"/>
                  <a:pt x="12687" y="2306394"/>
                </a:cubicBezTo>
                <a:lnTo>
                  <a:pt x="132112" y="1881644"/>
                </a:lnTo>
                <a:cubicBezTo>
                  <a:pt x="133525" y="1876619"/>
                  <a:pt x="135940" y="1872103"/>
                  <a:pt x="139098" y="1868241"/>
                </a:cubicBezTo>
                <a:lnTo>
                  <a:pt x="139754" y="1867697"/>
                </a:lnTo>
                <a:lnTo>
                  <a:pt x="144216" y="1858851"/>
                </a:lnTo>
                <a:cubicBezTo>
                  <a:pt x="155080" y="1843528"/>
                  <a:pt x="170463" y="1831351"/>
                  <a:pt x="188544" y="1824065"/>
                </a:cubicBezTo>
                <a:lnTo>
                  <a:pt x="221645" y="1817696"/>
                </a:lnTo>
                <a:lnTo>
                  <a:pt x="228571" y="1791293"/>
                </a:lnTo>
                <a:lnTo>
                  <a:pt x="192007" y="1783181"/>
                </a:lnTo>
                <a:cubicBezTo>
                  <a:pt x="115414" y="1747585"/>
                  <a:pt x="61670" y="1664250"/>
                  <a:pt x="61670" y="1567122"/>
                </a:cubicBezTo>
                <a:cubicBezTo>
                  <a:pt x="61670" y="1437619"/>
                  <a:pt x="157214" y="1332636"/>
                  <a:pt x="275074" y="1332636"/>
                </a:cubicBezTo>
                <a:close/>
                <a:moveTo>
                  <a:pt x="3443650" y="1288354"/>
                </a:moveTo>
                <a:cubicBezTo>
                  <a:pt x="3561510" y="1288354"/>
                  <a:pt x="3657054" y="1393338"/>
                  <a:pt x="3657054" y="1522841"/>
                </a:cubicBezTo>
                <a:cubicBezTo>
                  <a:pt x="3657054" y="1619969"/>
                  <a:pt x="3603310" y="1703304"/>
                  <a:pt x="3526717" y="1738900"/>
                </a:cubicBezTo>
                <a:lnTo>
                  <a:pt x="3490153" y="1747013"/>
                </a:lnTo>
                <a:lnTo>
                  <a:pt x="3497079" y="1773415"/>
                </a:lnTo>
                <a:lnTo>
                  <a:pt x="3530180" y="1779784"/>
                </a:lnTo>
                <a:cubicBezTo>
                  <a:pt x="3557301" y="1790716"/>
                  <a:pt x="3578354" y="1812643"/>
                  <a:pt x="3587186" y="1839702"/>
                </a:cubicBezTo>
                <a:lnTo>
                  <a:pt x="3587800" y="1843577"/>
                </a:lnTo>
                <a:lnTo>
                  <a:pt x="3705946" y="2263795"/>
                </a:lnTo>
                <a:cubicBezTo>
                  <a:pt x="3711600" y="2283901"/>
                  <a:pt x="3699079" y="2304567"/>
                  <a:pt x="3677988" y="2309955"/>
                </a:cubicBezTo>
                <a:lnTo>
                  <a:pt x="3677989" y="2309955"/>
                </a:lnTo>
                <a:cubicBezTo>
                  <a:pt x="3656891" y="2315343"/>
                  <a:pt x="3635206" y="2303411"/>
                  <a:pt x="3629553" y="2283306"/>
                </a:cubicBezTo>
                <a:lnTo>
                  <a:pt x="3591715" y="2148732"/>
                </a:lnTo>
                <a:lnTo>
                  <a:pt x="3591715" y="2191899"/>
                </a:lnTo>
                <a:cubicBezTo>
                  <a:pt x="3591715" y="2205156"/>
                  <a:pt x="3588896" y="2217785"/>
                  <a:pt x="3583798" y="2229273"/>
                </a:cubicBezTo>
                <a:lnTo>
                  <a:pt x="3581334" y="2232754"/>
                </a:lnTo>
                <a:lnTo>
                  <a:pt x="3545879" y="2641599"/>
                </a:lnTo>
                <a:lnTo>
                  <a:pt x="3466329" y="2641599"/>
                </a:lnTo>
                <a:lnTo>
                  <a:pt x="3443650" y="2380085"/>
                </a:lnTo>
                <a:lnTo>
                  <a:pt x="3420972" y="2641599"/>
                </a:lnTo>
                <a:lnTo>
                  <a:pt x="3341423" y="2641599"/>
                </a:lnTo>
                <a:lnTo>
                  <a:pt x="3305968" y="2232755"/>
                </a:lnTo>
                <a:lnTo>
                  <a:pt x="3303503" y="2229273"/>
                </a:lnTo>
                <a:cubicBezTo>
                  <a:pt x="3298405" y="2217785"/>
                  <a:pt x="3295586" y="2205156"/>
                  <a:pt x="3295586" y="2191899"/>
                </a:cubicBezTo>
                <a:lnTo>
                  <a:pt x="3295586" y="2146744"/>
                </a:lnTo>
                <a:lnTo>
                  <a:pt x="3257662" y="2281622"/>
                </a:lnTo>
                <a:cubicBezTo>
                  <a:pt x="3254835" y="2291675"/>
                  <a:pt x="3248000" y="2299684"/>
                  <a:pt x="3239236" y="2304507"/>
                </a:cubicBezTo>
                <a:lnTo>
                  <a:pt x="3209227" y="2308271"/>
                </a:lnTo>
                <a:lnTo>
                  <a:pt x="3185214" y="2290711"/>
                </a:lnTo>
                <a:cubicBezTo>
                  <a:pt x="3180154" y="2282358"/>
                  <a:pt x="3178437" y="2272165"/>
                  <a:pt x="3181263" y="2262112"/>
                </a:cubicBezTo>
                <a:lnTo>
                  <a:pt x="3300689" y="1837362"/>
                </a:lnTo>
                <a:cubicBezTo>
                  <a:pt x="3302101" y="1832335"/>
                  <a:pt x="3304517" y="1827819"/>
                  <a:pt x="3307675" y="1823959"/>
                </a:cubicBezTo>
                <a:lnTo>
                  <a:pt x="3308330" y="1823417"/>
                </a:lnTo>
                <a:lnTo>
                  <a:pt x="3312793" y="1814571"/>
                </a:lnTo>
                <a:cubicBezTo>
                  <a:pt x="3323656" y="1799245"/>
                  <a:pt x="3339040" y="1787071"/>
                  <a:pt x="3357121" y="1779784"/>
                </a:cubicBezTo>
                <a:lnTo>
                  <a:pt x="3390221" y="1773415"/>
                </a:lnTo>
                <a:lnTo>
                  <a:pt x="3397147" y="1747013"/>
                </a:lnTo>
                <a:lnTo>
                  <a:pt x="3360584" y="1738900"/>
                </a:lnTo>
                <a:cubicBezTo>
                  <a:pt x="3283990" y="1703304"/>
                  <a:pt x="3230247" y="1619969"/>
                  <a:pt x="3230247" y="1522841"/>
                </a:cubicBezTo>
                <a:cubicBezTo>
                  <a:pt x="3230247" y="1393338"/>
                  <a:pt x="3325790" y="1288354"/>
                  <a:pt x="3443650" y="1288354"/>
                </a:cubicBezTo>
                <a:close/>
                <a:moveTo>
                  <a:pt x="1999389" y="1188445"/>
                </a:moveTo>
                <a:cubicBezTo>
                  <a:pt x="2117249" y="1188445"/>
                  <a:pt x="2212792" y="1293428"/>
                  <a:pt x="2212792" y="1422932"/>
                </a:cubicBezTo>
                <a:cubicBezTo>
                  <a:pt x="2212792" y="1520059"/>
                  <a:pt x="2159049" y="1603395"/>
                  <a:pt x="2082456" y="1638991"/>
                </a:cubicBezTo>
                <a:lnTo>
                  <a:pt x="2045892" y="1647103"/>
                </a:lnTo>
                <a:lnTo>
                  <a:pt x="2052818" y="1673506"/>
                </a:lnTo>
                <a:lnTo>
                  <a:pt x="2085919" y="1679874"/>
                </a:lnTo>
                <a:cubicBezTo>
                  <a:pt x="2113040" y="1690807"/>
                  <a:pt x="2134093" y="1712734"/>
                  <a:pt x="2142924" y="1739793"/>
                </a:cubicBezTo>
                <a:lnTo>
                  <a:pt x="2143539" y="1743667"/>
                </a:lnTo>
                <a:lnTo>
                  <a:pt x="2261690" y="2163887"/>
                </a:lnTo>
                <a:cubicBezTo>
                  <a:pt x="2264517" y="2173940"/>
                  <a:pt x="2262800" y="2184133"/>
                  <a:pt x="2257740" y="2192486"/>
                </a:cubicBezTo>
                <a:lnTo>
                  <a:pt x="2233726" y="2210046"/>
                </a:lnTo>
                <a:lnTo>
                  <a:pt x="2203717" y="2206282"/>
                </a:lnTo>
                <a:cubicBezTo>
                  <a:pt x="2194953" y="2201459"/>
                  <a:pt x="2188118" y="2193450"/>
                  <a:pt x="2185291" y="2183398"/>
                </a:cubicBezTo>
                <a:lnTo>
                  <a:pt x="2147454" y="2048824"/>
                </a:lnTo>
                <a:lnTo>
                  <a:pt x="2147454" y="2091991"/>
                </a:lnTo>
                <a:cubicBezTo>
                  <a:pt x="2147454" y="2105248"/>
                  <a:pt x="2144634" y="2117877"/>
                  <a:pt x="2139536" y="2129364"/>
                </a:cubicBezTo>
                <a:lnTo>
                  <a:pt x="2137073" y="2132846"/>
                </a:lnTo>
                <a:lnTo>
                  <a:pt x="2101617" y="2541690"/>
                </a:lnTo>
                <a:lnTo>
                  <a:pt x="2022067" y="2541690"/>
                </a:lnTo>
                <a:lnTo>
                  <a:pt x="1999389" y="2280177"/>
                </a:lnTo>
                <a:lnTo>
                  <a:pt x="1976711" y="2541690"/>
                </a:lnTo>
                <a:lnTo>
                  <a:pt x="1897161" y="2541690"/>
                </a:lnTo>
                <a:lnTo>
                  <a:pt x="1861706" y="2132847"/>
                </a:lnTo>
                <a:lnTo>
                  <a:pt x="1859242" y="2129364"/>
                </a:lnTo>
                <a:cubicBezTo>
                  <a:pt x="1854143" y="2117877"/>
                  <a:pt x="1851324" y="2105248"/>
                  <a:pt x="1851324" y="2091991"/>
                </a:cubicBezTo>
                <a:lnTo>
                  <a:pt x="1851324" y="2046835"/>
                </a:lnTo>
                <a:lnTo>
                  <a:pt x="1813401" y="2181713"/>
                </a:lnTo>
                <a:cubicBezTo>
                  <a:pt x="1807747" y="2201818"/>
                  <a:pt x="1786063" y="2213751"/>
                  <a:pt x="1764965" y="2208363"/>
                </a:cubicBezTo>
                <a:lnTo>
                  <a:pt x="1764966" y="2208362"/>
                </a:lnTo>
                <a:cubicBezTo>
                  <a:pt x="1743869" y="2202976"/>
                  <a:pt x="1731349" y="2182309"/>
                  <a:pt x="1737002" y="2162204"/>
                </a:cubicBezTo>
                <a:lnTo>
                  <a:pt x="1856427" y="1737454"/>
                </a:lnTo>
                <a:cubicBezTo>
                  <a:pt x="1857841" y="1732428"/>
                  <a:pt x="1860255" y="1727912"/>
                  <a:pt x="1863413" y="1724051"/>
                </a:cubicBezTo>
                <a:lnTo>
                  <a:pt x="1864069" y="1723507"/>
                </a:lnTo>
                <a:lnTo>
                  <a:pt x="1868531" y="1714662"/>
                </a:lnTo>
                <a:cubicBezTo>
                  <a:pt x="1879395" y="1699338"/>
                  <a:pt x="1894778" y="1687162"/>
                  <a:pt x="1912858" y="1679874"/>
                </a:cubicBezTo>
                <a:lnTo>
                  <a:pt x="1945960" y="1673506"/>
                </a:lnTo>
                <a:lnTo>
                  <a:pt x="1952886" y="1647103"/>
                </a:lnTo>
                <a:lnTo>
                  <a:pt x="1916322" y="1638991"/>
                </a:lnTo>
                <a:cubicBezTo>
                  <a:pt x="1839729" y="1603395"/>
                  <a:pt x="1785986" y="1520059"/>
                  <a:pt x="1785986" y="1422932"/>
                </a:cubicBezTo>
                <a:cubicBezTo>
                  <a:pt x="1785986" y="1293428"/>
                  <a:pt x="1881529" y="1188445"/>
                  <a:pt x="1999389" y="1188445"/>
                </a:cubicBezTo>
                <a:close/>
                <a:moveTo>
                  <a:pt x="5515547" y="655057"/>
                </a:moveTo>
                <a:cubicBezTo>
                  <a:pt x="5633407" y="655057"/>
                  <a:pt x="5728950" y="760041"/>
                  <a:pt x="5728950" y="889544"/>
                </a:cubicBezTo>
                <a:cubicBezTo>
                  <a:pt x="5728950" y="986672"/>
                  <a:pt x="5675207" y="1070007"/>
                  <a:pt x="5598614" y="1105603"/>
                </a:cubicBezTo>
                <a:lnTo>
                  <a:pt x="5562049" y="1113716"/>
                </a:lnTo>
                <a:lnTo>
                  <a:pt x="5568976" y="1140118"/>
                </a:lnTo>
                <a:lnTo>
                  <a:pt x="5602077" y="1146486"/>
                </a:lnTo>
                <a:cubicBezTo>
                  <a:pt x="5629197" y="1157418"/>
                  <a:pt x="5650251" y="1179346"/>
                  <a:pt x="5659082" y="1206404"/>
                </a:cubicBezTo>
                <a:lnTo>
                  <a:pt x="5659697" y="1210279"/>
                </a:lnTo>
                <a:lnTo>
                  <a:pt x="5777848" y="1630500"/>
                </a:lnTo>
                <a:cubicBezTo>
                  <a:pt x="5783501" y="1650606"/>
                  <a:pt x="5770981" y="1671271"/>
                  <a:pt x="5749884" y="1676659"/>
                </a:cubicBezTo>
                <a:lnTo>
                  <a:pt x="5749885" y="1676660"/>
                </a:lnTo>
                <a:cubicBezTo>
                  <a:pt x="5728788" y="1682047"/>
                  <a:pt x="5707103" y="1670116"/>
                  <a:pt x="5701450" y="1650010"/>
                </a:cubicBezTo>
                <a:lnTo>
                  <a:pt x="5663612" y="1515435"/>
                </a:lnTo>
                <a:lnTo>
                  <a:pt x="5663612" y="1558603"/>
                </a:lnTo>
                <a:cubicBezTo>
                  <a:pt x="5663612" y="1571860"/>
                  <a:pt x="5660792" y="1584490"/>
                  <a:pt x="5655694" y="1595977"/>
                </a:cubicBezTo>
                <a:lnTo>
                  <a:pt x="5653230" y="1599459"/>
                </a:lnTo>
                <a:lnTo>
                  <a:pt x="5617776" y="2008301"/>
                </a:lnTo>
                <a:lnTo>
                  <a:pt x="5538226" y="2008301"/>
                </a:lnTo>
                <a:lnTo>
                  <a:pt x="5515547" y="1746790"/>
                </a:lnTo>
                <a:lnTo>
                  <a:pt x="5492869" y="2008301"/>
                </a:lnTo>
                <a:lnTo>
                  <a:pt x="5413319" y="2008301"/>
                </a:lnTo>
                <a:lnTo>
                  <a:pt x="5377864" y="1599459"/>
                </a:lnTo>
                <a:lnTo>
                  <a:pt x="5375400" y="1595977"/>
                </a:lnTo>
                <a:cubicBezTo>
                  <a:pt x="5370302" y="1584490"/>
                  <a:pt x="5367483" y="1571860"/>
                  <a:pt x="5367483" y="1558603"/>
                </a:cubicBezTo>
                <a:lnTo>
                  <a:pt x="5367483" y="1513448"/>
                </a:lnTo>
                <a:lnTo>
                  <a:pt x="5329559" y="1648326"/>
                </a:lnTo>
                <a:cubicBezTo>
                  <a:pt x="5323906" y="1668431"/>
                  <a:pt x="5302221" y="1680363"/>
                  <a:pt x="5281124" y="1674976"/>
                </a:cubicBezTo>
                <a:lnTo>
                  <a:pt x="5281124" y="1674975"/>
                </a:lnTo>
                <a:cubicBezTo>
                  <a:pt x="5260027" y="1669588"/>
                  <a:pt x="5247507" y="1648922"/>
                  <a:pt x="5253160" y="1628816"/>
                </a:cubicBezTo>
                <a:lnTo>
                  <a:pt x="5372586" y="1204066"/>
                </a:lnTo>
                <a:cubicBezTo>
                  <a:pt x="5373998" y="1199040"/>
                  <a:pt x="5376414" y="1194524"/>
                  <a:pt x="5379571" y="1190663"/>
                </a:cubicBezTo>
                <a:lnTo>
                  <a:pt x="5380227" y="1190119"/>
                </a:lnTo>
                <a:lnTo>
                  <a:pt x="5384690" y="1181273"/>
                </a:lnTo>
                <a:cubicBezTo>
                  <a:pt x="5395553" y="1165949"/>
                  <a:pt x="5410937" y="1153774"/>
                  <a:pt x="5429018" y="1146486"/>
                </a:cubicBezTo>
                <a:lnTo>
                  <a:pt x="5462118" y="1140118"/>
                </a:lnTo>
                <a:lnTo>
                  <a:pt x="5469044" y="1113716"/>
                </a:lnTo>
                <a:lnTo>
                  <a:pt x="5432480" y="1105603"/>
                </a:lnTo>
                <a:cubicBezTo>
                  <a:pt x="5355887" y="1070007"/>
                  <a:pt x="5302143" y="986672"/>
                  <a:pt x="5302143" y="889544"/>
                </a:cubicBezTo>
                <a:cubicBezTo>
                  <a:pt x="5302143" y="760041"/>
                  <a:pt x="5397687" y="655057"/>
                  <a:pt x="5515547" y="655057"/>
                </a:cubicBezTo>
                <a:close/>
                <a:moveTo>
                  <a:pt x="10844297" y="461267"/>
                </a:moveTo>
                <a:cubicBezTo>
                  <a:pt x="10962156" y="461267"/>
                  <a:pt x="11057700" y="566250"/>
                  <a:pt x="11057700" y="695754"/>
                </a:cubicBezTo>
                <a:cubicBezTo>
                  <a:pt x="11057700" y="792882"/>
                  <a:pt x="11003957" y="876217"/>
                  <a:pt x="10927363" y="911813"/>
                </a:cubicBezTo>
                <a:lnTo>
                  <a:pt x="10890799" y="919925"/>
                </a:lnTo>
                <a:lnTo>
                  <a:pt x="10897726" y="946328"/>
                </a:lnTo>
                <a:lnTo>
                  <a:pt x="10930826" y="952696"/>
                </a:lnTo>
                <a:cubicBezTo>
                  <a:pt x="10957947" y="963629"/>
                  <a:pt x="10979001" y="985556"/>
                  <a:pt x="10987832" y="1012615"/>
                </a:cubicBezTo>
                <a:lnTo>
                  <a:pt x="10988447" y="1016489"/>
                </a:lnTo>
                <a:lnTo>
                  <a:pt x="11106598" y="1436710"/>
                </a:lnTo>
                <a:cubicBezTo>
                  <a:pt x="11112251" y="1456816"/>
                  <a:pt x="11099731" y="1477481"/>
                  <a:pt x="11078634" y="1482869"/>
                </a:cubicBezTo>
                <a:lnTo>
                  <a:pt x="11078635" y="1482870"/>
                </a:lnTo>
                <a:cubicBezTo>
                  <a:pt x="11057538" y="1488257"/>
                  <a:pt x="11035853" y="1476325"/>
                  <a:pt x="11030200" y="1456220"/>
                </a:cubicBezTo>
                <a:lnTo>
                  <a:pt x="10992361" y="1321645"/>
                </a:lnTo>
                <a:lnTo>
                  <a:pt x="10992361" y="1364813"/>
                </a:lnTo>
                <a:cubicBezTo>
                  <a:pt x="10992361" y="1378070"/>
                  <a:pt x="10989542" y="1390699"/>
                  <a:pt x="10984444" y="1402187"/>
                </a:cubicBezTo>
                <a:lnTo>
                  <a:pt x="10981980" y="1405669"/>
                </a:lnTo>
                <a:lnTo>
                  <a:pt x="10946526" y="1814513"/>
                </a:lnTo>
                <a:lnTo>
                  <a:pt x="10866975" y="1814513"/>
                </a:lnTo>
                <a:lnTo>
                  <a:pt x="10844297" y="1553000"/>
                </a:lnTo>
                <a:lnTo>
                  <a:pt x="10821619" y="1814513"/>
                </a:lnTo>
                <a:lnTo>
                  <a:pt x="10742068" y="1814513"/>
                </a:lnTo>
                <a:lnTo>
                  <a:pt x="10706614" y="1405669"/>
                </a:lnTo>
                <a:lnTo>
                  <a:pt x="10704150" y="1402187"/>
                </a:lnTo>
                <a:cubicBezTo>
                  <a:pt x="10699051" y="1390699"/>
                  <a:pt x="10696232" y="1378070"/>
                  <a:pt x="10696232" y="1364813"/>
                </a:cubicBezTo>
                <a:lnTo>
                  <a:pt x="10696232" y="1319658"/>
                </a:lnTo>
                <a:lnTo>
                  <a:pt x="10658308" y="1454536"/>
                </a:lnTo>
                <a:cubicBezTo>
                  <a:pt x="10652655" y="1474641"/>
                  <a:pt x="10630970" y="1486573"/>
                  <a:pt x="10609873" y="1481186"/>
                </a:cubicBezTo>
                <a:lnTo>
                  <a:pt x="10609874" y="1481185"/>
                </a:lnTo>
                <a:cubicBezTo>
                  <a:pt x="10588777" y="1475798"/>
                  <a:pt x="10576257" y="1455132"/>
                  <a:pt x="10581910" y="1435026"/>
                </a:cubicBezTo>
                <a:lnTo>
                  <a:pt x="10701335" y="1010276"/>
                </a:lnTo>
                <a:cubicBezTo>
                  <a:pt x="10702748" y="1005250"/>
                  <a:pt x="10705163" y="1000734"/>
                  <a:pt x="10708321" y="996873"/>
                </a:cubicBezTo>
                <a:lnTo>
                  <a:pt x="10708977" y="996329"/>
                </a:lnTo>
                <a:lnTo>
                  <a:pt x="10713439" y="987484"/>
                </a:lnTo>
                <a:cubicBezTo>
                  <a:pt x="10724303" y="972160"/>
                  <a:pt x="10739687" y="959984"/>
                  <a:pt x="10757767" y="952696"/>
                </a:cubicBezTo>
                <a:lnTo>
                  <a:pt x="10790868" y="946328"/>
                </a:lnTo>
                <a:lnTo>
                  <a:pt x="10797794" y="919925"/>
                </a:lnTo>
                <a:lnTo>
                  <a:pt x="10761230" y="911813"/>
                </a:lnTo>
                <a:cubicBezTo>
                  <a:pt x="10684637" y="876217"/>
                  <a:pt x="10630893" y="792882"/>
                  <a:pt x="10630893" y="695754"/>
                </a:cubicBezTo>
                <a:cubicBezTo>
                  <a:pt x="10630893" y="566250"/>
                  <a:pt x="10726437" y="461267"/>
                  <a:pt x="10844297" y="461267"/>
                </a:cubicBezTo>
                <a:close/>
                <a:moveTo>
                  <a:pt x="9066095" y="325496"/>
                </a:moveTo>
                <a:cubicBezTo>
                  <a:pt x="9183954" y="325496"/>
                  <a:pt x="9279498" y="430479"/>
                  <a:pt x="9279498" y="559983"/>
                </a:cubicBezTo>
                <a:cubicBezTo>
                  <a:pt x="9279498" y="657110"/>
                  <a:pt x="9225755" y="740446"/>
                  <a:pt x="9149161" y="776042"/>
                </a:cubicBezTo>
                <a:lnTo>
                  <a:pt x="9112597" y="784154"/>
                </a:lnTo>
                <a:lnTo>
                  <a:pt x="9119524" y="810557"/>
                </a:lnTo>
                <a:lnTo>
                  <a:pt x="9152624" y="816925"/>
                </a:lnTo>
                <a:cubicBezTo>
                  <a:pt x="9179745" y="827858"/>
                  <a:pt x="9200799" y="849785"/>
                  <a:pt x="9209630" y="876844"/>
                </a:cubicBezTo>
                <a:lnTo>
                  <a:pt x="9210245" y="880719"/>
                </a:lnTo>
                <a:lnTo>
                  <a:pt x="9328396" y="1300938"/>
                </a:lnTo>
                <a:cubicBezTo>
                  <a:pt x="9334049" y="1321045"/>
                  <a:pt x="9321529" y="1341710"/>
                  <a:pt x="9300432" y="1347098"/>
                </a:cubicBezTo>
                <a:lnTo>
                  <a:pt x="9300433" y="1347099"/>
                </a:lnTo>
                <a:cubicBezTo>
                  <a:pt x="9279336" y="1352486"/>
                  <a:pt x="9257651" y="1340554"/>
                  <a:pt x="9251998" y="1320449"/>
                </a:cubicBezTo>
                <a:lnTo>
                  <a:pt x="9214159" y="1185874"/>
                </a:lnTo>
                <a:lnTo>
                  <a:pt x="9214159" y="1229042"/>
                </a:lnTo>
                <a:cubicBezTo>
                  <a:pt x="9214159" y="1242299"/>
                  <a:pt x="9211340" y="1254928"/>
                  <a:pt x="9206242" y="1266416"/>
                </a:cubicBezTo>
                <a:lnTo>
                  <a:pt x="9203778" y="1269898"/>
                </a:lnTo>
                <a:lnTo>
                  <a:pt x="9168324" y="1678742"/>
                </a:lnTo>
                <a:lnTo>
                  <a:pt x="9088773" y="1678742"/>
                </a:lnTo>
                <a:lnTo>
                  <a:pt x="9066095" y="1417228"/>
                </a:lnTo>
                <a:lnTo>
                  <a:pt x="9043417" y="1678742"/>
                </a:lnTo>
                <a:lnTo>
                  <a:pt x="8963866" y="1678742"/>
                </a:lnTo>
                <a:lnTo>
                  <a:pt x="8928412" y="1269898"/>
                </a:lnTo>
                <a:lnTo>
                  <a:pt x="8925948" y="1266416"/>
                </a:lnTo>
                <a:cubicBezTo>
                  <a:pt x="8920849" y="1254928"/>
                  <a:pt x="8918030" y="1242299"/>
                  <a:pt x="8918030" y="1229042"/>
                </a:cubicBezTo>
                <a:lnTo>
                  <a:pt x="8918030" y="1183887"/>
                </a:lnTo>
                <a:lnTo>
                  <a:pt x="8880106" y="1318764"/>
                </a:lnTo>
                <a:cubicBezTo>
                  <a:pt x="8874453" y="1338870"/>
                  <a:pt x="8852768" y="1350802"/>
                  <a:pt x="8831671" y="1345415"/>
                </a:cubicBezTo>
                <a:lnTo>
                  <a:pt x="8831672" y="1345414"/>
                </a:lnTo>
                <a:cubicBezTo>
                  <a:pt x="8810575" y="1340027"/>
                  <a:pt x="8798055" y="1319361"/>
                  <a:pt x="8803708" y="1299254"/>
                </a:cubicBezTo>
                <a:lnTo>
                  <a:pt x="8923133" y="874505"/>
                </a:lnTo>
                <a:cubicBezTo>
                  <a:pt x="8924546" y="869479"/>
                  <a:pt x="8926961" y="864963"/>
                  <a:pt x="8930119" y="861102"/>
                </a:cubicBezTo>
                <a:lnTo>
                  <a:pt x="8930775" y="860558"/>
                </a:lnTo>
                <a:lnTo>
                  <a:pt x="8935237" y="851713"/>
                </a:lnTo>
                <a:cubicBezTo>
                  <a:pt x="8946101" y="836389"/>
                  <a:pt x="8961485" y="824213"/>
                  <a:pt x="8979565" y="816925"/>
                </a:cubicBezTo>
                <a:lnTo>
                  <a:pt x="9012666" y="810557"/>
                </a:lnTo>
                <a:lnTo>
                  <a:pt x="9019592" y="784154"/>
                </a:lnTo>
                <a:lnTo>
                  <a:pt x="8983028" y="776042"/>
                </a:lnTo>
                <a:cubicBezTo>
                  <a:pt x="8906435" y="740446"/>
                  <a:pt x="8852691" y="657110"/>
                  <a:pt x="8852691" y="559983"/>
                </a:cubicBezTo>
                <a:cubicBezTo>
                  <a:pt x="8852691" y="430479"/>
                  <a:pt x="8948235" y="325496"/>
                  <a:pt x="9066095" y="325496"/>
                </a:cubicBezTo>
                <a:close/>
                <a:moveTo>
                  <a:pt x="7721776" y="157805"/>
                </a:moveTo>
                <a:cubicBezTo>
                  <a:pt x="7839636" y="157805"/>
                  <a:pt x="7935179" y="262788"/>
                  <a:pt x="7935179" y="392291"/>
                </a:cubicBezTo>
                <a:cubicBezTo>
                  <a:pt x="7935179" y="489419"/>
                  <a:pt x="7881436" y="572754"/>
                  <a:pt x="7804843" y="608351"/>
                </a:cubicBezTo>
                <a:lnTo>
                  <a:pt x="7768278" y="616463"/>
                </a:lnTo>
                <a:lnTo>
                  <a:pt x="7775205" y="642865"/>
                </a:lnTo>
                <a:lnTo>
                  <a:pt x="7808306" y="649234"/>
                </a:lnTo>
                <a:cubicBezTo>
                  <a:pt x="7835426" y="660166"/>
                  <a:pt x="7856480" y="682094"/>
                  <a:pt x="7865311" y="709152"/>
                </a:cubicBezTo>
                <a:lnTo>
                  <a:pt x="7865926" y="713027"/>
                </a:lnTo>
                <a:lnTo>
                  <a:pt x="7984077" y="1133247"/>
                </a:lnTo>
                <a:cubicBezTo>
                  <a:pt x="7989730" y="1153354"/>
                  <a:pt x="7977210" y="1174019"/>
                  <a:pt x="7956113" y="1179407"/>
                </a:cubicBezTo>
                <a:lnTo>
                  <a:pt x="7956114" y="1179407"/>
                </a:lnTo>
                <a:cubicBezTo>
                  <a:pt x="7935017" y="1184795"/>
                  <a:pt x="7913332" y="1172863"/>
                  <a:pt x="7907679" y="1152757"/>
                </a:cubicBezTo>
                <a:lnTo>
                  <a:pt x="7869841" y="1018183"/>
                </a:lnTo>
                <a:lnTo>
                  <a:pt x="7869841" y="1061351"/>
                </a:lnTo>
                <a:cubicBezTo>
                  <a:pt x="7869841" y="1074608"/>
                  <a:pt x="7867021" y="1087237"/>
                  <a:pt x="7861923" y="1098725"/>
                </a:cubicBezTo>
                <a:lnTo>
                  <a:pt x="7859459" y="1102206"/>
                </a:lnTo>
                <a:lnTo>
                  <a:pt x="7824005" y="1511051"/>
                </a:lnTo>
                <a:lnTo>
                  <a:pt x="7744455" y="1511051"/>
                </a:lnTo>
                <a:lnTo>
                  <a:pt x="7721776" y="1249537"/>
                </a:lnTo>
                <a:lnTo>
                  <a:pt x="7699098" y="1511051"/>
                </a:lnTo>
                <a:lnTo>
                  <a:pt x="7619548" y="1511051"/>
                </a:lnTo>
                <a:lnTo>
                  <a:pt x="7584093" y="1102207"/>
                </a:lnTo>
                <a:lnTo>
                  <a:pt x="7581629" y="1098725"/>
                </a:lnTo>
                <a:cubicBezTo>
                  <a:pt x="7576531" y="1087237"/>
                  <a:pt x="7573711" y="1074608"/>
                  <a:pt x="7573711" y="1061351"/>
                </a:cubicBezTo>
                <a:lnTo>
                  <a:pt x="7573711" y="1016196"/>
                </a:lnTo>
                <a:lnTo>
                  <a:pt x="7535788" y="1151073"/>
                </a:lnTo>
                <a:cubicBezTo>
                  <a:pt x="7530135" y="1171179"/>
                  <a:pt x="7508450" y="1183111"/>
                  <a:pt x="7487353" y="1177723"/>
                </a:cubicBezTo>
                <a:lnTo>
                  <a:pt x="7487353" y="1177723"/>
                </a:lnTo>
                <a:cubicBezTo>
                  <a:pt x="7466256" y="1172336"/>
                  <a:pt x="7453736" y="1151670"/>
                  <a:pt x="7459389" y="1131563"/>
                </a:cubicBezTo>
                <a:lnTo>
                  <a:pt x="7578815" y="706813"/>
                </a:lnTo>
                <a:cubicBezTo>
                  <a:pt x="7580227" y="701788"/>
                  <a:pt x="7582643" y="697272"/>
                  <a:pt x="7585800" y="693410"/>
                </a:cubicBezTo>
                <a:lnTo>
                  <a:pt x="7586456" y="692867"/>
                </a:lnTo>
                <a:lnTo>
                  <a:pt x="7590919" y="684021"/>
                </a:lnTo>
                <a:cubicBezTo>
                  <a:pt x="7601782" y="668697"/>
                  <a:pt x="7617166" y="656521"/>
                  <a:pt x="7635246" y="649234"/>
                </a:cubicBezTo>
                <a:lnTo>
                  <a:pt x="7668347" y="642865"/>
                </a:lnTo>
                <a:lnTo>
                  <a:pt x="7675273" y="616463"/>
                </a:lnTo>
                <a:lnTo>
                  <a:pt x="7638709" y="608351"/>
                </a:lnTo>
                <a:cubicBezTo>
                  <a:pt x="7562116" y="572754"/>
                  <a:pt x="7508372" y="489419"/>
                  <a:pt x="7508372" y="392291"/>
                </a:cubicBezTo>
                <a:cubicBezTo>
                  <a:pt x="7508372" y="262788"/>
                  <a:pt x="7603916" y="157805"/>
                  <a:pt x="7721776" y="157805"/>
                </a:cubicBezTo>
                <a:close/>
                <a:moveTo>
                  <a:pt x="10043498" y="142627"/>
                </a:moveTo>
                <a:cubicBezTo>
                  <a:pt x="10161357" y="142627"/>
                  <a:pt x="10256901" y="247610"/>
                  <a:pt x="10256901" y="377114"/>
                </a:cubicBezTo>
                <a:cubicBezTo>
                  <a:pt x="10256901" y="474241"/>
                  <a:pt x="10203158" y="557577"/>
                  <a:pt x="10126564" y="593173"/>
                </a:cubicBezTo>
                <a:lnTo>
                  <a:pt x="10090000" y="601285"/>
                </a:lnTo>
                <a:lnTo>
                  <a:pt x="10096927" y="627687"/>
                </a:lnTo>
                <a:lnTo>
                  <a:pt x="10130027" y="634056"/>
                </a:lnTo>
                <a:cubicBezTo>
                  <a:pt x="10157148" y="644988"/>
                  <a:pt x="10178202" y="666916"/>
                  <a:pt x="10187033" y="693974"/>
                </a:cubicBezTo>
                <a:lnTo>
                  <a:pt x="10187648" y="697849"/>
                </a:lnTo>
                <a:lnTo>
                  <a:pt x="10305799" y="1118070"/>
                </a:lnTo>
                <a:cubicBezTo>
                  <a:pt x="10311452" y="1138176"/>
                  <a:pt x="10298932" y="1158842"/>
                  <a:pt x="10277835" y="1164229"/>
                </a:cubicBezTo>
                <a:lnTo>
                  <a:pt x="10277836" y="1164230"/>
                </a:lnTo>
                <a:cubicBezTo>
                  <a:pt x="10256739" y="1169617"/>
                  <a:pt x="10235054" y="1157686"/>
                  <a:pt x="10229401" y="1137580"/>
                </a:cubicBezTo>
                <a:lnTo>
                  <a:pt x="10191562" y="1003006"/>
                </a:lnTo>
                <a:lnTo>
                  <a:pt x="10191562" y="1046174"/>
                </a:lnTo>
                <a:cubicBezTo>
                  <a:pt x="10191562" y="1059431"/>
                  <a:pt x="10188743" y="1072060"/>
                  <a:pt x="10183645" y="1083547"/>
                </a:cubicBezTo>
                <a:lnTo>
                  <a:pt x="10181181" y="1087029"/>
                </a:lnTo>
                <a:lnTo>
                  <a:pt x="10145727" y="1495874"/>
                </a:lnTo>
                <a:lnTo>
                  <a:pt x="10066176" y="1495874"/>
                </a:lnTo>
                <a:lnTo>
                  <a:pt x="10043498" y="1234360"/>
                </a:lnTo>
                <a:lnTo>
                  <a:pt x="10020820" y="1495874"/>
                </a:lnTo>
                <a:lnTo>
                  <a:pt x="9941269" y="1495874"/>
                </a:lnTo>
                <a:lnTo>
                  <a:pt x="9905815" y="1087030"/>
                </a:lnTo>
                <a:lnTo>
                  <a:pt x="9903351" y="1083547"/>
                </a:lnTo>
                <a:cubicBezTo>
                  <a:pt x="9898252" y="1072060"/>
                  <a:pt x="9895433" y="1059431"/>
                  <a:pt x="9895433" y="1046174"/>
                </a:cubicBezTo>
                <a:lnTo>
                  <a:pt x="9895433" y="1001018"/>
                </a:lnTo>
                <a:lnTo>
                  <a:pt x="9857509" y="1135896"/>
                </a:lnTo>
                <a:cubicBezTo>
                  <a:pt x="9851856" y="1156001"/>
                  <a:pt x="9830171" y="1167933"/>
                  <a:pt x="9809074" y="1162546"/>
                </a:cubicBezTo>
                <a:lnTo>
                  <a:pt x="9809075" y="1162545"/>
                </a:lnTo>
                <a:cubicBezTo>
                  <a:pt x="9787978" y="1157158"/>
                  <a:pt x="9775458" y="1136492"/>
                  <a:pt x="9781111" y="1116386"/>
                </a:cubicBezTo>
                <a:lnTo>
                  <a:pt x="9900536" y="691636"/>
                </a:lnTo>
                <a:cubicBezTo>
                  <a:pt x="9901949" y="686610"/>
                  <a:pt x="9904364" y="682094"/>
                  <a:pt x="9907522" y="678232"/>
                </a:cubicBezTo>
                <a:lnTo>
                  <a:pt x="9908177" y="677689"/>
                </a:lnTo>
                <a:lnTo>
                  <a:pt x="9912640" y="668843"/>
                </a:lnTo>
                <a:cubicBezTo>
                  <a:pt x="9923504" y="653519"/>
                  <a:pt x="9938888" y="641344"/>
                  <a:pt x="9956968" y="634056"/>
                </a:cubicBezTo>
                <a:lnTo>
                  <a:pt x="9990069" y="627687"/>
                </a:lnTo>
                <a:lnTo>
                  <a:pt x="9996995" y="601285"/>
                </a:lnTo>
                <a:lnTo>
                  <a:pt x="9960431" y="593173"/>
                </a:lnTo>
                <a:cubicBezTo>
                  <a:pt x="9883838" y="557577"/>
                  <a:pt x="9830094" y="474241"/>
                  <a:pt x="9830094" y="377114"/>
                </a:cubicBezTo>
                <a:cubicBezTo>
                  <a:pt x="9830094" y="247610"/>
                  <a:pt x="9925638" y="142627"/>
                  <a:pt x="10043498" y="142627"/>
                </a:cubicBezTo>
                <a:close/>
                <a:moveTo>
                  <a:pt x="4390777" y="142627"/>
                </a:moveTo>
                <a:cubicBezTo>
                  <a:pt x="4508637" y="142627"/>
                  <a:pt x="4604180" y="247610"/>
                  <a:pt x="4604180" y="377113"/>
                </a:cubicBezTo>
                <a:cubicBezTo>
                  <a:pt x="4604180" y="474241"/>
                  <a:pt x="4550437" y="557576"/>
                  <a:pt x="4473844" y="593173"/>
                </a:cubicBezTo>
                <a:lnTo>
                  <a:pt x="4437279" y="601285"/>
                </a:lnTo>
                <a:lnTo>
                  <a:pt x="4444206" y="627687"/>
                </a:lnTo>
                <a:lnTo>
                  <a:pt x="4477307" y="634056"/>
                </a:lnTo>
                <a:cubicBezTo>
                  <a:pt x="4504427" y="644988"/>
                  <a:pt x="4525481" y="666916"/>
                  <a:pt x="4534312" y="693974"/>
                </a:cubicBezTo>
                <a:lnTo>
                  <a:pt x="4534927" y="697849"/>
                </a:lnTo>
                <a:lnTo>
                  <a:pt x="4653078" y="1118069"/>
                </a:lnTo>
                <a:cubicBezTo>
                  <a:pt x="4658731" y="1138176"/>
                  <a:pt x="4646211" y="1158841"/>
                  <a:pt x="4625114" y="1164229"/>
                </a:cubicBezTo>
                <a:lnTo>
                  <a:pt x="4625115" y="1164229"/>
                </a:lnTo>
                <a:cubicBezTo>
                  <a:pt x="4604018" y="1169617"/>
                  <a:pt x="4582333" y="1157685"/>
                  <a:pt x="4576680" y="1137579"/>
                </a:cubicBezTo>
                <a:lnTo>
                  <a:pt x="4538842" y="1003005"/>
                </a:lnTo>
                <a:lnTo>
                  <a:pt x="4538842" y="1046173"/>
                </a:lnTo>
                <a:cubicBezTo>
                  <a:pt x="4538842" y="1059430"/>
                  <a:pt x="4536022" y="1072059"/>
                  <a:pt x="4530924" y="1083547"/>
                </a:cubicBezTo>
                <a:lnTo>
                  <a:pt x="4528460" y="1087029"/>
                </a:lnTo>
                <a:lnTo>
                  <a:pt x="4493006" y="1495873"/>
                </a:lnTo>
                <a:lnTo>
                  <a:pt x="4413456" y="1495873"/>
                </a:lnTo>
                <a:lnTo>
                  <a:pt x="4390777" y="1234359"/>
                </a:lnTo>
                <a:lnTo>
                  <a:pt x="4368099" y="1495873"/>
                </a:lnTo>
                <a:lnTo>
                  <a:pt x="4288549" y="1495873"/>
                </a:lnTo>
                <a:lnTo>
                  <a:pt x="4253094" y="1087029"/>
                </a:lnTo>
                <a:lnTo>
                  <a:pt x="4250630" y="1083547"/>
                </a:lnTo>
                <a:cubicBezTo>
                  <a:pt x="4245532" y="1072059"/>
                  <a:pt x="4242712" y="1059430"/>
                  <a:pt x="4242712" y="1046173"/>
                </a:cubicBezTo>
                <a:lnTo>
                  <a:pt x="4242712" y="1001018"/>
                </a:lnTo>
                <a:lnTo>
                  <a:pt x="4204789" y="1135895"/>
                </a:lnTo>
                <a:cubicBezTo>
                  <a:pt x="4199136" y="1156001"/>
                  <a:pt x="4177451" y="1167933"/>
                  <a:pt x="4156354" y="1162545"/>
                </a:cubicBezTo>
                <a:lnTo>
                  <a:pt x="4156354" y="1162545"/>
                </a:lnTo>
                <a:cubicBezTo>
                  <a:pt x="4135257" y="1157158"/>
                  <a:pt x="4122737" y="1136492"/>
                  <a:pt x="4128390" y="1116385"/>
                </a:cubicBezTo>
                <a:lnTo>
                  <a:pt x="4247816" y="691635"/>
                </a:lnTo>
                <a:cubicBezTo>
                  <a:pt x="4249228" y="686610"/>
                  <a:pt x="4251644" y="682093"/>
                  <a:pt x="4254801" y="678232"/>
                </a:cubicBezTo>
                <a:lnTo>
                  <a:pt x="4255457" y="677688"/>
                </a:lnTo>
                <a:lnTo>
                  <a:pt x="4259920" y="668843"/>
                </a:lnTo>
                <a:cubicBezTo>
                  <a:pt x="4270783" y="653519"/>
                  <a:pt x="4286167" y="641343"/>
                  <a:pt x="4304247" y="634056"/>
                </a:cubicBezTo>
                <a:lnTo>
                  <a:pt x="4337348" y="627687"/>
                </a:lnTo>
                <a:lnTo>
                  <a:pt x="4344275" y="601285"/>
                </a:lnTo>
                <a:lnTo>
                  <a:pt x="4307710" y="593173"/>
                </a:lnTo>
                <a:cubicBezTo>
                  <a:pt x="4231117" y="557576"/>
                  <a:pt x="4177373" y="474241"/>
                  <a:pt x="4177373" y="377113"/>
                </a:cubicBezTo>
                <a:cubicBezTo>
                  <a:pt x="4177373" y="247610"/>
                  <a:pt x="4272917" y="142627"/>
                  <a:pt x="4390777" y="142627"/>
                </a:cubicBezTo>
                <a:close/>
                <a:moveTo>
                  <a:pt x="982371" y="92303"/>
                </a:moveTo>
                <a:cubicBezTo>
                  <a:pt x="1100230" y="92303"/>
                  <a:pt x="1195774" y="197286"/>
                  <a:pt x="1195774" y="326789"/>
                </a:cubicBezTo>
                <a:cubicBezTo>
                  <a:pt x="1195774" y="423917"/>
                  <a:pt x="1142031" y="507252"/>
                  <a:pt x="1065438" y="542849"/>
                </a:cubicBezTo>
                <a:lnTo>
                  <a:pt x="1028873" y="550961"/>
                </a:lnTo>
                <a:lnTo>
                  <a:pt x="1035800" y="577363"/>
                </a:lnTo>
                <a:lnTo>
                  <a:pt x="1068901" y="583732"/>
                </a:lnTo>
                <a:cubicBezTo>
                  <a:pt x="1096021" y="594664"/>
                  <a:pt x="1117075" y="616592"/>
                  <a:pt x="1125906" y="643650"/>
                </a:cubicBezTo>
                <a:lnTo>
                  <a:pt x="1126521" y="647525"/>
                </a:lnTo>
                <a:lnTo>
                  <a:pt x="1244672" y="1067745"/>
                </a:lnTo>
                <a:cubicBezTo>
                  <a:pt x="1250325" y="1087851"/>
                  <a:pt x="1237805" y="1108517"/>
                  <a:pt x="1216708" y="1113904"/>
                </a:cubicBezTo>
                <a:lnTo>
                  <a:pt x="1216709" y="1113905"/>
                </a:lnTo>
                <a:cubicBezTo>
                  <a:pt x="1195612" y="1119293"/>
                  <a:pt x="1173927" y="1107361"/>
                  <a:pt x="1168274" y="1087255"/>
                </a:cubicBezTo>
                <a:lnTo>
                  <a:pt x="1130436" y="952681"/>
                </a:lnTo>
                <a:lnTo>
                  <a:pt x="1130436" y="995849"/>
                </a:lnTo>
                <a:cubicBezTo>
                  <a:pt x="1130436" y="1009106"/>
                  <a:pt x="1127616" y="1021735"/>
                  <a:pt x="1122518" y="1033223"/>
                </a:cubicBezTo>
                <a:lnTo>
                  <a:pt x="1120054" y="1036704"/>
                </a:lnTo>
                <a:lnTo>
                  <a:pt x="1084600" y="1445549"/>
                </a:lnTo>
                <a:lnTo>
                  <a:pt x="1005050" y="1445549"/>
                </a:lnTo>
                <a:lnTo>
                  <a:pt x="982371" y="1184035"/>
                </a:lnTo>
                <a:lnTo>
                  <a:pt x="959693" y="1445549"/>
                </a:lnTo>
                <a:lnTo>
                  <a:pt x="880143" y="1445549"/>
                </a:lnTo>
                <a:lnTo>
                  <a:pt x="844688" y="1036705"/>
                </a:lnTo>
                <a:lnTo>
                  <a:pt x="842224" y="1033223"/>
                </a:lnTo>
                <a:cubicBezTo>
                  <a:pt x="837125" y="1021735"/>
                  <a:pt x="834306" y="1009106"/>
                  <a:pt x="834306" y="995849"/>
                </a:cubicBezTo>
                <a:lnTo>
                  <a:pt x="834306" y="950694"/>
                </a:lnTo>
                <a:lnTo>
                  <a:pt x="796383" y="1085571"/>
                </a:lnTo>
                <a:cubicBezTo>
                  <a:pt x="790730" y="1105677"/>
                  <a:pt x="769045" y="1117609"/>
                  <a:pt x="747947" y="1112221"/>
                </a:cubicBezTo>
                <a:lnTo>
                  <a:pt x="747948" y="1112220"/>
                </a:lnTo>
                <a:cubicBezTo>
                  <a:pt x="726851" y="1106834"/>
                  <a:pt x="714331" y="1086168"/>
                  <a:pt x="719984" y="1066061"/>
                </a:cubicBezTo>
                <a:lnTo>
                  <a:pt x="839409" y="641311"/>
                </a:lnTo>
                <a:cubicBezTo>
                  <a:pt x="840822" y="636286"/>
                  <a:pt x="843238" y="631769"/>
                  <a:pt x="846395" y="627908"/>
                </a:cubicBezTo>
                <a:lnTo>
                  <a:pt x="847051" y="627364"/>
                </a:lnTo>
                <a:lnTo>
                  <a:pt x="851513" y="618519"/>
                </a:lnTo>
                <a:cubicBezTo>
                  <a:pt x="862377" y="603195"/>
                  <a:pt x="877761" y="591019"/>
                  <a:pt x="895841" y="583732"/>
                </a:cubicBezTo>
                <a:lnTo>
                  <a:pt x="928942" y="577363"/>
                </a:lnTo>
                <a:lnTo>
                  <a:pt x="935868" y="550961"/>
                </a:lnTo>
                <a:lnTo>
                  <a:pt x="899304" y="542849"/>
                </a:lnTo>
                <a:cubicBezTo>
                  <a:pt x="822711" y="507252"/>
                  <a:pt x="768967" y="423917"/>
                  <a:pt x="768967" y="326789"/>
                </a:cubicBezTo>
                <a:cubicBezTo>
                  <a:pt x="768967" y="197286"/>
                  <a:pt x="864511" y="92303"/>
                  <a:pt x="982371" y="92303"/>
                </a:cubicBezTo>
                <a:close/>
                <a:moveTo>
                  <a:pt x="2707968" y="31315"/>
                </a:moveTo>
                <a:cubicBezTo>
                  <a:pt x="2825827" y="31315"/>
                  <a:pt x="2921371" y="136298"/>
                  <a:pt x="2921371" y="265802"/>
                </a:cubicBezTo>
                <a:cubicBezTo>
                  <a:pt x="2921371" y="362929"/>
                  <a:pt x="2867628" y="446265"/>
                  <a:pt x="2791035" y="481861"/>
                </a:cubicBezTo>
                <a:lnTo>
                  <a:pt x="2754470" y="489973"/>
                </a:lnTo>
                <a:lnTo>
                  <a:pt x="2761397" y="516375"/>
                </a:lnTo>
                <a:lnTo>
                  <a:pt x="2794498" y="522744"/>
                </a:lnTo>
                <a:cubicBezTo>
                  <a:pt x="2821618" y="533676"/>
                  <a:pt x="2842672" y="555604"/>
                  <a:pt x="2851503" y="582662"/>
                </a:cubicBezTo>
                <a:lnTo>
                  <a:pt x="2852118" y="586537"/>
                </a:lnTo>
                <a:lnTo>
                  <a:pt x="2970269" y="1006757"/>
                </a:lnTo>
                <a:cubicBezTo>
                  <a:pt x="2975922" y="1026864"/>
                  <a:pt x="2963402" y="1047529"/>
                  <a:pt x="2942305" y="1052917"/>
                </a:cubicBezTo>
                <a:lnTo>
                  <a:pt x="2942306" y="1052917"/>
                </a:lnTo>
                <a:cubicBezTo>
                  <a:pt x="2921208" y="1058305"/>
                  <a:pt x="2899524" y="1046373"/>
                  <a:pt x="2893871" y="1026268"/>
                </a:cubicBezTo>
                <a:lnTo>
                  <a:pt x="2856033" y="891693"/>
                </a:lnTo>
                <a:lnTo>
                  <a:pt x="2856033" y="934861"/>
                </a:lnTo>
                <a:cubicBezTo>
                  <a:pt x="2856033" y="948118"/>
                  <a:pt x="2853213" y="960747"/>
                  <a:pt x="2848115" y="972235"/>
                </a:cubicBezTo>
                <a:lnTo>
                  <a:pt x="2845652" y="975717"/>
                </a:lnTo>
                <a:lnTo>
                  <a:pt x="2810197" y="1384561"/>
                </a:lnTo>
                <a:lnTo>
                  <a:pt x="2730646" y="1384561"/>
                </a:lnTo>
                <a:lnTo>
                  <a:pt x="2707968" y="1123047"/>
                </a:lnTo>
                <a:lnTo>
                  <a:pt x="2685289" y="1384561"/>
                </a:lnTo>
                <a:lnTo>
                  <a:pt x="2605740" y="1384561"/>
                </a:lnTo>
                <a:lnTo>
                  <a:pt x="2570284" y="975717"/>
                </a:lnTo>
                <a:lnTo>
                  <a:pt x="2567820" y="972235"/>
                </a:lnTo>
                <a:cubicBezTo>
                  <a:pt x="2562722" y="960747"/>
                  <a:pt x="2559903" y="948118"/>
                  <a:pt x="2559903" y="934861"/>
                </a:cubicBezTo>
                <a:lnTo>
                  <a:pt x="2559903" y="889706"/>
                </a:lnTo>
                <a:lnTo>
                  <a:pt x="2521980" y="1024584"/>
                </a:lnTo>
                <a:cubicBezTo>
                  <a:pt x="2516326" y="1044689"/>
                  <a:pt x="2494642" y="1056621"/>
                  <a:pt x="2473544" y="1051233"/>
                </a:cubicBezTo>
                <a:lnTo>
                  <a:pt x="2473545" y="1051233"/>
                </a:lnTo>
                <a:cubicBezTo>
                  <a:pt x="2452448" y="1045846"/>
                  <a:pt x="2439928" y="1025180"/>
                  <a:pt x="2445581" y="1005073"/>
                </a:cubicBezTo>
                <a:lnTo>
                  <a:pt x="2565006" y="580323"/>
                </a:lnTo>
                <a:cubicBezTo>
                  <a:pt x="2566419" y="575298"/>
                  <a:pt x="2568834" y="570782"/>
                  <a:pt x="2571992" y="566920"/>
                </a:cubicBezTo>
                <a:lnTo>
                  <a:pt x="2572647" y="566377"/>
                </a:lnTo>
                <a:lnTo>
                  <a:pt x="2577110" y="557531"/>
                </a:lnTo>
                <a:cubicBezTo>
                  <a:pt x="2587974" y="542207"/>
                  <a:pt x="2603358" y="530031"/>
                  <a:pt x="2621438" y="522744"/>
                </a:cubicBezTo>
                <a:lnTo>
                  <a:pt x="2654539" y="516375"/>
                </a:lnTo>
                <a:lnTo>
                  <a:pt x="2661465" y="489973"/>
                </a:lnTo>
                <a:lnTo>
                  <a:pt x="2624901" y="481861"/>
                </a:lnTo>
                <a:cubicBezTo>
                  <a:pt x="2548307" y="446265"/>
                  <a:pt x="2494564" y="362929"/>
                  <a:pt x="2494564" y="265802"/>
                </a:cubicBezTo>
                <a:cubicBezTo>
                  <a:pt x="2494564" y="136298"/>
                  <a:pt x="2590108" y="31315"/>
                  <a:pt x="2707968" y="31315"/>
                </a:cubicBezTo>
                <a:close/>
                <a:moveTo>
                  <a:pt x="6337646" y="0"/>
                </a:moveTo>
                <a:cubicBezTo>
                  <a:pt x="6455506" y="0"/>
                  <a:pt x="6551049" y="104983"/>
                  <a:pt x="6551049" y="234486"/>
                </a:cubicBezTo>
                <a:cubicBezTo>
                  <a:pt x="6551049" y="331614"/>
                  <a:pt x="6497306" y="414949"/>
                  <a:pt x="6420713" y="450546"/>
                </a:cubicBezTo>
                <a:lnTo>
                  <a:pt x="6384148" y="458658"/>
                </a:lnTo>
                <a:lnTo>
                  <a:pt x="6391075" y="485060"/>
                </a:lnTo>
                <a:lnTo>
                  <a:pt x="6424176" y="491429"/>
                </a:lnTo>
                <a:cubicBezTo>
                  <a:pt x="6451296" y="502361"/>
                  <a:pt x="6472350" y="524289"/>
                  <a:pt x="6481181" y="551347"/>
                </a:cubicBezTo>
                <a:lnTo>
                  <a:pt x="6481796" y="555222"/>
                </a:lnTo>
                <a:lnTo>
                  <a:pt x="6599947" y="975443"/>
                </a:lnTo>
                <a:cubicBezTo>
                  <a:pt x="6605600" y="995549"/>
                  <a:pt x="6593080" y="1016214"/>
                  <a:pt x="6571983" y="1021602"/>
                </a:cubicBezTo>
                <a:lnTo>
                  <a:pt x="6571984" y="1021603"/>
                </a:lnTo>
                <a:cubicBezTo>
                  <a:pt x="6550887" y="1026990"/>
                  <a:pt x="6529202" y="1015058"/>
                  <a:pt x="6523549" y="994952"/>
                </a:cubicBezTo>
                <a:lnTo>
                  <a:pt x="6485711" y="860378"/>
                </a:lnTo>
                <a:lnTo>
                  <a:pt x="6485711" y="903546"/>
                </a:lnTo>
                <a:cubicBezTo>
                  <a:pt x="6485711" y="916803"/>
                  <a:pt x="6482891" y="929432"/>
                  <a:pt x="6477793" y="940920"/>
                </a:cubicBezTo>
                <a:lnTo>
                  <a:pt x="6475329" y="944402"/>
                </a:lnTo>
                <a:lnTo>
                  <a:pt x="6439875" y="1353246"/>
                </a:lnTo>
                <a:lnTo>
                  <a:pt x="6360325" y="1353246"/>
                </a:lnTo>
                <a:lnTo>
                  <a:pt x="6337646" y="1091732"/>
                </a:lnTo>
                <a:lnTo>
                  <a:pt x="6314968" y="1353246"/>
                </a:lnTo>
                <a:lnTo>
                  <a:pt x="6235418" y="1353246"/>
                </a:lnTo>
                <a:lnTo>
                  <a:pt x="6199963" y="944403"/>
                </a:lnTo>
                <a:lnTo>
                  <a:pt x="6197499" y="940920"/>
                </a:lnTo>
                <a:cubicBezTo>
                  <a:pt x="6192401" y="929432"/>
                  <a:pt x="6189581" y="916803"/>
                  <a:pt x="6189581" y="903546"/>
                </a:cubicBezTo>
                <a:lnTo>
                  <a:pt x="6189581" y="858391"/>
                </a:lnTo>
                <a:lnTo>
                  <a:pt x="6151658" y="993268"/>
                </a:lnTo>
                <a:cubicBezTo>
                  <a:pt x="6146005" y="1013374"/>
                  <a:pt x="6124320" y="1025306"/>
                  <a:pt x="6103223" y="1019919"/>
                </a:cubicBezTo>
                <a:lnTo>
                  <a:pt x="6103223" y="1019918"/>
                </a:lnTo>
                <a:cubicBezTo>
                  <a:pt x="6082126" y="1014531"/>
                  <a:pt x="6069606" y="993865"/>
                  <a:pt x="6075259" y="973758"/>
                </a:cubicBezTo>
                <a:lnTo>
                  <a:pt x="6194685" y="549008"/>
                </a:lnTo>
                <a:cubicBezTo>
                  <a:pt x="6196097" y="543983"/>
                  <a:pt x="6198513" y="539466"/>
                  <a:pt x="6201670" y="535605"/>
                </a:cubicBezTo>
                <a:lnTo>
                  <a:pt x="6202326" y="535061"/>
                </a:lnTo>
                <a:lnTo>
                  <a:pt x="6206789" y="526216"/>
                </a:lnTo>
                <a:cubicBezTo>
                  <a:pt x="6217652" y="510892"/>
                  <a:pt x="6233036" y="498716"/>
                  <a:pt x="6251116" y="491429"/>
                </a:cubicBezTo>
                <a:lnTo>
                  <a:pt x="6284217" y="485060"/>
                </a:lnTo>
                <a:lnTo>
                  <a:pt x="6291143" y="458658"/>
                </a:lnTo>
                <a:lnTo>
                  <a:pt x="6254579" y="450546"/>
                </a:lnTo>
                <a:cubicBezTo>
                  <a:pt x="6177986" y="414949"/>
                  <a:pt x="6124242" y="331614"/>
                  <a:pt x="6124242" y="234486"/>
                </a:cubicBezTo>
                <a:cubicBezTo>
                  <a:pt x="6124242" y="104983"/>
                  <a:pt x="6219786" y="0"/>
                  <a:pt x="6337646" y="0"/>
                </a:cubicBezTo>
                <a:close/>
              </a:path>
            </a:pathLst>
          </a:cu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2999F79B-8F92-4EB1-9362-9C20FA0DEB13}"/>
              </a:ext>
            </a:extLst>
          </p:cNvPr>
          <p:cNvSpPr txBox="1"/>
          <p:nvPr/>
        </p:nvSpPr>
        <p:spPr>
          <a:xfrm>
            <a:off x="1579379" y="4800599"/>
            <a:ext cx="9033242" cy="147152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sz="11500" b="1" dirty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密を避けよう</a:t>
            </a:r>
          </a:p>
        </p:txBody>
      </p:sp>
    </p:spTree>
    <p:extLst>
      <p:ext uri="{BB962C8B-B14F-4D97-AF65-F5344CB8AC3E}">
        <p14:creationId xmlns:p14="http://schemas.microsoft.com/office/powerpoint/2010/main" val="317970598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 advClick="0" advTm="5000">
        <p:fade/>
      </p:transition>
    </mc:Choice>
    <mc:Fallback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3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" dur="9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900"/>
                            </p:stCondLst>
                            <p:childTnLst>
                              <p:par>
                                <p:cTn id="9" presetID="6" presetClass="entr" presetSubtype="3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11" dur="2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9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2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5500"/>
                            </p:stCondLst>
                            <p:childTnLst>
                              <p:par>
                                <p:cTn id="19" presetID="53" presetClass="exit" presetSubtype="32" fill="hold" grpId="1" nodeType="afterEffect">
                                  <p:stCondLst>
                                    <p:cond delay="3000"/>
                                  </p:stCondLst>
                                  <p:childTnLst>
                                    <p:anim calcmode="lin" valueType="num">
                                      <p:cBhvr>
                                        <p:cTn id="20" dur="500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22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" grpId="0" animBg="1"/>
      <p:bldP spid="47" grpId="0" animBg="1"/>
      <p:bldP spid="57" grpId="0"/>
      <p:bldP spid="57" grpId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フリーフォーム: 図形 24">
            <a:extLst>
              <a:ext uri="{FF2B5EF4-FFF2-40B4-BE49-F238E27FC236}">
                <a16:creationId xmlns:a16="http://schemas.microsoft.com/office/drawing/2014/main" id="{D5AD5ACF-D16A-4CE2-ADE9-A742F844DF9D}"/>
              </a:ext>
            </a:extLst>
          </p:cNvPr>
          <p:cNvSpPr/>
          <p:nvPr/>
        </p:nvSpPr>
        <p:spPr>
          <a:xfrm>
            <a:off x="5945249" y="2898475"/>
            <a:ext cx="301502" cy="773614"/>
          </a:xfrm>
          <a:custGeom>
            <a:avLst/>
            <a:gdLst>
              <a:gd name="connsiteX0" fmla="*/ 355654 w 711193"/>
              <a:gd name="connsiteY0" fmla="*/ 0 h 1824827"/>
              <a:gd name="connsiteX1" fmla="*/ 643425 w 711193"/>
              <a:gd name="connsiteY1" fmla="*/ 316201 h 1824827"/>
              <a:gd name="connsiteX2" fmla="*/ 467668 w 711193"/>
              <a:gd name="connsiteY2" fmla="*/ 607553 h 1824827"/>
              <a:gd name="connsiteX3" fmla="*/ 418362 w 711193"/>
              <a:gd name="connsiteY3" fmla="*/ 618492 h 1824827"/>
              <a:gd name="connsiteX4" fmla="*/ 427702 w 711193"/>
              <a:gd name="connsiteY4" fmla="*/ 654095 h 1824827"/>
              <a:gd name="connsiteX5" fmla="*/ 472338 w 711193"/>
              <a:gd name="connsiteY5" fmla="*/ 662683 h 1824827"/>
              <a:gd name="connsiteX6" fmla="*/ 549209 w 711193"/>
              <a:gd name="connsiteY6" fmla="*/ 743482 h 1824827"/>
              <a:gd name="connsiteX7" fmla="*/ 550038 w 711193"/>
              <a:gd name="connsiteY7" fmla="*/ 748707 h 1824827"/>
              <a:gd name="connsiteX8" fmla="*/ 709363 w 711193"/>
              <a:gd name="connsiteY8" fmla="*/ 1315366 h 1824827"/>
              <a:gd name="connsiteX9" fmla="*/ 671654 w 711193"/>
              <a:gd name="connsiteY9" fmla="*/ 1377611 h 1824827"/>
              <a:gd name="connsiteX10" fmla="*/ 671655 w 711193"/>
              <a:gd name="connsiteY10" fmla="*/ 1377612 h 1824827"/>
              <a:gd name="connsiteX11" fmla="*/ 606341 w 711193"/>
              <a:gd name="connsiteY11" fmla="*/ 1341675 h 1824827"/>
              <a:gd name="connsiteX12" fmla="*/ 555317 w 711193"/>
              <a:gd name="connsiteY12" fmla="*/ 1160204 h 1824827"/>
              <a:gd name="connsiteX13" fmla="*/ 555317 w 711193"/>
              <a:gd name="connsiteY13" fmla="*/ 1218415 h 1824827"/>
              <a:gd name="connsiteX14" fmla="*/ 544640 w 711193"/>
              <a:gd name="connsiteY14" fmla="*/ 1268813 h 1824827"/>
              <a:gd name="connsiteX15" fmla="*/ 541318 w 711193"/>
              <a:gd name="connsiteY15" fmla="*/ 1273508 h 1824827"/>
              <a:gd name="connsiteX16" fmla="*/ 493508 w 711193"/>
              <a:gd name="connsiteY16" fmla="*/ 1824827 h 1824827"/>
              <a:gd name="connsiteX17" fmla="*/ 386236 w 711193"/>
              <a:gd name="connsiteY17" fmla="*/ 1824827 h 1824827"/>
              <a:gd name="connsiteX18" fmla="*/ 355654 w 711193"/>
              <a:gd name="connsiteY18" fmla="*/ 1472181 h 1824827"/>
              <a:gd name="connsiteX19" fmla="*/ 325073 w 711193"/>
              <a:gd name="connsiteY19" fmla="*/ 1824827 h 1824827"/>
              <a:gd name="connsiteX20" fmla="*/ 217801 w 711193"/>
              <a:gd name="connsiteY20" fmla="*/ 1824827 h 1824827"/>
              <a:gd name="connsiteX21" fmla="*/ 169991 w 711193"/>
              <a:gd name="connsiteY21" fmla="*/ 1273509 h 1824827"/>
              <a:gd name="connsiteX22" fmla="*/ 166668 w 711193"/>
              <a:gd name="connsiteY22" fmla="*/ 1268813 h 1824827"/>
              <a:gd name="connsiteX23" fmla="*/ 155991 w 711193"/>
              <a:gd name="connsiteY23" fmla="*/ 1218415 h 1824827"/>
              <a:gd name="connsiteX24" fmla="*/ 155991 w 711193"/>
              <a:gd name="connsiteY24" fmla="*/ 1157524 h 1824827"/>
              <a:gd name="connsiteX25" fmla="*/ 104852 w 711193"/>
              <a:gd name="connsiteY25" fmla="*/ 1339404 h 1824827"/>
              <a:gd name="connsiteX26" fmla="*/ 39538 w 711193"/>
              <a:gd name="connsiteY26" fmla="*/ 1375341 h 1824827"/>
              <a:gd name="connsiteX27" fmla="*/ 39539 w 711193"/>
              <a:gd name="connsiteY27" fmla="*/ 1375340 h 1824827"/>
              <a:gd name="connsiteX28" fmla="*/ 1830 w 711193"/>
              <a:gd name="connsiteY28" fmla="*/ 1313095 h 1824827"/>
              <a:gd name="connsiteX29" fmla="*/ 162873 w 711193"/>
              <a:gd name="connsiteY29" fmla="*/ 740328 h 1824827"/>
              <a:gd name="connsiteX30" fmla="*/ 172293 w 711193"/>
              <a:gd name="connsiteY30" fmla="*/ 722254 h 1824827"/>
              <a:gd name="connsiteX31" fmla="*/ 173177 w 711193"/>
              <a:gd name="connsiteY31" fmla="*/ 721521 h 1824827"/>
              <a:gd name="connsiteX32" fmla="*/ 179195 w 711193"/>
              <a:gd name="connsiteY32" fmla="*/ 709593 h 1824827"/>
              <a:gd name="connsiteX33" fmla="*/ 238970 w 711193"/>
              <a:gd name="connsiteY33" fmla="*/ 662683 h 1824827"/>
              <a:gd name="connsiteX34" fmla="*/ 283606 w 711193"/>
              <a:gd name="connsiteY34" fmla="*/ 654095 h 1824827"/>
              <a:gd name="connsiteX35" fmla="*/ 292946 w 711193"/>
              <a:gd name="connsiteY35" fmla="*/ 618492 h 1824827"/>
              <a:gd name="connsiteX36" fmla="*/ 243640 w 711193"/>
              <a:gd name="connsiteY36" fmla="*/ 607553 h 1824827"/>
              <a:gd name="connsiteX37" fmla="*/ 67883 w 711193"/>
              <a:gd name="connsiteY37" fmla="*/ 316201 h 1824827"/>
              <a:gd name="connsiteX38" fmla="*/ 355654 w 711193"/>
              <a:gd name="connsiteY38" fmla="*/ 0 h 18248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</a:cxnLst>
            <a:rect l="l" t="t" r="r" b="b"/>
            <a:pathLst>
              <a:path w="711193" h="1824827">
                <a:moveTo>
                  <a:pt x="355654" y="0"/>
                </a:moveTo>
                <a:cubicBezTo>
                  <a:pt x="514586" y="0"/>
                  <a:pt x="643425" y="141568"/>
                  <a:pt x="643425" y="316201"/>
                </a:cubicBezTo>
                <a:cubicBezTo>
                  <a:pt x="643425" y="447176"/>
                  <a:pt x="570953" y="559552"/>
                  <a:pt x="467668" y="607553"/>
                </a:cubicBezTo>
                <a:lnTo>
                  <a:pt x="418362" y="618492"/>
                </a:lnTo>
                <a:lnTo>
                  <a:pt x="427702" y="654095"/>
                </a:lnTo>
                <a:lnTo>
                  <a:pt x="472338" y="662683"/>
                </a:lnTo>
                <a:cubicBezTo>
                  <a:pt x="508910" y="677425"/>
                  <a:pt x="537300" y="706994"/>
                  <a:pt x="549209" y="743482"/>
                </a:cubicBezTo>
                <a:lnTo>
                  <a:pt x="550038" y="748707"/>
                </a:lnTo>
                <a:lnTo>
                  <a:pt x="709363" y="1315366"/>
                </a:lnTo>
                <a:cubicBezTo>
                  <a:pt x="716986" y="1342479"/>
                  <a:pt x="700103" y="1370346"/>
                  <a:pt x="671654" y="1377611"/>
                </a:cubicBezTo>
                <a:lnTo>
                  <a:pt x="671655" y="1377612"/>
                </a:lnTo>
                <a:cubicBezTo>
                  <a:pt x="643206" y="1384877"/>
                  <a:pt x="613964" y="1368787"/>
                  <a:pt x="606341" y="1341675"/>
                </a:cubicBezTo>
                <a:lnTo>
                  <a:pt x="555317" y="1160204"/>
                </a:lnTo>
                <a:lnTo>
                  <a:pt x="555317" y="1218415"/>
                </a:lnTo>
                <a:cubicBezTo>
                  <a:pt x="555317" y="1236292"/>
                  <a:pt x="551515" y="1253322"/>
                  <a:pt x="544640" y="1268813"/>
                </a:cubicBezTo>
                <a:lnTo>
                  <a:pt x="541318" y="1273508"/>
                </a:lnTo>
                <a:lnTo>
                  <a:pt x="493508" y="1824827"/>
                </a:lnTo>
                <a:lnTo>
                  <a:pt x="386236" y="1824827"/>
                </a:lnTo>
                <a:lnTo>
                  <a:pt x="355654" y="1472181"/>
                </a:lnTo>
                <a:lnTo>
                  <a:pt x="325073" y="1824827"/>
                </a:lnTo>
                <a:lnTo>
                  <a:pt x="217801" y="1824827"/>
                </a:lnTo>
                <a:lnTo>
                  <a:pt x="169991" y="1273509"/>
                </a:lnTo>
                <a:lnTo>
                  <a:pt x="166668" y="1268813"/>
                </a:lnTo>
                <a:cubicBezTo>
                  <a:pt x="159793" y="1253322"/>
                  <a:pt x="155991" y="1236292"/>
                  <a:pt x="155991" y="1218415"/>
                </a:cubicBezTo>
                <a:lnTo>
                  <a:pt x="155991" y="1157524"/>
                </a:lnTo>
                <a:lnTo>
                  <a:pt x="104852" y="1339404"/>
                </a:lnTo>
                <a:cubicBezTo>
                  <a:pt x="97229" y="1366516"/>
                  <a:pt x="67987" y="1382606"/>
                  <a:pt x="39538" y="1375341"/>
                </a:cubicBezTo>
                <a:lnTo>
                  <a:pt x="39539" y="1375340"/>
                </a:lnTo>
                <a:cubicBezTo>
                  <a:pt x="11090" y="1368076"/>
                  <a:pt x="-5793" y="1340208"/>
                  <a:pt x="1830" y="1313095"/>
                </a:cubicBezTo>
                <a:lnTo>
                  <a:pt x="162873" y="740328"/>
                </a:lnTo>
                <a:cubicBezTo>
                  <a:pt x="164778" y="733551"/>
                  <a:pt x="168035" y="727461"/>
                  <a:pt x="172293" y="722254"/>
                </a:cubicBezTo>
                <a:lnTo>
                  <a:pt x="173177" y="721521"/>
                </a:lnTo>
                <a:lnTo>
                  <a:pt x="179195" y="709593"/>
                </a:lnTo>
                <a:cubicBezTo>
                  <a:pt x="193844" y="688929"/>
                  <a:pt x="214589" y="672510"/>
                  <a:pt x="238970" y="662683"/>
                </a:cubicBezTo>
                <a:lnTo>
                  <a:pt x="283606" y="654095"/>
                </a:lnTo>
                <a:lnTo>
                  <a:pt x="292946" y="618492"/>
                </a:lnTo>
                <a:lnTo>
                  <a:pt x="243640" y="607553"/>
                </a:lnTo>
                <a:cubicBezTo>
                  <a:pt x="140355" y="559552"/>
                  <a:pt x="67883" y="447176"/>
                  <a:pt x="67883" y="316201"/>
                </a:cubicBezTo>
                <a:cubicBezTo>
                  <a:pt x="67883" y="141568"/>
                  <a:pt x="196722" y="0"/>
                  <a:pt x="355654" y="0"/>
                </a:cubicBezTo>
                <a:close/>
              </a:path>
            </a:pathLst>
          </a:cu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63" name="フリーフォーム: 図形 62">
            <a:extLst>
              <a:ext uri="{FF2B5EF4-FFF2-40B4-BE49-F238E27FC236}">
                <a16:creationId xmlns:a16="http://schemas.microsoft.com/office/drawing/2014/main" id="{DD1D3991-7E4B-458D-9A82-AA0F2248FA5E}"/>
              </a:ext>
            </a:extLst>
          </p:cNvPr>
          <p:cNvSpPr/>
          <p:nvPr/>
        </p:nvSpPr>
        <p:spPr>
          <a:xfrm>
            <a:off x="674511" y="171154"/>
            <a:ext cx="10998254" cy="6330402"/>
          </a:xfrm>
          <a:custGeom>
            <a:avLst/>
            <a:gdLst>
              <a:gd name="connsiteX0" fmla="*/ 4136176 w 10998254"/>
              <a:gd name="connsiteY0" fmla="*/ 5556788 h 6330402"/>
              <a:gd name="connsiteX1" fmla="*/ 4258173 w 10998254"/>
              <a:gd name="connsiteY1" fmla="*/ 5690838 h 6330402"/>
              <a:gd name="connsiteX2" fmla="*/ 4183663 w 10998254"/>
              <a:gd name="connsiteY2" fmla="*/ 5814353 h 6330402"/>
              <a:gd name="connsiteX3" fmla="*/ 4162760 w 10998254"/>
              <a:gd name="connsiteY3" fmla="*/ 5818991 h 6330402"/>
              <a:gd name="connsiteX4" fmla="*/ 4166720 w 10998254"/>
              <a:gd name="connsiteY4" fmla="*/ 5834084 h 6330402"/>
              <a:gd name="connsiteX5" fmla="*/ 4185643 w 10998254"/>
              <a:gd name="connsiteY5" fmla="*/ 5837725 h 6330402"/>
              <a:gd name="connsiteX6" fmla="*/ 4218232 w 10998254"/>
              <a:gd name="connsiteY6" fmla="*/ 5871979 h 6330402"/>
              <a:gd name="connsiteX7" fmla="*/ 4218583 w 10998254"/>
              <a:gd name="connsiteY7" fmla="*/ 5874194 h 6330402"/>
              <a:gd name="connsiteX8" fmla="*/ 4286127 w 10998254"/>
              <a:gd name="connsiteY8" fmla="*/ 6114422 h 6330402"/>
              <a:gd name="connsiteX9" fmla="*/ 4270141 w 10998254"/>
              <a:gd name="connsiteY9" fmla="*/ 6140810 h 6330402"/>
              <a:gd name="connsiteX10" fmla="*/ 4270141 w 10998254"/>
              <a:gd name="connsiteY10" fmla="*/ 6140811 h 6330402"/>
              <a:gd name="connsiteX11" fmla="*/ 4242452 w 10998254"/>
              <a:gd name="connsiteY11" fmla="*/ 6125576 h 6330402"/>
              <a:gd name="connsiteX12" fmla="*/ 4220821 w 10998254"/>
              <a:gd name="connsiteY12" fmla="*/ 6048643 h 6330402"/>
              <a:gd name="connsiteX13" fmla="*/ 4220821 w 10998254"/>
              <a:gd name="connsiteY13" fmla="*/ 6073321 h 6330402"/>
              <a:gd name="connsiteX14" fmla="*/ 4216295 w 10998254"/>
              <a:gd name="connsiteY14" fmla="*/ 6094687 h 6330402"/>
              <a:gd name="connsiteX15" fmla="*/ 4214886 w 10998254"/>
              <a:gd name="connsiteY15" fmla="*/ 6096677 h 6330402"/>
              <a:gd name="connsiteX16" fmla="*/ 4194618 w 10998254"/>
              <a:gd name="connsiteY16" fmla="*/ 6330402 h 6330402"/>
              <a:gd name="connsiteX17" fmla="*/ 4149141 w 10998254"/>
              <a:gd name="connsiteY17" fmla="*/ 6330402 h 6330402"/>
              <a:gd name="connsiteX18" fmla="*/ 4136176 w 10998254"/>
              <a:gd name="connsiteY18" fmla="*/ 6180902 h 6330402"/>
              <a:gd name="connsiteX19" fmla="*/ 4123212 w 10998254"/>
              <a:gd name="connsiteY19" fmla="*/ 6330402 h 6330402"/>
              <a:gd name="connsiteX20" fmla="*/ 4077735 w 10998254"/>
              <a:gd name="connsiteY20" fmla="*/ 6330402 h 6330402"/>
              <a:gd name="connsiteX21" fmla="*/ 4057466 w 10998254"/>
              <a:gd name="connsiteY21" fmla="*/ 6096677 h 6330402"/>
              <a:gd name="connsiteX22" fmla="*/ 4056058 w 10998254"/>
              <a:gd name="connsiteY22" fmla="*/ 6094687 h 6330402"/>
              <a:gd name="connsiteX23" fmla="*/ 4051531 w 10998254"/>
              <a:gd name="connsiteY23" fmla="*/ 6073321 h 6330402"/>
              <a:gd name="connsiteX24" fmla="*/ 4051531 w 10998254"/>
              <a:gd name="connsiteY24" fmla="*/ 6047507 h 6330402"/>
              <a:gd name="connsiteX25" fmla="*/ 4029852 w 10998254"/>
              <a:gd name="connsiteY25" fmla="*/ 6124613 h 6330402"/>
              <a:gd name="connsiteX26" fmla="*/ 4002162 w 10998254"/>
              <a:gd name="connsiteY26" fmla="*/ 6139848 h 6330402"/>
              <a:gd name="connsiteX27" fmla="*/ 4002163 w 10998254"/>
              <a:gd name="connsiteY27" fmla="*/ 6139847 h 6330402"/>
              <a:gd name="connsiteX28" fmla="*/ 3986177 w 10998254"/>
              <a:gd name="connsiteY28" fmla="*/ 6113459 h 6330402"/>
              <a:gd name="connsiteX29" fmla="*/ 4054449 w 10998254"/>
              <a:gd name="connsiteY29" fmla="*/ 5870642 h 6330402"/>
              <a:gd name="connsiteX30" fmla="*/ 4058442 w 10998254"/>
              <a:gd name="connsiteY30" fmla="*/ 5862979 h 6330402"/>
              <a:gd name="connsiteX31" fmla="*/ 4058817 w 10998254"/>
              <a:gd name="connsiteY31" fmla="*/ 5862669 h 6330402"/>
              <a:gd name="connsiteX32" fmla="*/ 4061368 w 10998254"/>
              <a:gd name="connsiteY32" fmla="*/ 5857612 h 6330402"/>
              <a:gd name="connsiteX33" fmla="*/ 4086709 w 10998254"/>
              <a:gd name="connsiteY33" fmla="*/ 5837725 h 6330402"/>
              <a:gd name="connsiteX34" fmla="*/ 4105632 w 10998254"/>
              <a:gd name="connsiteY34" fmla="*/ 5834084 h 6330402"/>
              <a:gd name="connsiteX35" fmla="*/ 4109592 w 10998254"/>
              <a:gd name="connsiteY35" fmla="*/ 5818991 h 6330402"/>
              <a:gd name="connsiteX36" fmla="*/ 4088689 w 10998254"/>
              <a:gd name="connsiteY36" fmla="*/ 5814353 h 6330402"/>
              <a:gd name="connsiteX37" fmla="*/ 4014179 w 10998254"/>
              <a:gd name="connsiteY37" fmla="*/ 5690838 h 6330402"/>
              <a:gd name="connsiteX38" fmla="*/ 4136176 w 10998254"/>
              <a:gd name="connsiteY38" fmla="*/ 5556788 h 6330402"/>
              <a:gd name="connsiteX39" fmla="*/ 10787142 w 10998254"/>
              <a:gd name="connsiteY39" fmla="*/ 5496403 h 6330402"/>
              <a:gd name="connsiteX40" fmla="*/ 10909140 w 10998254"/>
              <a:gd name="connsiteY40" fmla="*/ 5630453 h 6330402"/>
              <a:gd name="connsiteX41" fmla="*/ 10834629 w 10998254"/>
              <a:gd name="connsiteY41" fmla="*/ 5753968 h 6330402"/>
              <a:gd name="connsiteX42" fmla="*/ 10813727 w 10998254"/>
              <a:gd name="connsiteY42" fmla="*/ 5758606 h 6330402"/>
              <a:gd name="connsiteX43" fmla="*/ 10817686 w 10998254"/>
              <a:gd name="connsiteY43" fmla="*/ 5773699 h 6330402"/>
              <a:gd name="connsiteX44" fmla="*/ 10836609 w 10998254"/>
              <a:gd name="connsiteY44" fmla="*/ 5777340 h 6330402"/>
              <a:gd name="connsiteX45" fmla="*/ 10869198 w 10998254"/>
              <a:gd name="connsiteY45" fmla="*/ 5811594 h 6330402"/>
              <a:gd name="connsiteX46" fmla="*/ 10869549 w 10998254"/>
              <a:gd name="connsiteY46" fmla="*/ 5813809 h 6330402"/>
              <a:gd name="connsiteX47" fmla="*/ 10937093 w 10998254"/>
              <a:gd name="connsiteY47" fmla="*/ 6054037 h 6330402"/>
              <a:gd name="connsiteX48" fmla="*/ 10921107 w 10998254"/>
              <a:gd name="connsiteY48" fmla="*/ 6080425 h 6330402"/>
              <a:gd name="connsiteX49" fmla="*/ 10921107 w 10998254"/>
              <a:gd name="connsiteY49" fmla="*/ 6080426 h 6330402"/>
              <a:gd name="connsiteX50" fmla="*/ 10893418 w 10998254"/>
              <a:gd name="connsiteY50" fmla="*/ 6065191 h 6330402"/>
              <a:gd name="connsiteX51" fmla="*/ 10871787 w 10998254"/>
              <a:gd name="connsiteY51" fmla="*/ 5988258 h 6330402"/>
              <a:gd name="connsiteX52" fmla="*/ 10871787 w 10998254"/>
              <a:gd name="connsiteY52" fmla="*/ 6012936 h 6330402"/>
              <a:gd name="connsiteX53" fmla="*/ 10867261 w 10998254"/>
              <a:gd name="connsiteY53" fmla="*/ 6034302 h 6330402"/>
              <a:gd name="connsiteX54" fmla="*/ 10865852 w 10998254"/>
              <a:gd name="connsiteY54" fmla="*/ 6036292 h 6330402"/>
              <a:gd name="connsiteX55" fmla="*/ 10845584 w 10998254"/>
              <a:gd name="connsiteY55" fmla="*/ 6270017 h 6330402"/>
              <a:gd name="connsiteX56" fmla="*/ 10800107 w 10998254"/>
              <a:gd name="connsiteY56" fmla="*/ 6270017 h 6330402"/>
              <a:gd name="connsiteX57" fmla="*/ 10787142 w 10998254"/>
              <a:gd name="connsiteY57" fmla="*/ 6120517 h 6330402"/>
              <a:gd name="connsiteX58" fmla="*/ 10774178 w 10998254"/>
              <a:gd name="connsiteY58" fmla="*/ 6270017 h 6330402"/>
              <a:gd name="connsiteX59" fmla="*/ 10728701 w 10998254"/>
              <a:gd name="connsiteY59" fmla="*/ 6270017 h 6330402"/>
              <a:gd name="connsiteX60" fmla="*/ 10708433 w 10998254"/>
              <a:gd name="connsiteY60" fmla="*/ 6036292 h 6330402"/>
              <a:gd name="connsiteX61" fmla="*/ 10707024 w 10998254"/>
              <a:gd name="connsiteY61" fmla="*/ 6034302 h 6330402"/>
              <a:gd name="connsiteX62" fmla="*/ 10702498 w 10998254"/>
              <a:gd name="connsiteY62" fmla="*/ 6012936 h 6330402"/>
              <a:gd name="connsiteX63" fmla="*/ 10702498 w 10998254"/>
              <a:gd name="connsiteY63" fmla="*/ 5987122 h 6330402"/>
              <a:gd name="connsiteX64" fmla="*/ 10680818 w 10998254"/>
              <a:gd name="connsiteY64" fmla="*/ 6064228 h 6330402"/>
              <a:gd name="connsiteX65" fmla="*/ 10653129 w 10998254"/>
              <a:gd name="connsiteY65" fmla="*/ 6079463 h 6330402"/>
              <a:gd name="connsiteX66" fmla="*/ 10653129 w 10998254"/>
              <a:gd name="connsiteY66" fmla="*/ 6079462 h 6330402"/>
              <a:gd name="connsiteX67" fmla="*/ 10637143 w 10998254"/>
              <a:gd name="connsiteY67" fmla="*/ 6053074 h 6330402"/>
              <a:gd name="connsiteX68" fmla="*/ 10705415 w 10998254"/>
              <a:gd name="connsiteY68" fmla="*/ 5810257 h 6330402"/>
              <a:gd name="connsiteX69" fmla="*/ 10709409 w 10998254"/>
              <a:gd name="connsiteY69" fmla="*/ 5802594 h 6330402"/>
              <a:gd name="connsiteX70" fmla="*/ 10709783 w 10998254"/>
              <a:gd name="connsiteY70" fmla="*/ 5802284 h 6330402"/>
              <a:gd name="connsiteX71" fmla="*/ 10712335 w 10998254"/>
              <a:gd name="connsiteY71" fmla="*/ 5797227 h 6330402"/>
              <a:gd name="connsiteX72" fmla="*/ 10737676 w 10998254"/>
              <a:gd name="connsiteY72" fmla="*/ 5777340 h 6330402"/>
              <a:gd name="connsiteX73" fmla="*/ 10756598 w 10998254"/>
              <a:gd name="connsiteY73" fmla="*/ 5773699 h 6330402"/>
              <a:gd name="connsiteX74" fmla="*/ 10760558 w 10998254"/>
              <a:gd name="connsiteY74" fmla="*/ 5758606 h 6330402"/>
              <a:gd name="connsiteX75" fmla="*/ 10739655 w 10998254"/>
              <a:gd name="connsiteY75" fmla="*/ 5753968 h 6330402"/>
              <a:gd name="connsiteX76" fmla="*/ 10665145 w 10998254"/>
              <a:gd name="connsiteY76" fmla="*/ 5630453 h 6330402"/>
              <a:gd name="connsiteX77" fmla="*/ 10787142 w 10998254"/>
              <a:gd name="connsiteY77" fmla="*/ 5496403 h 6330402"/>
              <a:gd name="connsiteX78" fmla="*/ 413669 w 10998254"/>
              <a:gd name="connsiteY78" fmla="*/ 5460518 h 6330402"/>
              <a:gd name="connsiteX79" fmla="*/ 535666 w 10998254"/>
              <a:gd name="connsiteY79" fmla="*/ 5594568 h 6330402"/>
              <a:gd name="connsiteX80" fmla="*/ 461156 w 10998254"/>
              <a:gd name="connsiteY80" fmla="*/ 5718083 h 6330402"/>
              <a:gd name="connsiteX81" fmla="*/ 440253 w 10998254"/>
              <a:gd name="connsiteY81" fmla="*/ 5722721 h 6330402"/>
              <a:gd name="connsiteX82" fmla="*/ 444213 w 10998254"/>
              <a:gd name="connsiteY82" fmla="*/ 5737814 h 6330402"/>
              <a:gd name="connsiteX83" fmla="*/ 463136 w 10998254"/>
              <a:gd name="connsiteY83" fmla="*/ 5741455 h 6330402"/>
              <a:gd name="connsiteX84" fmla="*/ 495724 w 10998254"/>
              <a:gd name="connsiteY84" fmla="*/ 5775709 h 6330402"/>
              <a:gd name="connsiteX85" fmla="*/ 496076 w 10998254"/>
              <a:gd name="connsiteY85" fmla="*/ 5777924 h 6330402"/>
              <a:gd name="connsiteX86" fmla="*/ 563620 w 10998254"/>
              <a:gd name="connsiteY86" fmla="*/ 6018152 h 6330402"/>
              <a:gd name="connsiteX87" fmla="*/ 547633 w 10998254"/>
              <a:gd name="connsiteY87" fmla="*/ 6044540 h 6330402"/>
              <a:gd name="connsiteX88" fmla="*/ 547634 w 10998254"/>
              <a:gd name="connsiteY88" fmla="*/ 6044541 h 6330402"/>
              <a:gd name="connsiteX89" fmla="*/ 519945 w 10998254"/>
              <a:gd name="connsiteY89" fmla="*/ 6029306 h 6330402"/>
              <a:gd name="connsiteX90" fmla="*/ 498314 w 10998254"/>
              <a:gd name="connsiteY90" fmla="*/ 5952373 h 6330402"/>
              <a:gd name="connsiteX91" fmla="*/ 498314 w 10998254"/>
              <a:gd name="connsiteY91" fmla="*/ 5977051 h 6330402"/>
              <a:gd name="connsiteX92" fmla="*/ 493787 w 10998254"/>
              <a:gd name="connsiteY92" fmla="*/ 5998417 h 6330402"/>
              <a:gd name="connsiteX93" fmla="*/ 492379 w 10998254"/>
              <a:gd name="connsiteY93" fmla="*/ 6000407 h 6330402"/>
              <a:gd name="connsiteX94" fmla="*/ 472111 w 10998254"/>
              <a:gd name="connsiteY94" fmla="*/ 6234132 h 6330402"/>
              <a:gd name="connsiteX95" fmla="*/ 426634 w 10998254"/>
              <a:gd name="connsiteY95" fmla="*/ 6234132 h 6330402"/>
              <a:gd name="connsiteX96" fmla="*/ 413669 w 10998254"/>
              <a:gd name="connsiteY96" fmla="*/ 6084632 h 6330402"/>
              <a:gd name="connsiteX97" fmla="*/ 400704 w 10998254"/>
              <a:gd name="connsiteY97" fmla="*/ 6234132 h 6330402"/>
              <a:gd name="connsiteX98" fmla="*/ 355228 w 10998254"/>
              <a:gd name="connsiteY98" fmla="*/ 6234132 h 6330402"/>
              <a:gd name="connsiteX99" fmla="*/ 334959 w 10998254"/>
              <a:gd name="connsiteY99" fmla="*/ 6000407 h 6330402"/>
              <a:gd name="connsiteX100" fmla="*/ 333550 w 10998254"/>
              <a:gd name="connsiteY100" fmla="*/ 5998417 h 6330402"/>
              <a:gd name="connsiteX101" fmla="*/ 329024 w 10998254"/>
              <a:gd name="connsiteY101" fmla="*/ 5977051 h 6330402"/>
              <a:gd name="connsiteX102" fmla="*/ 329024 w 10998254"/>
              <a:gd name="connsiteY102" fmla="*/ 5951237 h 6330402"/>
              <a:gd name="connsiteX103" fmla="*/ 307344 w 10998254"/>
              <a:gd name="connsiteY103" fmla="*/ 6028343 h 6330402"/>
              <a:gd name="connsiteX104" fmla="*/ 279655 w 10998254"/>
              <a:gd name="connsiteY104" fmla="*/ 6043578 h 6330402"/>
              <a:gd name="connsiteX105" fmla="*/ 279656 w 10998254"/>
              <a:gd name="connsiteY105" fmla="*/ 6043577 h 6330402"/>
              <a:gd name="connsiteX106" fmla="*/ 263669 w 10998254"/>
              <a:gd name="connsiteY106" fmla="*/ 6017189 h 6330402"/>
              <a:gd name="connsiteX107" fmla="*/ 331942 w 10998254"/>
              <a:gd name="connsiteY107" fmla="*/ 5774372 h 6330402"/>
              <a:gd name="connsiteX108" fmla="*/ 335935 w 10998254"/>
              <a:gd name="connsiteY108" fmla="*/ 5766709 h 6330402"/>
              <a:gd name="connsiteX109" fmla="*/ 336310 w 10998254"/>
              <a:gd name="connsiteY109" fmla="*/ 5766399 h 6330402"/>
              <a:gd name="connsiteX110" fmla="*/ 338861 w 10998254"/>
              <a:gd name="connsiteY110" fmla="*/ 5761342 h 6330402"/>
              <a:gd name="connsiteX111" fmla="*/ 364202 w 10998254"/>
              <a:gd name="connsiteY111" fmla="*/ 5741455 h 6330402"/>
              <a:gd name="connsiteX112" fmla="*/ 383125 w 10998254"/>
              <a:gd name="connsiteY112" fmla="*/ 5737814 h 6330402"/>
              <a:gd name="connsiteX113" fmla="*/ 387085 w 10998254"/>
              <a:gd name="connsiteY113" fmla="*/ 5722721 h 6330402"/>
              <a:gd name="connsiteX114" fmla="*/ 366182 w 10998254"/>
              <a:gd name="connsiteY114" fmla="*/ 5718083 h 6330402"/>
              <a:gd name="connsiteX115" fmla="*/ 291672 w 10998254"/>
              <a:gd name="connsiteY115" fmla="*/ 5594568 h 6330402"/>
              <a:gd name="connsiteX116" fmla="*/ 413669 w 10998254"/>
              <a:gd name="connsiteY116" fmla="*/ 5460518 h 6330402"/>
              <a:gd name="connsiteX117" fmla="*/ 6810365 w 10998254"/>
              <a:gd name="connsiteY117" fmla="*/ 5436017 h 6330402"/>
              <a:gd name="connsiteX118" fmla="*/ 6932362 w 10998254"/>
              <a:gd name="connsiteY118" fmla="*/ 5570067 h 6330402"/>
              <a:gd name="connsiteX119" fmla="*/ 6857852 w 10998254"/>
              <a:gd name="connsiteY119" fmla="*/ 5693582 h 6330402"/>
              <a:gd name="connsiteX120" fmla="*/ 6836949 w 10998254"/>
              <a:gd name="connsiteY120" fmla="*/ 5698220 h 6330402"/>
              <a:gd name="connsiteX121" fmla="*/ 6840909 w 10998254"/>
              <a:gd name="connsiteY121" fmla="*/ 5713313 h 6330402"/>
              <a:gd name="connsiteX122" fmla="*/ 6859832 w 10998254"/>
              <a:gd name="connsiteY122" fmla="*/ 5716954 h 6330402"/>
              <a:gd name="connsiteX123" fmla="*/ 6892421 w 10998254"/>
              <a:gd name="connsiteY123" fmla="*/ 5751208 h 6330402"/>
              <a:gd name="connsiteX124" fmla="*/ 6892772 w 10998254"/>
              <a:gd name="connsiteY124" fmla="*/ 5753423 h 6330402"/>
              <a:gd name="connsiteX125" fmla="*/ 6960316 w 10998254"/>
              <a:gd name="connsiteY125" fmla="*/ 5993651 h 6330402"/>
              <a:gd name="connsiteX126" fmla="*/ 6944330 w 10998254"/>
              <a:gd name="connsiteY126" fmla="*/ 6020039 h 6330402"/>
              <a:gd name="connsiteX127" fmla="*/ 6944330 w 10998254"/>
              <a:gd name="connsiteY127" fmla="*/ 6020040 h 6330402"/>
              <a:gd name="connsiteX128" fmla="*/ 6916641 w 10998254"/>
              <a:gd name="connsiteY128" fmla="*/ 6004805 h 6330402"/>
              <a:gd name="connsiteX129" fmla="*/ 6895010 w 10998254"/>
              <a:gd name="connsiteY129" fmla="*/ 5927872 h 6330402"/>
              <a:gd name="connsiteX130" fmla="*/ 6895010 w 10998254"/>
              <a:gd name="connsiteY130" fmla="*/ 5952550 h 6330402"/>
              <a:gd name="connsiteX131" fmla="*/ 6890484 w 10998254"/>
              <a:gd name="connsiteY131" fmla="*/ 5973916 h 6330402"/>
              <a:gd name="connsiteX132" fmla="*/ 6889075 w 10998254"/>
              <a:gd name="connsiteY132" fmla="*/ 5975906 h 6330402"/>
              <a:gd name="connsiteX133" fmla="*/ 6868807 w 10998254"/>
              <a:gd name="connsiteY133" fmla="*/ 6209631 h 6330402"/>
              <a:gd name="connsiteX134" fmla="*/ 6823330 w 10998254"/>
              <a:gd name="connsiteY134" fmla="*/ 6209631 h 6330402"/>
              <a:gd name="connsiteX135" fmla="*/ 6810365 w 10998254"/>
              <a:gd name="connsiteY135" fmla="*/ 6060131 h 6330402"/>
              <a:gd name="connsiteX136" fmla="*/ 6797401 w 10998254"/>
              <a:gd name="connsiteY136" fmla="*/ 6209631 h 6330402"/>
              <a:gd name="connsiteX137" fmla="*/ 6751924 w 10998254"/>
              <a:gd name="connsiteY137" fmla="*/ 6209631 h 6330402"/>
              <a:gd name="connsiteX138" fmla="*/ 6731655 w 10998254"/>
              <a:gd name="connsiteY138" fmla="*/ 5975906 h 6330402"/>
              <a:gd name="connsiteX139" fmla="*/ 6730247 w 10998254"/>
              <a:gd name="connsiteY139" fmla="*/ 5973916 h 6330402"/>
              <a:gd name="connsiteX140" fmla="*/ 6725720 w 10998254"/>
              <a:gd name="connsiteY140" fmla="*/ 5952550 h 6330402"/>
              <a:gd name="connsiteX141" fmla="*/ 6725720 w 10998254"/>
              <a:gd name="connsiteY141" fmla="*/ 5926736 h 6330402"/>
              <a:gd name="connsiteX142" fmla="*/ 6704041 w 10998254"/>
              <a:gd name="connsiteY142" fmla="*/ 6003842 h 6330402"/>
              <a:gd name="connsiteX143" fmla="*/ 6676351 w 10998254"/>
              <a:gd name="connsiteY143" fmla="*/ 6019077 h 6330402"/>
              <a:gd name="connsiteX144" fmla="*/ 6676352 w 10998254"/>
              <a:gd name="connsiteY144" fmla="*/ 6019076 h 6330402"/>
              <a:gd name="connsiteX145" fmla="*/ 6660366 w 10998254"/>
              <a:gd name="connsiteY145" fmla="*/ 5992688 h 6330402"/>
              <a:gd name="connsiteX146" fmla="*/ 6728638 w 10998254"/>
              <a:gd name="connsiteY146" fmla="*/ 5749871 h 6330402"/>
              <a:gd name="connsiteX147" fmla="*/ 6732631 w 10998254"/>
              <a:gd name="connsiteY147" fmla="*/ 5742208 h 6330402"/>
              <a:gd name="connsiteX148" fmla="*/ 6733006 w 10998254"/>
              <a:gd name="connsiteY148" fmla="*/ 5741898 h 6330402"/>
              <a:gd name="connsiteX149" fmla="*/ 6735557 w 10998254"/>
              <a:gd name="connsiteY149" fmla="*/ 5736841 h 6330402"/>
              <a:gd name="connsiteX150" fmla="*/ 6760898 w 10998254"/>
              <a:gd name="connsiteY150" fmla="*/ 5716954 h 6330402"/>
              <a:gd name="connsiteX151" fmla="*/ 6779821 w 10998254"/>
              <a:gd name="connsiteY151" fmla="*/ 5713313 h 6330402"/>
              <a:gd name="connsiteX152" fmla="*/ 6783781 w 10998254"/>
              <a:gd name="connsiteY152" fmla="*/ 5698220 h 6330402"/>
              <a:gd name="connsiteX153" fmla="*/ 6762878 w 10998254"/>
              <a:gd name="connsiteY153" fmla="*/ 5693582 h 6330402"/>
              <a:gd name="connsiteX154" fmla="*/ 6688368 w 10998254"/>
              <a:gd name="connsiteY154" fmla="*/ 5570067 h 6330402"/>
              <a:gd name="connsiteX155" fmla="*/ 6810365 w 10998254"/>
              <a:gd name="connsiteY155" fmla="*/ 5436017 h 6330402"/>
              <a:gd name="connsiteX156" fmla="*/ 2669686 w 10998254"/>
              <a:gd name="connsiteY156" fmla="*/ 5392888 h 6330402"/>
              <a:gd name="connsiteX157" fmla="*/ 2791684 w 10998254"/>
              <a:gd name="connsiteY157" fmla="*/ 5526938 h 6330402"/>
              <a:gd name="connsiteX158" fmla="*/ 2717173 w 10998254"/>
              <a:gd name="connsiteY158" fmla="*/ 5650453 h 6330402"/>
              <a:gd name="connsiteX159" fmla="*/ 2696271 w 10998254"/>
              <a:gd name="connsiteY159" fmla="*/ 5655091 h 6330402"/>
              <a:gd name="connsiteX160" fmla="*/ 2700230 w 10998254"/>
              <a:gd name="connsiteY160" fmla="*/ 5670184 h 6330402"/>
              <a:gd name="connsiteX161" fmla="*/ 2719153 w 10998254"/>
              <a:gd name="connsiteY161" fmla="*/ 5673825 h 6330402"/>
              <a:gd name="connsiteX162" fmla="*/ 2751742 w 10998254"/>
              <a:gd name="connsiteY162" fmla="*/ 5708079 h 6330402"/>
              <a:gd name="connsiteX163" fmla="*/ 2752093 w 10998254"/>
              <a:gd name="connsiteY163" fmla="*/ 5710294 h 6330402"/>
              <a:gd name="connsiteX164" fmla="*/ 2819638 w 10998254"/>
              <a:gd name="connsiteY164" fmla="*/ 5950522 h 6330402"/>
              <a:gd name="connsiteX165" fmla="*/ 2803651 w 10998254"/>
              <a:gd name="connsiteY165" fmla="*/ 5976910 h 6330402"/>
              <a:gd name="connsiteX166" fmla="*/ 2803651 w 10998254"/>
              <a:gd name="connsiteY166" fmla="*/ 5976911 h 6330402"/>
              <a:gd name="connsiteX167" fmla="*/ 2775962 w 10998254"/>
              <a:gd name="connsiteY167" fmla="*/ 5961676 h 6330402"/>
              <a:gd name="connsiteX168" fmla="*/ 2754331 w 10998254"/>
              <a:gd name="connsiteY168" fmla="*/ 5884743 h 6330402"/>
              <a:gd name="connsiteX169" fmla="*/ 2754331 w 10998254"/>
              <a:gd name="connsiteY169" fmla="*/ 5909421 h 6330402"/>
              <a:gd name="connsiteX170" fmla="*/ 2749805 w 10998254"/>
              <a:gd name="connsiteY170" fmla="*/ 5930787 h 6330402"/>
              <a:gd name="connsiteX171" fmla="*/ 2748396 w 10998254"/>
              <a:gd name="connsiteY171" fmla="*/ 5932777 h 6330402"/>
              <a:gd name="connsiteX172" fmla="*/ 2728128 w 10998254"/>
              <a:gd name="connsiteY172" fmla="*/ 6166502 h 6330402"/>
              <a:gd name="connsiteX173" fmla="*/ 2682651 w 10998254"/>
              <a:gd name="connsiteY173" fmla="*/ 6166502 h 6330402"/>
              <a:gd name="connsiteX174" fmla="*/ 2669686 w 10998254"/>
              <a:gd name="connsiteY174" fmla="*/ 6017002 h 6330402"/>
              <a:gd name="connsiteX175" fmla="*/ 2656722 w 10998254"/>
              <a:gd name="connsiteY175" fmla="*/ 6166502 h 6330402"/>
              <a:gd name="connsiteX176" fmla="*/ 2611245 w 10998254"/>
              <a:gd name="connsiteY176" fmla="*/ 6166502 h 6330402"/>
              <a:gd name="connsiteX177" fmla="*/ 2590977 w 10998254"/>
              <a:gd name="connsiteY177" fmla="*/ 5932777 h 6330402"/>
              <a:gd name="connsiteX178" fmla="*/ 2589568 w 10998254"/>
              <a:gd name="connsiteY178" fmla="*/ 5930787 h 6330402"/>
              <a:gd name="connsiteX179" fmla="*/ 2585041 w 10998254"/>
              <a:gd name="connsiteY179" fmla="*/ 5909421 h 6330402"/>
              <a:gd name="connsiteX180" fmla="*/ 2585041 w 10998254"/>
              <a:gd name="connsiteY180" fmla="*/ 5883607 h 6330402"/>
              <a:gd name="connsiteX181" fmla="*/ 2563362 w 10998254"/>
              <a:gd name="connsiteY181" fmla="*/ 5960713 h 6330402"/>
              <a:gd name="connsiteX182" fmla="*/ 2535672 w 10998254"/>
              <a:gd name="connsiteY182" fmla="*/ 5975948 h 6330402"/>
              <a:gd name="connsiteX183" fmla="*/ 2535673 w 10998254"/>
              <a:gd name="connsiteY183" fmla="*/ 5975947 h 6330402"/>
              <a:gd name="connsiteX184" fmla="*/ 2519687 w 10998254"/>
              <a:gd name="connsiteY184" fmla="*/ 5949559 h 6330402"/>
              <a:gd name="connsiteX185" fmla="*/ 2587959 w 10998254"/>
              <a:gd name="connsiteY185" fmla="*/ 5706742 h 6330402"/>
              <a:gd name="connsiteX186" fmla="*/ 2591952 w 10998254"/>
              <a:gd name="connsiteY186" fmla="*/ 5699079 h 6330402"/>
              <a:gd name="connsiteX187" fmla="*/ 2592327 w 10998254"/>
              <a:gd name="connsiteY187" fmla="*/ 5698769 h 6330402"/>
              <a:gd name="connsiteX188" fmla="*/ 2594879 w 10998254"/>
              <a:gd name="connsiteY188" fmla="*/ 5693712 h 6330402"/>
              <a:gd name="connsiteX189" fmla="*/ 2620219 w 10998254"/>
              <a:gd name="connsiteY189" fmla="*/ 5673825 h 6330402"/>
              <a:gd name="connsiteX190" fmla="*/ 2639143 w 10998254"/>
              <a:gd name="connsiteY190" fmla="*/ 5670184 h 6330402"/>
              <a:gd name="connsiteX191" fmla="*/ 2643102 w 10998254"/>
              <a:gd name="connsiteY191" fmla="*/ 5655091 h 6330402"/>
              <a:gd name="connsiteX192" fmla="*/ 2622200 w 10998254"/>
              <a:gd name="connsiteY192" fmla="*/ 5650453 h 6330402"/>
              <a:gd name="connsiteX193" fmla="*/ 2547689 w 10998254"/>
              <a:gd name="connsiteY193" fmla="*/ 5526938 h 6330402"/>
              <a:gd name="connsiteX194" fmla="*/ 2669686 w 10998254"/>
              <a:gd name="connsiteY194" fmla="*/ 5392888 h 6330402"/>
              <a:gd name="connsiteX195" fmla="*/ 8285482 w 10998254"/>
              <a:gd name="connsiteY195" fmla="*/ 5365626 h 6330402"/>
              <a:gd name="connsiteX196" fmla="*/ 8407480 w 10998254"/>
              <a:gd name="connsiteY196" fmla="*/ 5499676 h 6330402"/>
              <a:gd name="connsiteX197" fmla="*/ 8332969 w 10998254"/>
              <a:gd name="connsiteY197" fmla="*/ 5623191 h 6330402"/>
              <a:gd name="connsiteX198" fmla="*/ 8312067 w 10998254"/>
              <a:gd name="connsiteY198" fmla="*/ 5627829 h 6330402"/>
              <a:gd name="connsiteX199" fmla="*/ 8316026 w 10998254"/>
              <a:gd name="connsiteY199" fmla="*/ 5642922 h 6330402"/>
              <a:gd name="connsiteX200" fmla="*/ 8334949 w 10998254"/>
              <a:gd name="connsiteY200" fmla="*/ 5646563 h 6330402"/>
              <a:gd name="connsiteX201" fmla="*/ 8367538 w 10998254"/>
              <a:gd name="connsiteY201" fmla="*/ 5680817 h 6330402"/>
              <a:gd name="connsiteX202" fmla="*/ 8367889 w 10998254"/>
              <a:gd name="connsiteY202" fmla="*/ 5683032 h 6330402"/>
              <a:gd name="connsiteX203" fmla="*/ 8435433 w 10998254"/>
              <a:gd name="connsiteY203" fmla="*/ 5923260 h 6330402"/>
              <a:gd name="connsiteX204" fmla="*/ 8419447 w 10998254"/>
              <a:gd name="connsiteY204" fmla="*/ 5949648 h 6330402"/>
              <a:gd name="connsiteX205" fmla="*/ 8419447 w 10998254"/>
              <a:gd name="connsiteY205" fmla="*/ 5949649 h 6330402"/>
              <a:gd name="connsiteX206" fmla="*/ 8391758 w 10998254"/>
              <a:gd name="connsiteY206" fmla="*/ 5934414 h 6330402"/>
              <a:gd name="connsiteX207" fmla="*/ 8370127 w 10998254"/>
              <a:gd name="connsiteY207" fmla="*/ 5857481 h 6330402"/>
              <a:gd name="connsiteX208" fmla="*/ 8370127 w 10998254"/>
              <a:gd name="connsiteY208" fmla="*/ 5882159 h 6330402"/>
              <a:gd name="connsiteX209" fmla="*/ 8365601 w 10998254"/>
              <a:gd name="connsiteY209" fmla="*/ 5903525 h 6330402"/>
              <a:gd name="connsiteX210" fmla="*/ 8364192 w 10998254"/>
              <a:gd name="connsiteY210" fmla="*/ 5905515 h 6330402"/>
              <a:gd name="connsiteX211" fmla="*/ 8343924 w 10998254"/>
              <a:gd name="connsiteY211" fmla="*/ 6139240 h 6330402"/>
              <a:gd name="connsiteX212" fmla="*/ 8298447 w 10998254"/>
              <a:gd name="connsiteY212" fmla="*/ 6139240 h 6330402"/>
              <a:gd name="connsiteX213" fmla="*/ 8285482 w 10998254"/>
              <a:gd name="connsiteY213" fmla="*/ 5989740 h 6330402"/>
              <a:gd name="connsiteX214" fmla="*/ 8272518 w 10998254"/>
              <a:gd name="connsiteY214" fmla="*/ 6139240 h 6330402"/>
              <a:gd name="connsiteX215" fmla="*/ 8227041 w 10998254"/>
              <a:gd name="connsiteY215" fmla="*/ 6139240 h 6330402"/>
              <a:gd name="connsiteX216" fmla="*/ 8206773 w 10998254"/>
              <a:gd name="connsiteY216" fmla="*/ 5905515 h 6330402"/>
              <a:gd name="connsiteX217" fmla="*/ 8205364 w 10998254"/>
              <a:gd name="connsiteY217" fmla="*/ 5903525 h 6330402"/>
              <a:gd name="connsiteX218" fmla="*/ 8200838 w 10998254"/>
              <a:gd name="connsiteY218" fmla="*/ 5882159 h 6330402"/>
              <a:gd name="connsiteX219" fmla="*/ 8200838 w 10998254"/>
              <a:gd name="connsiteY219" fmla="*/ 5856345 h 6330402"/>
              <a:gd name="connsiteX220" fmla="*/ 8179158 w 10998254"/>
              <a:gd name="connsiteY220" fmla="*/ 5933451 h 6330402"/>
              <a:gd name="connsiteX221" fmla="*/ 8151469 w 10998254"/>
              <a:gd name="connsiteY221" fmla="*/ 5948686 h 6330402"/>
              <a:gd name="connsiteX222" fmla="*/ 8151469 w 10998254"/>
              <a:gd name="connsiteY222" fmla="*/ 5948685 h 6330402"/>
              <a:gd name="connsiteX223" fmla="*/ 8135483 w 10998254"/>
              <a:gd name="connsiteY223" fmla="*/ 5922297 h 6330402"/>
              <a:gd name="connsiteX224" fmla="*/ 8203755 w 10998254"/>
              <a:gd name="connsiteY224" fmla="*/ 5679480 h 6330402"/>
              <a:gd name="connsiteX225" fmla="*/ 8207749 w 10998254"/>
              <a:gd name="connsiteY225" fmla="*/ 5671817 h 6330402"/>
              <a:gd name="connsiteX226" fmla="*/ 8208123 w 10998254"/>
              <a:gd name="connsiteY226" fmla="*/ 5671507 h 6330402"/>
              <a:gd name="connsiteX227" fmla="*/ 8210675 w 10998254"/>
              <a:gd name="connsiteY227" fmla="*/ 5666450 h 6330402"/>
              <a:gd name="connsiteX228" fmla="*/ 8236016 w 10998254"/>
              <a:gd name="connsiteY228" fmla="*/ 5646563 h 6330402"/>
              <a:gd name="connsiteX229" fmla="*/ 8254938 w 10998254"/>
              <a:gd name="connsiteY229" fmla="*/ 5642922 h 6330402"/>
              <a:gd name="connsiteX230" fmla="*/ 8258898 w 10998254"/>
              <a:gd name="connsiteY230" fmla="*/ 5627829 h 6330402"/>
              <a:gd name="connsiteX231" fmla="*/ 8237995 w 10998254"/>
              <a:gd name="connsiteY231" fmla="*/ 5623191 h 6330402"/>
              <a:gd name="connsiteX232" fmla="*/ 8163485 w 10998254"/>
              <a:gd name="connsiteY232" fmla="*/ 5499676 h 6330402"/>
              <a:gd name="connsiteX233" fmla="*/ 8285482 w 10998254"/>
              <a:gd name="connsiteY233" fmla="*/ 5365626 h 6330402"/>
              <a:gd name="connsiteX234" fmla="*/ 9415543 w 10998254"/>
              <a:gd name="connsiteY234" fmla="*/ 5349754 h 6330402"/>
              <a:gd name="connsiteX235" fmla="*/ 9537541 w 10998254"/>
              <a:gd name="connsiteY235" fmla="*/ 5483804 h 6330402"/>
              <a:gd name="connsiteX236" fmla="*/ 9463030 w 10998254"/>
              <a:gd name="connsiteY236" fmla="*/ 5607319 h 6330402"/>
              <a:gd name="connsiteX237" fmla="*/ 9442128 w 10998254"/>
              <a:gd name="connsiteY237" fmla="*/ 5611957 h 6330402"/>
              <a:gd name="connsiteX238" fmla="*/ 9446087 w 10998254"/>
              <a:gd name="connsiteY238" fmla="*/ 5627050 h 6330402"/>
              <a:gd name="connsiteX239" fmla="*/ 9465010 w 10998254"/>
              <a:gd name="connsiteY239" fmla="*/ 5630691 h 6330402"/>
              <a:gd name="connsiteX240" fmla="*/ 9497599 w 10998254"/>
              <a:gd name="connsiteY240" fmla="*/ 5664945 h 6330402"/>
              <a:gd name="connsiteX241" fmla="*/ 9497950 w 10998254"/>
              <a:gd name="connsiteY241" fmla="*/ 5667160 h 6330402"/>
              <a:gd name="connsiteX242" fmla="*/ 9565494 w 10998254"/>
              <a:gd name="connsiteY242" fmla="*/ 5907388 h 6330402"/>
              <a:gd name="connsiteX243" fmla="*/ 9549508 w 10998254"/>
              <a:gd name="connsiteY243" fmla="*/ 5933776 h 6330402"/>
              <a:gd name="connsiteX244" fmla="*/ 9549508 w 10998254"/>
              <a:gd name="connsiteY244" fmla="*/ 5933777 h 6330402"/>
              <a:gd name="connsiteX245" fmla="*/ 9521819 w 10998254"/>
              <a:gd name="connsiteY245" fmla="*/ 5918542 h 6330402"/>
              <a:gd name="connsiteX246" fmla="*/ 9500188 w 10998254"/>
              <a:gd name="connsiteY246" fmla="*/ 5841609 h 6330402"/>
              <a:gd name="connsiteX247" fmla="*/ 9500188 w 10998254"/>
              <a:gd name="connsiteY247" fmla="*/ 5866287 h 6330402"/>
              <a:gd name="connsiteX248" fmla="*/ 9495662 w 10998254"/>
              <a:gd name="connsiteY248" fmla="*/ 5887653 h 6330402"/>
              <a:gd name="connsiteX249" fmla="*/ 9494253 w 10998254"/>
              <a:gd name="connsiteY249" fmla="*/ 5889643 h 6330402"/>
              <a:gd name="connsiteX250" fmla="*/ 9473985 w 10998254"/>
              <a:gd name="connsiteY250" fmla="*/ 6123368 h 6330402"/>
              <a:gd name="connsiteX251" fmla="*/ 9428508 w 10998254"/>
              <a:gd name="connsiteY251" fmla="*/ 6123368 h 6330402"/>
              <a:gd name="connsiteX252" fmla="*/ 9415543 w 10998254"/>
              <a:gd name="connsiteY252" fmla="*/ 5973868 h 6330402"/>
              <a:gd name="connsiteX253" fmla="*/ 9402579 w 10998254"/>
              <a:gd name="connsiteY253" fmla="*/ 6123368 h 6330402"/>
              <a:gd name="connsiteX254" fmla="*/ 9357102 w 10998254"/>
              <a:gd name="connsiteY254" fmla="*/ 6123368 h 6330402"/>
              <a:gd name="connsiteX255" fmla="*/ 9336834 w 10998254"/>
              <a:gd name="connsiteY255" fmla="*/ 5889643 h 6330402"/>
              <a:gd name="connsiteX256" fmla="*/ 9335425 w 10998254"/>
              <a:gd name="connsiteY256" fmla="*/ 5887653 h 6330402"/>
              <a:gd name="connsiteX257" fmla="*/ 9330899 w 10998254"/>
              <a:gd name="connsiteY257" fmla="*/ 5866287 h 6330402"/>
              <a:gd name="connsiteX258" fmla="*/ 9330899 w 10998254"/>
              <a:gd name="connsiteY258" fmla="*/ 5840473 h 6330402"/>
              <a:gd name="connsiteX259" fmla="*/ 9309219 w 10998254"/>
              <a:gd name="connsiteY259" fmla="*/ 5917579 h 6330402"/>
              <a:gd name="connsiteX260" fmla="*/ 9281530 w 10998254"/>
              <a:gd name="connsiteY260" fmla="*/ 5932814 h 6330402"/>
              <a:gd name="connsiteX261" fmla="*/ 9281530 w 10998254"/>
              <a:gd name="connsiteY261" fmla="*/ 5932813 h 6330402"/>
              <a:gd name="connsiteX262" fmla="*/ 9265544 w 10998254"/>
              <a:gd name="connsiteY262" fmla="*/ 5906425 h 6330402"/>
              <a:gd name="connsiteX263" fmla="*/ 9333816 w 10998254"/>
              <a:gd name="connsiteY263" fmla="*/ 5663608 h 6330402"/>
              <a:gd name="connsiteX264" fmla="*/ 9337810 w 10998254"/>
              <a:gd name="connsiteY264" fmla="*/ 5655945 h 6330402"/>
              <a:gd name="connsiteX265" fmla="*/ 9338184 w 10998254"/>
              <a:gd name="connsiteY265" fmla="*/ 5655635 h 6330402"/>
              <a:gd name="connsiteX266" fmla="*/ 9340736 w 10998254"/>
              <a:gd name="connsiteY266" fmla="*/ 5650578 h 6330402"/>
              <a:gd name="connsiteX267" fmla="*/ 9366077 w 10998254"/>
              <a:gd name="connsiteY267" fmla="*/ 5630691 h 6330402"/>
              <a:gd name="connsiteX268" fmla="*/ 9384999 w 10998254"/>
              <a:gd name="connsiteY268" fmla="*/ 5627050 h 6330402"/>
              <a:gd name="connsiteX269" fmla="*/ 9388959 w 10998254"/>
              <a:gd name="connsiteY269" fmla="*/ 5611957 h 6330402"/>
              <a:gd name="connsiteX270" fmla="*/ 9368056 w 10998254"/>
              <a:gd name="connsiteY270" fmla="*/ 5607319 h 6330402"/>
              <a:gd name="connsiteX271" fmla="*/ 9293546 w 10998254"/>
              <a:gd name="connsiteY271" fmla="*/ 5483804 h 6330402"/>
              <a:gd name="connsiteX272" fmla="*/ 9415543 w 10998254"/>
              <a:gd name="connsiteY272" fmla="*/ 5349754 h 6330402"/>
              <a:gd name="connsiteX273" fmla="*/ 5421513 w 10998254"/>
              <a:gd name="connsiteY273" fmla="*/ 5306620 h 6330402"/>
              <a:gd name="connsiteX274" fmla="*/ 5543510 w 10998254"/>
              <a:gd name="connsiteY274" fmla="*/ 5440670 h 6330402"/>
              <a:gd name="connsiteX275" fmla="*/ 5469000 w 10998254"/>
              <a:gd name="connsiteY275" fmla="*/ 5564185 h 6330402"/>
              <a:gd name="connsiteX276" fmla="*/ 5448097 w 10998254"/>
              <a:gd name="connsiteY276" fmla="*/ 5568823 h 6330402"/>
              <a:gd name="connsiteX277" fmla="*/ 5452057 w 10998254"/>
              <a:gd name="connsiteY277" fmla="*/ 5583916 h 6330402"/>
              <a:gd name="connsiteX278" fmla="*/ 5470980 w 10998254"/>
              <a:gd name="connsiteY278" fmla="*/ 5587557 h 6330402"/>
              <a:gd name="connsiteX279" fmla="*/ 5503569 w 10998254"/>
              <a:gd name="connsiteY279" fmla="*/ 5621811 h 6330402"/>
              <a:gd name="connsiteX280" fmla="*/ 5503920 w 10998254"/>
              <a:gd name="connsiteY280" fmla="*/ 5624026 h 6330402"/>
              <a:gd name="connsiteX281" fmla="*/ 5571464 w 10998254"/>
              <a:gd name="connsiteY281" fmla="*/ 5864254 h 6330402"/>
              <a:gd name="connsiteX282" fmla="*/ 5555478 w 10998254"/>
              <a:gd name="connsiteY282" fmla="*/ 5890642 h 6330402"/>
              <a:gd name="connsiteX283" fmla="*/ 5555478 w 10998254"/>
              <a:gd name="connsiteY283" fmla="*/ 5890643 h 6330402"/>
              <a:gd name="connsiteX284" fmla="*/ 5527789 w 10998254"/>
              <a:gd name="connsiteY284" fmla="*/ 5875408 h 6330402"/>
              <a:gd name="connsiteX285" fmla="*/ 5506158 w 10998254"/>
              <a:gd name="connsiteY285" fmla="*/ 5798475 h 6330402"/>
              <a:gd name="connsiteX286" fmla="*/ 5506158 w 10998254"/>
              <a:gd name="connsiteY286" fmla="*/ 5823153 h 6330402"/>
              <a:gd name="connsiteX287" fmla="*/ 5501632 w 10998254"/>
              <a:gd name="connsiteY287" fmla="*/ 5844519 h 6330402"/>
              <a:gd name="connsiteX288" fmla="*/ 5500223 w 10998254"/>
              <a:gd name="connsiteY288" fmla="*/ 5846509 h 6330402"/>
              <a:gd name="connsiteX289" fmla="*/ 5479955 w 10998254"/>
              <a:gd name="connsiteY289" fmla="*/ 6080234 h 6330402"/>
              <a:gd name="connsiteX290" fmla="*/ 5434478 w 10998254"/>
              <a:gd name="connsiteY290" fmla="*/ 6080234 h 6330402"/>
              <a:gd name="connsiteX291" fmla="*/ 5421513 w 10998254"/>
              <a:gd name="connsiteY291" fmla="*/ 5930734 h 6330402"/>
              <a:gd name="connsiteX292" fmla="*/ 5408549 w 10998254"/>
              <a:gd name="connsiteY292" fmla="*/ 6080234 h 6330402"/>
              <a:gd name="connsiteX293" fmla="*/ 5363072 w 10998254"/>
              <a:gd name="connsiteY293" fmla="*/ 6080234 h 6330402"/>
              <a:gd name="connsiteX294" fmla="*/ 5342803 w 10998254"/>
              <a:gd name="connsiteY294" fmla="*/ 5846509 h 6330402"/>
              <a:gd name="connsiteX295" fmla="*/ 5341395 w 10998254"/>
              <a:gd name="connsiteY295" fmla="*/ 5844519 h 6330402"/>
              <a:gd name="connsiteX296" fmla="*/ 5336868 w 10998254"/>
              <a:gd name="connsiteY296" fmla="*/ 5823153 h 6330402"/>
              <a:gd name="connsiteX297" fmla="*/ 5336868 w 10998254"/>
              <a:gd name="connsiteY297" fmla="*/ 5797339 h 6330402"/>
              <a:gd name="connsiteX298" fmla="*/ 5315189 w 10998254"/>
              <a:gd name="connsiteY298" fmla="*/ 5874445 h 6330402"/>
              <a:gd name="connsiteX299" fmla="*/ 5287499 w 10998254"/>
              <a:gd name="connsiteY299" fmla="*/ 5889680 h 6330402"/>
              <a:gd name="connsiteX300" fmla="*/ 5287500 w 10998254"/>
              <a:gd name="connsiteY300" fmla="*/ 5889679 h 6330402"/>
              <a:gd name="connsiteX301" fmla="*/ 5271514 w 10998254"/>
              <a:gd name="connsiteY301" fmla="*/ 5863291 h 6330402"/>
              <a:gd name="connsiteX302" fmla="*/ 5339786 w 10998254"/>
              <a:gd name="connsiteY302" fmla="*/ 5620474 h 6330402"/>
              <a:gd name="connsiteX303" fmla="*/ 5343779 w 10998254"/>
              <a:gd name="connsiteY303" fmla="*/ 5612811 h 6330402"/>
              <a:gd name="connsiteX304" fmla="*/ 5344154 w 10998254"/>
              <a:gd name="connsiteY304" fmla="*/ 5612501 h 6330402"/>
              <a:gd name="connsiteX305" fmla="*/ 5346705 w 10998254"/>
              <a:gd name="connsiteY305" fmla="*/ 5607444 h 6330402"/>
              <a:gd name="connsiteX306" fmla="*/ 5372046 w 10998254"/>
              <a:gd name="connsiteY306" fmla="*/ 5587557 h 6330402"/>
              <a:gd name="connsiteX307" fmla="*/ 5390969 w 10998254"/>
              <a:gd name="connsiteY307" fmla="*/ 5583916 h 6330402"/>
              <a:gd name="connsiteX308" fmla="*/ 5394929 w 10998254"/>
              <a:gd name="connsiteY308" fmla="*/ 5568823 h 6330402"/>
              <a:gd name="connsiteX309" fmla="*/ 5374026 w 10998254"/>
              <a:gd name="connsiteY309" fmla="*/ 5564185 h 6330402"/>
              <a:gd name="connsiteX310" fmla="*/ 5299516 w 10998254"/>
              <a:gd name="connsiteY310" fmla="*/ 5440670 h 6330402"/>
              <a:gd name="connsiteX311" fmla="*/ 5421513 w 10998254"/>
              <a:gd name="connsiteY311" fmla="*/ 5306620 h 6330402"/>
              <a:gd name="connsiteX312" fmla="*/ 1634517 w 10998254"/>
              <a:gd name="connsiteY312" fmla="*/ 5168601 h 6330402"/>
              <a:gd name="connsiteX313" fmla="*/ 1756514 w 10998254"/>
              <a:gd name="connsiteY313" fmla="*/ 5302651 h 6330402"/>
              <a:gd name="connsiteX314" fmla="*/ 1682004 w 10998254"/>
              <a:gd name="connsiteY314" fmla="*/ 5426166 h 6330402"/>
              <a:gd name="connsiteX315" fmla="*/ 1661101 w 10998254"/>
              <a:gd name="connsiteY315" fmla="*/ 5430804 h 6330402"/>
              <a:gd name="connsiteX316" fmla="*/ 1665061 w 10998254"/>
              <a:gd name="connsiteY316" fmla="*/ 5445897 h 6330402"/>
              <a:gd name="connsiteX317" fmla="*/ 1683984 w 10998254"/>
              <a:gd name="connsiteY317" fmla="*/ 5449538 h 6330402"/>
              <a:gd name="connsiteX318" fmla="*/ 1716572 w 10998254"/>
              <a:gd name="connsiteY318" fmla="*/ 5483792 h 6330402"/>
              <a:gd name="connsiteX319" fmla="*/ 1716924 w 10998254"/>
              <a:gd name="connsiteY319" fmla="*/ 5486007 h 6330402"/>
              <a:gd name="connsiteX320" fmla="*/ 1784468 w 10998254"/>
              <a:gd name="connsiteY320" fmla="*/ 5726235 h 6330402"/>
              <a:gd name="connsiteX321" fmla="*/ 1768481 w 10998254"/>
              <a:gd name="connsiteY321" fmla="*/ 5752623 h 6330402"/>
              <a:gd name="connsiteX322" fmla="*/ 1768481 w 10998254"/>
              <a:gd name="connsiteY322" fmla="*/ 5752624 h 6330402"/>
              <a:gd name="connsiteX323" fmla="*/ 1740793 w 10998254"/>
              <a:gd name="connsiteY323" fmla="*/ 5737389 h 6330402"/>
              <a:gd name="connsiteX324" fmla="*/ 1719162 w 10998254"/>
              <a:gd name="connsiteY324" fmla="*/ 5660456 h 6330402"/>
              <a:gd name="connsiteX325" fmla="*/ 1719162 w 10998254"/>
              <a:gd name="connsiteY325" fmla="*/ 5685134 h 6330402"/>
              <a:gd name="connsiteX326" fmla="*/ 1714635 w 10998254"/>
              <a:gd name="connsiteY326" fmla="*/ 5706500 h 6330402"/>
              <a:gd name="connsiteX327" fmla="*/ 1713227 w 10998254"/>
              <a:gd name="connsiteY327" fmla="*/ 5708490 h 6330402"/>
              <a:gd name="connsiteX328" fmla="*/ 1692958 w 10998254"/>
              <a:gd name="connsiteY328" fmla="*/ 5942215 h 6330402"/>
              <a:gd name="connsiteX329" fmla="*/ 1647482 w 10998254"/>
              <a:gd name="connsiteY329" fmla="*/ 5942215 h 6330402"/>
              <a:gd name="connsiteX330" fmla="*/ 1634517 w 10998254"/>
              <a:gd name="connsiteY330" fmla="*/ 5792715 h 6330402"/>
              <a:gd name="connsiteX331" fmla="*/ 1621553 w 10998254"/>
              <a:gd name="connsiteY331" fmla="*/ 5942215 h 6330402"/>
              <a:gd name="connsiteX332" fmla="*/ 1576076 w 10998254"/>
              <a:gd name="connsiteY332" fmla="*/ 5942215 h 6330402"/>
              <a:gd name="connsiteX333" fmla="*/ 1555808 w 10998254"/>
              <a:gd name="connsiteY333" fmla="*/ 5708490 h 6330402"/>
              <a:gd name="connsiteX334" fmla="*/ 1554399 w 10998254"/>
              <a:gd name="connsiteY334" fmla="*/ 5706500 h 6330402"/>
              <a:gd name="connsiteX335" fmla="*/ 1549872 w 10998254"/>
              <a:gd name="connsiteY335" fmla="*/ 5685134 h 6330402"/>
              <a:gd name="connsiteX336" fmla="*/ 1549872 w 10998254"/>
              <a:gd name="connsiteY336" fmla="*/ 5659320 h 6330402"/>
              <a:gd name="connsiteX337" fmla="*/ 1528192 w 10998254"/>
              <a:gd name="connsiteY337" fmla="*/ 5736426 h 6330402"/>
              <a:gd name="connsiteX338" fmla="*/ 1500503 w 10998254"/>
              <a:gd name="connsiteY338" fmla="*/ 5751661 h 6330402"/>
              <a:gd name="connsiteX339" fmla="*/ 1500503 w 10998254"/>
              <a:gd name="connsiteY339" fmla="*/ 5751660 h 6330402"/>
              <a:gd name="connsiteX340" fmla="*/ 1484517 w 10998254"/>
              <a:gd name="connsiteY340" fmla="*/ 5725272 h 6330402"/>
              <a:gd name="connsiteX341" fmla="*/ 1552790 w 10998254"/>
              <a:gd name="connsiteY341" fmla="*/ 5482455 h 6330402"/>
              <a:gd name="connsiteX342" fmla="*/ 1556783 w 10998254"/>
              <a:gd name="connsiteY342" fmla="*/ 5474792 h 6330402"/>
              <a:gd name="connsiteX343" fmla="*/ 1557158 w 10998254"/>
              <a:gd name="connsiteY343" fmla="*/ 5474482 h 6330402"/>
              <a:gd name="connsiteX344" fmla="*/ 1559710 w 10998254"/>
              <a:gd name="connsiteY344" fmla="*/ 5469425 h 6330402"/>
              <a:gd name="connsiteX345" fmla="*/ 1585050 w 10998254"/>
              <a:gd name="connsiteY345" fmla="*/ 5449538 h 6330402"/>
              <a:gd name="connsiteX346" fmla="*/ 1603973 w 10998254"/>
              <a:gd name="connsiteY346" fmla="*/ 5445897 h 6330402"/>
              <a:gd name="connsiteX347" fmla="*/ 1607933 w 10998254"/>
              <a:gd name="connsiteY347" fmla="*/ 5430804 h 6330402"/>
              <a:gd name="connsiteX348" fmla="*/ 1587030 w 10998254"/>
              <a:gd name="connsiteY348" fmla="*/ 5426166 h 6330402"/>
              <a:gd name="connsiteX349" fmla="*/ 1512520 w 10998254"/>
              <a:gd name="connsiteY349" fmla="*/ 5302651 h 6330402"/>
              <a:gd name="connsiteX350" fmla="*/ 1634517 w 10998254"/>
              <a:gd name="connsiteY350" fmla="*/ 5168601 h 6330402"/>
              <a:gd name="connsiteX351" fmla="*/ 7465973 w 10998254"/>
              <a:gd name="connsiteY351" fmla="*/ 4789035 h 6330402"/>
              <a:gd name="connsiteX352" fmla="*/ 7587970 w 10998254"/>
              <a:gd name="connsiteY352" fmla="*/ 4923085 h 6330402"/>
              <a:gd name="connsiteX353" fmla="*/ 7513460 w 10998254"/>
              <a:gd name="connsiteY353" fmla="*/ 5046600 h 6330402"/>
              <a:gd name="connsiteX354" fmla="*/ 7492557 w 10998254"/>
              <a:gd name="connsiteY354" fmla="*/ 5051238 h 6330402"/>
              <a:gd name="connsiteX355" fmla="*/ 7496517 w 10998254"/>
              <a:gd name="connsiteY355" fmla="*/ 5066331 h 6330402"/>
              <a:gd name="connsiteX356" fmla="*/ 7515440 w 10998254"/>
              <a:gd name="connsiteY356" fmla="*/ 5069972 h 6330402"/>
              <a:gd name="connsiteX357" fmla="*/ 7548029 w 10998254"/>
              <a:gd name="connsiteY357" fmla="*/ 5104226 h 6330402"/>
              <a:gd name="connsiteX358" fmla="*/ 7548380 w 10998254"/>
              <a:gd name="connsiteY358" fmla="*/ 5106441 h 6330402"/>
              <a:gd name="connsiteX359" fmla="*/ 7615924 w 10998254"/>
              <a:gd name="connsiteY359" fmla="*/ 5346669 h 6330402"/>
              <a:gd name="connsiteX360" fmla="*/ 7599938 w 10998254"/>
              <a:gd name="connsiteY360" fmla="*/ 5373057 h 6330402"/>
              <a:gd name="connsiteX361" fmla="*/ 7599938 w 10998254"/>
              <a:gd name="connsiteY361" fmla="*/ 5373058 h 6330402"/>
              <a:gd name="connsiteX362" fmla="*/ 7572249 w 10998254"/>
              <a:gd name="connsiteY362" fmla="*/ 5357823 h 6330402"/>
              <a:gd name="connsiteX363" fmla="*/ 7550618 w 10998254"/>
              <a:gd name="connsiteY363" fmla="*/ 5280890 h 6330402"/>
              <a:gd name="connsiteX364" fmla="*/ 7550618 w 10998254"/>
              <a:gd name="connsiteY364" fmla="*/ 5305568 h 6330402"/>
              <a:gd name="connsiteX365" fmla="*/ 7546092 w 10998254"/>
              <a:gd name="connsiteY365" fmla="*/ 5326934 h 6330402"/>
              <a:gd name="connsiteX366" fmla="*/ 7544683 w 10998254"/>
              <a:gd name="connsiteY366" fmla="*/ 5328924 h 6330402"/>
              <a:gd name="connsiteX367" fmla="*/ 7524415 w 10998254"/>
              <a:gd name="connsiteY367" fmla="*/ 5562649 h 6330402"/>
              <a:gd name="connsiteX368" fmla="*/ 7478938 w 10998254"/>
              <a:gd name="connsiteY368" fmla="*/ 5562649 h 6330402"/>
              <a:gd name="connsiteX369" fmla="*/ 7465973 w 10998254"/>
              <a:gd name="connsiteY369" fmla="*/ 5413149 h 6330402"/>
              <a:gd name="connsiteX370" fmla="*/ 7453009 w 10998254"/>
              <a:gd name="connsiteY370" fmla="*/ 5562649 h 6330402"/>
              <a:gd name="connsiteX371" fmla="*/ 7407532 w 10998254"/>
              <a:gd name="connsiteY371" fmla="*/ 5562649 h 6330402"/>
              <a:gd name="connsiteX372" fmla="*/ 7387263 w 10998254"/>
              <a:gd name="connsiteY372" fmla="*/ 5328924 h 6330402"/>
              <a:gd name="connsiteX373" fmla="*/ 7385855 w 10998254"/>
              <a:gd name="connsiteY373" fmla="*/ 5326934 h 6330402"/>
              <a:gd name="connsiteX374" fmla="*/ 7381328 w 10998254"/>
              <a:gd name="connsiteY374" fmla="*/ 5305568 h 6330402"/>
              <a:gd name="connsiteX375" fmla="*/ 7381328 w 10998254"/>
              <a:gd name="connsiteY375" fmla="*/ 5279754 h 6330402"/>
              <a:gd name="connsiteX376" fmla="*/ 7359649 w 10998254"/>
              <a:gd name="connsiteY376" fmla="*/ 5356860 h 6330402"/>
              <a:gd name="connsiteX377" fmla="*/ 7331959 w 10998254"/>
              <a:gd name="connsiteY377" fmla="*/ 5372095 h 6330402"/>
              <a:gd name="connsiteX378" fmla="*/ 7331960 w 10998254"/>
              <a:gd name="connsiteY378" fmla="*/ 5372094 h 6330402"/>
              <a:gd name="connsiteX379" fmla="*/ 7315974 w 10998254"/>
              <a:gd name="connsiteY379" fmla="*/ 5345706 h 6330402"/>
              <a:gd name="connsiteX380" fmla="*/ 7384246 w 10998254"/>
              <a:gd name="connsiteY380" fmla="*/ 5102889 h 6330402"/>
              <a:gd name="connsiteX381" fmla="*/ 7388239 w 10998254"/>
              <a:gd name="connsiteY381" fmla="*/ 5095226 h 6330402"/>
              <a:gd name="connsiteX382" fmla="*/ 7388614 w 10998254"/>
              <a:gd name="connsiteY382" fmla="*/ 5094916 h 6330402"/>
              <a:gd name="connsiteX383" fmla="*/ 7391165 w 10998254"/>
              <a:gd name="connsiteY383" fmla="*/ 5089859 h 6330402"/>
              <a:gd name="connsiteX384" fmla="*/ 7416506 w 10998254"/>
              <a:gd name="connsiteY384" fmla="*/ 5069972 h 6330402"/>
              <a:gd name="connsiteX385" fmla="*/ 7435429 w 10998254"/>
              <a:gd name="connsiteY385" fmla="*/ 5066331 h 6330402"/>
              <a:gd name="connsiteX386" fmla="*/ 7439389 w 10998254"/>
              <a:gd name="connsiteY386" fmla="*/ 5051238 h 6330402"/>
              <a:gd name="connsiteX387" fmla="*/ 7418486 w 10998254"/>
              <a:gd name="connsiteY387" fmla="*/ 5046600 h 6330402"/>
              <a:gd name="connsiteX388" fmla="*/ 7343976 w 10998254"/>
              <a:gd name="connsiteY388" fmla="*/ 4923085 h 6330402"/>
              <a:gd name="connsiteX389" fmla="*/ 7465973 w 10998254"/>
              <a:gd name="connsiteY389" fmla="*/ 4789035 h 6330402"/>
              <a:gd name="connsiteX390" fmla="*/ 3575460 w 10998254"/>
              <a:gd name="connsiteY390" fmla="*/ 4789035 h 6330402"/>
              <a:gd name="connsiteX391" fmla="*/ 3697457 w 10998254"/>
              <a:gd name="connsiteY391" fmla="*/ 4923085 h 6330402"/>
              <a:gd name="connsiteX392" fmla="*/ 3622947 w 10998254"/>
              <a:gd name="connsiteY392" fmla="*/ 5046600 h 6330402"/>
              <a:gd name="connsiteX393" fmla="*/ 3602044 w 10998254"/>
              <a:gd name="connsiteY393" fmla="*/ 5051238 h 6330402"/>
              <a:gd name="connsiteX394" fmla="*/ 3606004 w 10998254"/>
              <a:gd name="connsiteY394" fmla="*/ 5066331 h 6330402"/>
              <a:gd name="connsiteX395" fmla="*/ 3624927 w 10998254"/>
              <a:gd name="connsiteY395" fmla="*/ 5069972 h 6330402"/>
              <a:gd name="connsiteX396" fmla="*/ 3657516 w 10998254"/>
              <a:gd name="connsiteY396" fmla="*/ 5104226 h 6330402"/>
              <a:gd name="connsiteX397" fmla="*/ 3657867 w 10998254"/>
              <a:gd name="connsiteY397" fmla="*/ 5106441 h 6330402"/>
              <a:gd name="connsiteX398" fmla="*/ 3725411 w 10998254"/>
              <a:gd name="connsiteY398" fmla="*/ 5346669 h 6330402"/>
              <a:gd name="connsiteX399" fmla="*/ 3709425 w 10998254"/>
              <a:gd name="connsiteY399" fmla="*/ 5373057 h 6330402"/>
              <a:gd name="connsiteX400" fmla="*/ 3709425 w 10998254"/>
              <a:gd name="connsiteY400" fmla="*/ 5373058 h 6330402"/>
              <a:gd name="connsiteX401" fmla="*/ 3681736 w 10998254"/>
              <a:gd name="connsiteY401" fmla="*/ 5357823 h 6330402"/>
              <a:gd name="connsiteX402" fmla="*/ 3660105 w 10998254"/>
              <a:gd name="connsiteY402" fmla="*/ 5280890 h 6330402"/>
              <a:gd name="connsiteX403" fmla="*/ 3660105 w 10998254"/>
              <a:gd name="connsiteY403" fmla="*/ 5305568 h 6330402"/>
              <a:gd name="connsiteX404" fmla="*/ 3655579 w 10998254"/>
              <a:gd name="connsiteY404" fmla="*/ 5326934 h 6330402"/>
              <a:gd name="connsiteX405" fmla="*/ 3654170 w 10998254"/>
              <a:gd name="connsiteY405" fmla="*/ 5328924 h 6330402"/>
              <a:gd name="connsiteX406" fmla="*/ 3633902 w 10998254"/>
              <a:gd name="connsiteY406" fmla="*/ 5562649 h 6330402"/>
              <a:gd name="connsiteX407" fmla="*/ 3588425 w 10998254"/>
              <a:gd name="connsiteY407" fmla="*/ 5562649 h 6330402"/>
              <a:gd name="connsiteX408" fmla="*/ 3575460 w 10998254"/>
              <a:gd name="connsiteY408" fmla="*/ 5413149 h 6330402"/>
              <a:gd name="connsiteX409" fmla="*/ 3562496 w 10998254"/>
              <a:gd name="connsiteY409" fmla="*/ 5562649 h 6330402"/>
              <a:gd name="connsiteX410" fmla="*/ 3517025 w 10998254"/>
              <a:gd name="connsiteY410" fmla="*/ 5562649 h 6330402"/>
              <a:gd name="connsiteX411" fmla="*/ 3496758 w 10998254"/>
              <a:gd name="connsiteY411" fmla="*/ 5328924 h 6330402"/>
              <a:gd name="connsiteX412" fmla="*/ 3495349 w 10998254"/>
              <a:gd name="connsiteY412" fmla="*/ 5326934 h 6330402"/>
              <a:gd name="connsiteX413" fmla="*/ 3490823 w 10998254"/>
              <a:gd name="connsiteY413" fmla="*/ 5305568 h 6330402"/>
              <a:gd name="connsiteX414" fmla="*/ 3490823 w 10998254"/>
              <a:gd name="connsiteY414" fmla="*/ 5279754 h 6330402"/>
              <a:gd name="connsiteX415" fmla="*/ 3469142 w 10998254"/>
              <a:gd name="connsiteY415" fmla="*/ 5356860 h 6330402"/>
              <a:gd name="connsiteX416" fmla="*/ 3441453 w 10998254"/>
              <a:gd name="connsiteY416" fmla="*/ 5372095 h 6330402"/>
              <a:gd name="connsiteX417" fmla="*/ 3441453 w 10998254"/>
              <a:gd name="connsiteY417" fmla="*/ 5372094 h 6330402"/>
              <a:gd name="connsiteX418" fmla="*/ 3425467 w 10998254"/>
              <a:gd name="connsiteY418" fmla="*/ 5345706 h 6330402"/>
              <a:gd name="connsiteX419" fmla="*/ 3493739 w 10998254"/>
              <a:gd name="connsiteY419" fmla="*/ 5102889 h 6330402"/>
              <a:gd name="connsiteX420" fmla="*/ 3497734 w 10998254"/>
              <a:gd name="connsiteY420" fmla="*/ 5095226 h 6330402"/>
              <a:gd name="connsiteX421" fmla="*/ 3498109 w 10998254"/>
              <a:gd name="connsiteY421" fmla="*/ 5094916 h 6330402"/>
              <a:gd name="connsiteX422" fmla="*/ 3500661 w 10998254"/>
              <a:gd name="connsiteY422" fmla="*/ 5089859 h 6330402"/>
              <a:gd name="connsiteX423" fmla="*/ 3525993 w 10998254"/>
              <a:gd name="connsiteY423" fmla="*/ 5069972 h 6330402"/>
              <a:gd name="connsiteX424" fmla="*/ 3544916 w 10998254"/>
              <a:gd name="connsiteY424" fmla="*/ 5066331 h 6330402"/>
              <a:gd name="connsiteX425" fmla="*/ 3548876 w 10998254"/>
              <a:gd name="connsiteY425" fmla="*/ 5051238 h 6330402"/>
              <a:gd name="connsiteX426" fmla="*/ 3527973 w 10998254"/>
              <a:gd name="connsiteY426" fmla="*/ 5046600 h 6330402"/>
              <a:gd name="connsiteX427" fmla="*/ 3453471 w 10998254"/>
              <a:gd name="connsiteY427" fmla="*/ 4923085 h 6330402"/>
              <a:gd name="connsiteX428" fmla="*/ 3575460 w 10998254"/>
              <a:gd name="connsiteY428" fmla="*/ 4789035 h 6330402"/>
              <a:gd name="connsiteX429" fmla="*/ 10062524 w 10998254"/>
              <a:gd name="connsiteY429" fmla="*/ 4694146 h 6330402"/>
              <a:gd name="connsiteX430" fmla="*/ 10184522 w 10998254"/>
              <a:gd name="connsiteY430" fmla="*/ 4828196 h 6330402"/>
              <a:gd name="connsiteX431" fmla="*/ 10110011 w 10998254"/>
              <a:gd name="connsiteY431" fmla="*/ 4951711 h 6330402"/>
              <a:gd name="connsiteX432" fmla="*/ 10089109 w 10998254"/>
              <a:gd name="connsiteY432" fmla="*/ 4956349 h 6330402"/>
              <a:gd name="connsiteX433" fmla="*/ 10093068 w 10998254"/>
              <a:gd name="connsiteY433" fmla="*/ 4971442 h 6330402"/>
              <a:gd name="connsiteX434" fmla="*/ 10111991 w 10998254"/>
              <a:gd name="connsiteY434" fmla="*/ 4975083 h 6330402"/>
              <a:gd name="connsiteX435" fmla="*/ 10144580 w 10998254"/>
              <a:gd name="connsiteY435" fmla="*/ 5009337 h 6330402"/>
              <a:gd name="connsiteX436" fmla="*/ 10144931 w 10998254"/>
              <a:gd name="connsiteY436" fmla="*/ 5011552 h 6330402"/>
              <a:gd name="connsiteX437" fmla="*/ 10212475 w 10998254"/>
              <a:gd name="connsiteY437" fmla="*/ 5251780 h 6330402"/>
              <a:gd name="connsiteX438" fmla="*/ 10196489 w 10998254"/>
              <a:gd name="connsiteY438" fmla="*/ 5278168 h 6330402"/>
              <a:gd name="connsiteX439" fmla="*/ 10196489 w 10998254"/>
              <a:gd name="connsiteY439" fmla="*/ 5278169 h 6330402"/>
              <a:gd name="connsiteX440" fmla="*/ 10168800 w 10998254"/>
              <a:gd name="connsiteY440" fmla="*/ 5262934 h 6330402"/>
              <a:gd name="connsiteX441" fmla="*/ 10147169 w 10998254"/>
              <a:gd name="connsiteY441" fmla="*/ 5186001 h 6330402"/>
              <a:gd name="connsiteX442" fmla="*/ 10147169 w 10998254"/>
              <a:gd name="connsiteY442" fmla="*/ 5210679 h 6330402"/>
              <a:gd name="connsiteX443" fmla="*/ 10142643 w 10998254"/>
              <a:gd name="connsiteY443" fmla="*/ 5232045 h 6330402"/>
              <a:gd name="connsiteX444" fmla="*/ 10141234 w 10998254"/>
              <a:gd name="connsiteY444" fmla="*/ 5234035 h 6330402"/>
              <a:gd name="connsiteX445" fmla="*/ 10120966 w 10998254"/>
              <a:gd name="connsiteY445" fmla="*/ 5467760 h 6330402"/>
              <a:gd name="connsiteX446" fmla="*/ 10075489 w 10998254"/>
              <a:gd name="connsiteY446" fmla="*/ 5467760 h 6330402"/>
              <a:gd name="connsiteX447" fmla="*/ 10062524 w 10998254"/>
              <a:gd name="connsiteY447" fmla="*/ 5318260 h 6330402"/>
              <a:gd name="connsiteX448" fmla="*/ 10049560 w 10998254"/>
              <a:gd name="connsiteY448" fmla="*/ 5467760 h 6330402"/>
              <a:gd name="connsiteX449" fmla="*/ 10004083 w 10998254"/>
              <a:gd name="connsiteY449" fmla="*/ 5467760 h 6330402"/>
              <a:gd name="connsiteX450" fmla="*/ 9983815 w 10998254"/>
              <a:gd name="connsiteY450" fmla="*/ 5234035 h 6330402"/>
              <a:gd name="connsiteX451" fmla="*/ 9982406 w 10998254"/>
              <a:gd name="connsiteY451" fmla="*/ 5232045 h 6330402"/>
              <a:gd name="connsiteX452" fmla="*/ 9977880 w 10998254"/>
              <a:gd name="connsiteY452" fmla="*/ 5210679 h 6330402"/>
              <a:gd name="connsiteX453" fmla="*/ 9977880 w 10998254"/>
              <a:gd name="connsiteY453" fmla="*/ 5184865 h 6330402"/>
              <a:gd name="connsiteX454" fmla="*/ 9956200 w 10998254"/>
              <a:gd name="connsiteY454" fmla="*/ 5261971 h 6330402"/>
              <a:gd name="connsiteX455" fmla="*/ 9928511 w 10998254"/>
              <a:gd name="connsiteY455" fmla="*/ 5277206 h 6330402"/>
              <a:gd name="connsiteX456" fmla="*/ 9928511 w 10998254"/>
              <a:gd name="connsiteY456" fmla="*/ 5277205 h 6330402"/>
              <a:gd name="connsiteX457" fmla="*/ 9912525 w 10998254"/>
              <a:gd name="connsiteY457" fmla="*/ 5250817 h 6330402"/>
              <a:gd name="connsiteX458" fmla="*/ 9980797 w 10998254"/>
              <a:gd name="connsiteY458" fmla="*/ 5008000 h 6330402"/>
              <a:gd name="connsiteX459" fmla="*/ 9984791 w 10998254"/>
              <a:gd name="connsiteY459" fmla="*/ 5000337 h 6330402"/>
              <a:gd name="connsiteX460" fmla="*/ 9985165 w 10998254"/>
              <a:gd name="connsiteY460" fmla="*/ 5000027 h 6330402"/>
              <a:gd name="connsiteX461" fmla="*/ 9987717 w 10998254"/>
              <a:gd name="connsiteY461" fmla="*/ 4994970 h 6330402"/>
              <a:gd name="connsiteX462" fmla="*/ 10013058 w 10998254"/>
              <a:gd name="connsiteY462" fmla="*/ 4975083 h 6330402"/>
              <a:gd name="connsiteX463" fmla="*/ 10031980 w 10998254"/>
              <a:gd name="connsiteY463" fmla="*/ 4971442 h 6330402"/>
              <a:gd name="connsiteX464" fmla="*/ 10035940 w 10998254"/>
              <a:gd name="connsiteY464" fmla="*/ 4956349 h 6330402"/>
              <a:gd name="connsiteX465" fmla="*/ 10015037 w 10998254"/>
              <a:gd name="connsiteY465" fmla="*/ 4951711 h 6330402"/>
              <a:gd name="connsiteX466" fmla="*/ 9940527 w 10998254"/>
              <a:gd name="connsiteY466" fmla="*/ 4828196 h 6330402"/>
              <a:gd name="connsiteX467" fmla="*/ 10062524 w 10998254"/>
              <a:gd name="connsiteY467" fmla="*/ 4694146 h 6330402"/>
              <a:gd name="connsiteX468" fmla="*/ 8777188 w 10998254"/>
              <a:gd name="connsiteY468" fmla="*/ 4651014 h 6330402"/>
              <a:gd name="connsiteX469" fmla="*/ 8899186 w 10998254"/>
              <a:gd name="connsiteY469" fmla="*/ 4785064 h 6330402"/>
              <a:gd name="connsiteX470" fmla="*/ 8824675 w 10998254"/>
              <a:gd name="connsiteY470" fmla="*/ 4908579 h 6330402"/>
              <a:gd name="connsiteX471" fmla="*/ 8803773 w 10998254"/>
              <a:gd name="connsiteY471" fmla="*/ 4913217 h 6330402"/>
              <a:gd name="connsiteX472" fmla="*/ 8807732 w 10998254"/>
              <a:gd name="connsiteY472" fmla="*/ 4928310 h 6330402"/>
              <a:gd name="connsiteX473" fmla="*/ 8826655 w 10998254"/>
              <a:gd name="connsiteY473" fmla="*/ 4931951 h 6330402"/>
              <a:gd name="connsiteX474" fmla="*/ 8859244 w 10998254"/>
              <a:gd name="connsiteY474" fmla="*/ 4966205 h 6330402"/>
              <a:gd name="connsiteX475" fmla="*/ 8859595 w 10998254"/>
              <a:gd name="connsiteY475" fmla="*/ 4968420 h 6330402"/>
              <a:gd name="connsiteX476" fmla="*/ 8927139 w 10998254"/>
              <a:gd name="connsiteY476" fmla="*/ 5208648 h 6330402"/>
              <a:gd name="connsiteX477" fmla="*/ 8911153 w 10998254"/>
              <a:gd name="connsiteY477" fmla="*/ 5235036 h 6330402"/>
              <a:gd name="connsiteX478" fmla="*/ 8911153 w 10998254"/>
              <a:gd name="connsiteY478" fmla="*/ 5235037 h 6330402"/>
              <a:gd name="connsiteX479" fmla="*/ 8883464 w 10998254"/>
              <a:gd name="connsiteY479" fmla="*/ 5219802 h 6330402"/>
              <a:gd name="connsiteX480" fmla="*/ 8861833 w 10998254"/>
              <a:gd name="connsiteY480" fmla="*/ 5142869 h 6330402"/>
              <a:gd name="connsiteX481" fmla="*/ 8861833 w 10998254"/>
              <a:gd name="connsiteY481" fmla="*/ 5167547 h 6330402"/>
              <a:gd name="connsiteX482" fmla="*/ 8857307 w 10998254"/>
              <a:gd name="connsiteY482" fmla="*/ 5188913 h 6330402"/>
              <a:gd name="connsiteX483" fmla="*/ 8855898 w 10998254"/>
              <a:gd name="connsiteY483" fmla="*/ 5190903 h 6330402"/>
              <a:gd name="connsiteX484" fmla="*/ 8835630 w 10998254"/>
              <a:gd name="connsiteY484" fmla="*/ 5424628 h 6330402"/>
              <a:gd name="connsiteX485" fmla="*/ 8790153 w 10998254"/>
              <a:gd name="connsiteY485" fmla="*/ 5424628 h 6330402"/>
              <a:gd name="connsiteX486" fmla="*/ 8777188 w 10998254"/>
              <a:gd name="connsiteY486" fmla="*/ 5275128 h 6330402"/>
              <a:gd name="connsiteX487" fmla="*/ 8764224 w 10998254"/>
              <a:gd name="connsiteY487" fmla="*/ 5424628 h 6330402"/>
              <a:gd name="connsiteX488" fmla="*/ 8718747 w 10998254"/>
              <a:gd name="connsiteY488" fmla="*/ 5424628 h 6330402"/>
              <a:gd name="connsiteX489" fmla="*/ 8698479 w 10998254"/>
              <a:gd name="connsiteY489" fmla="*/ 5190903 h 6330402"/>
              <a:gd name="connsiteX490" fmla="*/ 8697070 w 10998254"/>
              <a:gd name="connsiteY490" fmla="*/ 5188913 h 6330402"/>
              <a:gd name="connsiteX491" fmla="*/ 8692544 w 10998254"/>
              <a:gd name="connsiteY491" fmla="*/ 5167547 h 6330402"/>
              <a:gd name="connsiteX492" fmla="*/ 8692544 w 10998254"/>
              <a:gd name="connsiteY492" fmla="*/ 5141733 h 6330402"/>
              <a:gd name="connsiteX493" fmla="*/ 8670864 w 10998254"/>
              <a:gd name="connsiteY493" fmla="*/ 5218839 h 6330402"/>
              <a:gd name="connsiteX494" fmla="*/ 8643175 w 10998254"/>
              <a:gd name="connsiteY494" fmla="*/ 5234074 h 6330402"/>
              <a:gd name="connsiteX495" fmla="*/ 8643175 w 10998254"/>
              <a:gd name="connsiteY495" fmla="*/ 5234073 h 6330402"/>
              <a:gd name="connsiteX496" fmla="*/ 8627189 w 10998254"/>
              <a:gd name="connsiteY496" fmla="*/ 5207685 h 6330402"/>
              <a:gd name="connsiteX497" fmla="*/ 8695461 w 10998254"/>
              <a:gd name="connsiteY497" fmla="*/ 4964868 h 6330402"/>
              <a:gd name="connsiteX498" fmla="*/ 8699455 w 10998254"/>
              <a:gd name="connsiteY498" fmla="*/ 4957205 h 6330402"/>
              <a:gd name="connsiteX499" fmla="*/ 8699829 w 10998254"/>
              <a:gd name="connsiteY499" fmla="*/ 4956895 h 6330402"/>
              <a:gd name="connsiteX500" fmla="*/ 8702381 w 10998254"/>
              <a:gd name="connsiteY500" fmla="*/ 4951838 h 6330402"/>
              <a:gd name="connsiteX501" fmla="*/ 8727722 w 10998254"/>
              <a:gd name="connsiteY501" fmla="*/ 4931951 h 6330402"/>
              <a:gd name="connsiteX502" fmla="*/ 8746644 w 10998254"/>
              <a:gd name="connsiteY502" fmla="*/ 4928310 h 6330402"/>
              <a:gd name="connsiteX503" fmla="*/ 8750604 w 10998254"/>
              <a:gd name="connsiteY503" fmla="*/ 4913217 h 6330402"/>
              <a:gd name="connsiteX504" fmla="*/ 8729701 w 10998254"/>
              <a:gd name="connsiteY504" fmla="*/ 4908579 h 6330402"/>
              <a:gd name="connsiteX505" fmla="*/ 8655191 w 10998254"/>
              <a:gd name="connsiteY505" fmla="*/ 4785064 h 6330402"/>
              <a:gd name="connsiteX506" fmla="*/ 8777188 w 10998254"/>
              <a:gd name="connsiteY506" fmla="*/ 4651014 h 6330402"/>
              <a:gd name="connsiteX507" fmla="*/ 6154757 w 10998254"/>
              <a:gd name="connsiteY507" fmla="*/ 4642385 h 6330402"/>
              <a:gd name="connsiteX508" fmla="*/ 6276754 w 10998254"/>
              <a:gd name="connsiteY508" fmla="*/ 4776435 h 6330402"/>
              <a:gd name="connsiteX509" fmla="*/ 6202244 w 10998254"/>
              <a:gd name="connsiteY509" fmla="*/ 4899950 h 6330402"/>
              <a:gd name="connsiteX510" fmla="*/ 6181341 w 10998254"/>
              <a:gd name="connsiteY510" fmla="*/ 4904588 h 6330402"/>
              <a:gd name="connsiteX511" fmla="*/ 6185301 w 10998254"/>
              <a:gd name="connsiteY511" fmla="*/ 4919681 h 6330402"/>
              <a:gd name="connsiteX512" fmla="*/ 6204224 w 10998254"/>
              <a:gd name="connsiteY512" fmla="*/ 4923322 h 6330402"/>
              <a:gd name="connsiteX513" fmla="*/ 6236813 w 10998254"/>
              <a:gd name="connsiteY513" fmla="*/ 4957576 h 6330402"/>
              <a:gd name="connsiteX514" fmla="*/ 6237164 w 10998254"/>
              <a:gd name="connsiteY514" fmla="*/ 4959791 h 6330402"/>
              <a:gd name="connsiteX515" fmla="*/ 6304708 w 10998254"/>
              <a:gd name="connsiteY515" fmla="*/ 5200019 h 6330402"/>
              <a:gd name="connsiteX516" fmla="*/ 6288722 w 10998254"/>
              <a:gd name="connsiteY516" fmla="*/ 5226407 h 6330402"/>
              <a:gd name="connsiteX517" fmla="*/ 6288722 w 10998254"/>
              <a:gd name="connsiteY517" fmla="*/ 5226408 h 6330402"/>
              <a:gd name="connsiteX518" fmla="*/ 6261033 w 10998254"/>
              <a:gd name="connsiteY518" fmla="*/ 5211173 h 6330402"/>
              <a:gd name="connsiteX519" fmla="*/ 6239402 w 10998254"/>
              <a:gd name="connsiteY519" fmla="*/ 5134240 h 6330402"/>
              <a:gd name="connsiteX520" fmla="*/ 6239402 w 10998254"/>
              <a:gd name="connsiteY520" fmla="*/ 5158918 h 6330402"/>
              <a:gd name="connsiteX521" fmla="*/ 6234876 w 10998254"/>
              <a:gd name="connsiteY521" fmla="*/ 5180284 h 6330402"/>
              <a:gd name="connsiteX522" fmla="*/ 6233467 w 10998254"/>
              <a:gd name="connsiteY522" fmla="*/ 5182274 h 6330402"/>
              <a:gd name="connsiteX523" fmla="*/ 6213199 w 10998254"/>
              <a:gd name="connsiteY523" fmla="*/ 5415999 h 6330402"/>
              <a:gd name="connsiteX524" fmla="*/ 6167722 w 10998254"/>
              <a:gd name="connsiteY524" fmla="*/ 5415999 h 6330402"/>
              <a:gd name="connsiteX525" fmla="*/ 6154757 w 10998254"/>
              <a:gd name="connsiteY525" fmla="*/ 5266499 h 6330402"/>
              <a:gd name="connsiteX526" fmla="*/ 6141793 w 10998254"/>
              <a:gd name="connsiteY526" fmla="*/ 5415999 h 6330402"/>
              <a:gd name="connsiteX527" fmla="*/ 6096316 w 10998254"/>
              <a:gd name="connsiteY527" fmla="*/ 5415999 h 6330402"/>
              <a:gd name="connsiteX528" fmla="*/ 6076047 w 10998254"/>
              <a:gd name="connsiteY528" fmla="*/ 5182274 h 6330402"/>
              <a:gd name="connsiteX529" fmla="*/ 6074639 w 10998254"/>
              <a:gd name="connsiteY529" fmla="*/ 5180284 h 6330402"/>
              <a:gd name="connsiteX530" fmla="*/ 6070112 w 10998254"/>
              <a:gd name="connsiteY530" fmla="*/ 5158918 h 6330402"/>
              <a:gd name="connsiteX531" fmla="*/ 6070112 w 10998254"/>
              <a:gd name="connsiteY531" fmla="*/ 5133104 h 6330402"/>
              <a:gd name="connsiteX532" fmla="*/ 6048433 w 10998254"/>
              <a:gd name="connsiteY532" fmla="*/ 5210210 h 6330402"/>
              <a:gd name="connsiteX533" fmla="*/ 6020743 w 10998254"/>
              <a:gd name="connsiteY533" fmla="*/ 5225445 h 6330402"/>
              <a:gd name="connsiteX534" fmla="*/ 6020744 w 10998254"/>
              <a:gd name="connsiteY534" fmla="*/ 5225444 h 6330402"/>
              <a:gd name="connsiteX535" fmla="*/ 6004758 w 10998254"/>
              <a:gd name="connsiteY535" fmla="*/ 5199056 h 6330402"/>
              <a:gd name="connsiteX536" fmla="*/ 6073030 w 10998254"/>
              <a:gd name="connsiteY536" fmla="*/ 4956239 h 6330402"/>
              <a:gd name="connsiteX537" fmla="*/ 6077023 w 10998254"/>
              <a:gd name="connsiteY537" fmla="*/ 4948576 h 6330402"/>
              <a:gd name="connsiteX538" fmla="*/ 6077398 w 10998254"/>
              <a:gd name="connsiteY538" fmla="*/ 4948266 h 6330402"/>
              <a:gd name="connsiteX539" fmla="*/ 6079949 w 10998254"/>
              <a:gd name="connsiteY539" fmla="*/ 4943209 h 6330402"/>
              <a:gd name="connsiteX540" fmla="*/ 6105290 w 10998254"/>
              <a:gd name="connsiteY540" fmla="*/ 4923322 h 6330402"/>
              <a:gd name="connsiteX541" fmla="*/ 6124213 w 10998254"/>
              <a:gd name="connsiteY541" fmla="*/ 4919681 h 6330402"/>
              <a:gd name="connsiteX542" fmla="*/ 6128173 w 10998254"/>
              <a:gd name="connsiteY542" fmla="*/ 4904588 h 6330402"/>
              <a:gd name="connsiteX543" fmla="*/ 6107270 w 10998254"/>
              <a:gd name="connsiteY543" fmla="*/ 4899950 h 6330402"/>
              <a:gd name="connsiteX544" fmla="*/ 6032760 w 10998254"/>
              <a:gd name="connsiteY544" fmla="*/ 4776435 h 6330402"/>
              <a:gd name="connsiteX545" fmla="*/ 6154757 w 10998254"/>
              <a:gd name="connsiteY545" fmla="*/ 4642385 h 6330402"/>
              <a:gd name="connsiteX546" fmla="*/ 4714146 w 10998254"/>
              <a:gd name="connsiteY546" fmla="*/ 4642385 h 6330402"/>
              <a:gd name="connsiteX547" fmla="*/ 4836143 w 10998254"/>
              <a:gd name="connsiteY547" fmla="*/ 4776435 h 6330402"/>
              <a:gd name="connsiteX548" fmla="*/ 4761633 w 10998254"/>
              <a:gd name="connsiteY548" fmla="*/ 4899950 h 6330402"/>
              <a:gd name="connsiteX549" fmla="*/ 4740730 w 10998254"/>
              <a:gd name="connsiteY549" fmla="*/ 4904588 h 6330402"/>
              <a:gd name="connsiteX550" fmla="*/ 4744690 w 10998254"/>
              <a:gd name="connsiteY550" fmla="*/ 4919681 h 6330402"/>
              <a:gd name="connsiteX551" fmla="*/ 4763613 w 10998254"/>
              <a:gd name="connsiteY551" fmla="*/ 4923322 h 6330402"/>
              <a:gd name="connsiteX552" fmla="*/ 4796202 w 10998254"/>
              <a:gd name="connsiteY552" fmla="*/ 4957576 h 6330402"/>
              <a:gd name="connsiteX553" fmla="*/ 4796553 w 10998254"/>
              <a:gd name="connsiteY553" fmla="*/ 4959791 h 6330402"/>
              <a:gd name="connsiteX554" fmla="*/ 4864097 w 10998254"/>
              <a:gd name="connsiteY554" fmla="*/ 5200019 h 6330402"/>
              <a:gd name="connsiteX555" fmla="*/ 4848111 w 10998254"/>
              <a:gd name="connsiteY555" fmla="*/ 5226407 h 6330402"/>
              <a:gd name="connsiteX556" fmla="*/ 4848111 w 10998254"/>
              <a:gd name="connsiteY556" fmla="*/ 5226408 h 6330402"/>
              <a:gd name="connsiteX557" fmla="*/ 4820422 w 10998254"/>
              <a:gd name="connsiteY557" fmla="*/ 5211173 h 6330402"/>
              <a:gd name="connsiteX558" fmla="*/ 4798791 w 10998254"/>
              <a:gd name="connsiteY558" fmla="*/ 5134240 h 6330402"/>
              <a:gd name="connsiteX559" fmla="*/ 4798791 w 10998254"/>
              <a:gd name="connsiteY559" fmla="*/ 5158918 h 6330402"/>
              <a:gd name="connsiteX560" fmla="*/ 4794265 w 10998254"/>
              <a:gd name="connsiteY560" fmla="*/ 5180284 h 6330402"/>
              <a:gd name="connsiteX561" fmla="*/ 4792856 w 10998254"/>
              <a:gd name="connsiteY561" fmla="*/ 5182274 h 6330402"/>
              <a:gd name="connsiteX562" fmla="*/ 4772588 w 10998254"/>
              <a:gd name="connsiteY562" fmla="*/ 5415999 h 6330402"/>
              <a:gd name="connsiteX563" fmla="*/ 4727111 w 10998254"/>
              <a:gd name="connsiteY563" fmla="*/ 5415999 h 6330402"/>
              <a:gd name="connsiteX564" fmla="*/ 4714146 w 10998254"/>
              <a:gd name="connsiteY564" fmla="*/ 5266499 h 6330402"/>
              <a:gd name="connsiteX565" fmla="*/ 4701182 w 10998254"/>
              <a:gd name="connsiteY565" fmla="*/ 5415999 h 6330402"/>
              <a:gd name="connsiteX566" fmla="*/ 4655705 w 10998254"/>
              <a:gd name="connsiteY566" fmla="*/ 5415999 h 6330402"/>
              <a:gd name="connsiteX567" fmla="*/ 4635436 w 10998254"/>
              <a:gd name="connsiteY567" fmla="*/ 5182274 h 6330402"/>
              <a:gd name="connsiteX568" fmla="*/ 4634028 w 10998254"/>
              <a:gd name="connsiteY568" fmla="*/ 5180284 h 6330402"/>
              <a:gd name="connsiteX569" fmla="*/ 4629501 w 10998254"/>
              <a:gd name="connsiteY569" fmla="*/ 5158918 h 6330402"/>
              <a:gd name="connsiteX570" fmla="*/ 4629501 w 10998254"/>
              <a:gd name="connsiteY570" fmla="*/ 5133104 h 6330402"/>
              <a:gd name="connsiteX571" fmla="*/ 4607822 w 10998254"/>
              <a:gd name="connsiteY571" fmla="*/ 5210210 h 6330402"/>
              <a:gd name="connsiteX572" fmla="*/ 4580132 w 10998254"/>
              <a:gd name="connsiteY572" fmla="*/ 5225445 h 6330402"/>
              <a:gd name="connsiteX573" fmla="*/ 4580133 w 10998254"/>
              <a:gd name="connsiteY573" fmla="*/ 5225444 h 6330402"/>
              <a:gd name="connsiteX574" fmla="*/ 4564147 w 10998254"/>
              <a:gd name="connsiteY574" fmla="*/ 5199056 h 6330402"/>
              <a:gd name="connsiteX575" fmla="*/ 4632419 w 10998254"/>
              <a:gd name="connsiteY575" fmla="*/ 4956239 h 6330402"/>
              <a:gd name="connsiteX576" fmla="*/ 4636412 w 10998254"/>
              <a:gd name="connsiteY576" fmla="*/ 4948576 h 6330402"/>
              <a:gd name="connsiteX577" fmla="*/ 4636787 w 10998254"/>
              <a:gd name="connsiteY577" fmla="*/ 4948266 h 6330402"/>
              <a:gd name="connsiteX578" fmla="*/ 4639338 w 10998254"/>
              <a:gd name="connsiteY578" fmla="*/ 4943209 h 6330402"/>
              <a:gd name="connsiteX579" fmla="*/ 4664679 w 10998254"/>
              <a:gd name="connsiteY579" fmla="*/ 4923322 h 6330402"/>
              <a:gd name="connsiteX580" fmla="*/ 4683602 w 10998254"/>
              <a:gd name="connsiteY580" fmla="*/ 4919681 h 6330402"/>
              <a:gd name="connsiteX581" fmla="*/ 4687562 w 10998254"/>
              <a:gd name="connsiteY581" fmla="*/ 4904588 h 6330402"/>
              <a:gd name="connsiteX582" fmla="*/ 4666659 w 10998254"/>
              <a:gd name="connsiteY582" fmla="*/ 4899950 h 6330402"/>
              <a:gd name="connsiteX583" fmla="*/ 4592149 w 10998254"/>
              <a:gd name="connsiteY583" fmla="*/ 4776435 h 6330402"/>
              <a:gd name="connsiteX584" fmla="*/ 4714146 w 10998254"/>
              <a:gd name="connsiteY584" fmla="*/ 4642385 h 6330402"/>
              <a:gd name="connsiteX585" fmla="*/ 1004789 w 10998254"/>
              <a:gd name="connsiteY585" fmla="*/ 4383597 h 6330402"/>
              <a:gd name="connsiteX586" fmla="*/ 1126785 w 10998254"/>
              <a:gd name="connsiteY586" fmla="*/ 4517647 h 6330402"/>
              <a:gd name="connsiteX587" fmla="*/ 1052275 w 10998254"/>
              <a:gd name="connsiteY587" fmla="*/ 4641162 h 6330402"/>
              <a:gd name="connsiteX588" fmla="*/ 1031373 w 10998254"/>
              <a:gd name="connsiteY588" fmla="*/ 4645800 h 6330402"/>
              <a:gd name="connsiteX589" fmla="*/ 1035332 w 10998254"/>
              <a:gd name="connsiteY589" fmla="*/ 4660893 h 6330402"/>
              <a:gd name="connsiteX590" fmla="*/ 1054255 w 10998254"/>
              <a:gd name="connsiteY590" fmla="*/ 4664534 h 6330402"/>
              <a:gd name="connsiteX591" fmla="*/ 1086844 w 10998254"/>
              <a:gd name="connsiteY591" fmla="*/ 4698788 h 6330402"/>
              <a:gd name="connsiteX592" fmla="*/ 1087195 w 10998254"/>
              <a:gd name="connsiteY592" fmla="*/ 4701003 h 6330402"/>
              <a:gd name="connsiteX593" fmla="*/ 1154739 w 10998254"/>
              <a:gd name="connsiteY593" fmla="*/ 4941231 h 6330402"/>
              <a:gd name="connsiteX594" fmla="*/ 1138753 w 10998254"/>
              <a:gd name="connsiteY594" fmla="*/ 4967619 h 6330402"/>
              <a:gd name="connsiteX595" fmla="*/ 1138753 w 10998254"/>
              <a:gd name="connsiteY595" fmla="*/ 4967620 h 6330402"/>
              <a:gd name="connsiteX596" fmla="*/ 1111064 w 10998254"/>
              <a:gd name="connsiteY596" fmla="*/ 4952385 h 6330402"/>
              <a:gd name="connsiteX597" fmla="*/ 1089433 w 10998254"/>
              <a:gd name="connsiteY597" fmla="*/ 4875452 h 6330402"/>
              <a:gd name="connsiteX598" fmla="*/ 1089433 w 10998254"/>
              <a:gd name="connsiteY598" fmla="*/ 4900130 h 6330402"/>
              <a:gd name="connsiteX599" fmla="*/ 1084907 w 10998254"/>
              <a:gd name="connsiteY599" fmla="*/ 4921496 h 6330402"/>
              <a:gd name="connsiteX600" fmla="*/ 1083499 w 10998254"/>
              <a:gd name="connsiteY600" fmla="*/ 4923486 h 6330402"/>
              <a:gd name="connsiteX601" fmla="*/ 1063230 w 10998254"/>
              <a:gd name="connsiteY601" fmla="*/ 5157211 h 6330402"/>
              <a:gd name="connsiteX602" fmla="*/ 1017753 w 10998254"/>
              <a:gd name="connsiteY602" fmla="*/ 5157211 h 6330402"/>
              <a:gd name="connsiteX603" fmla="*/ 1004789 w 10998254"/>
              <a:gd name="connsiteY603" fmla="*/ 5007711 h 6330402"/>
              <a:gd name="connsiteX604" fmla="*/ 991824 w 10998254"/>
              <a:gd name="connsiteY604" fmla="*/ 5157211 h 6330402"/>
              <a:gd name="connsiteX605" fmla="*/ 946347 w 10998254"/>
              <a:gd name="connsiteY605" fmla="*/ 5157211 h 6330402"/>
              <a:gd name="connsiteX606" fmla="*/ 926079 w 10998254"/>
              <a:gd name="connsiteY606" fmla="*/ 4923486 h 6330402"/>
              <a:gd name="connsiteX607" fmla="*/ 924670 w 10998254"/>
              <a:gd name="connsiteY607" fmla="*/ 4921496 h 6330402"/>
              <a:gd name="connsiteX608" fmla="*/ 920144 w 10998254"/>
              <a:gd name="connsiteY608" fmla="*/ 4900130 h 6330402"/>
              <a:gd name="connsiteX609" fmla="*/ 920144 w 10998254"/>
              <a:gd name="connsiteY609" fmla="*/ 4874316 h 6330402"/>
              <a:gd name="connsiteX610" fmla="*/ 898464 w 10998254"/>
              <a:gd name="connsiteY610" fmla="*/ 4951422 h 6330402"/>
              <a:gd name="connsiteX611" fmla="*/ 870775 w 10998254"/>
              <a:gd name="connsiteY611" fmla="*/ 4966657 h 6330402"/>
              <a:gd name="connsiteX612" fmla="*/ 870775 w 10998254"/>
              <a:gd name="connsiteY612" fmla="*/ 4966656 h 6330402"/>
              <a:gd name="connsiteX613" fmla="*/ 854789 w 10998254"/>
              <a:gd name="connsiteY613" fmla="*/ 4940268 h 6330402"/>
              <a:gd name="connsiteX614" fmla="*/ 923061 w 10998254"/>
              <a:gd name="connsiteY614" fmla="*/ 4697451 h 6330402"/>
              <a:gd name="connsiteX615" fmla="*/ 927055 w 10998254"/>
              <a:gd name="connsiteY615" fmla="*/ 4689788 h 6330402"/>
              <a:gd name="connsiteX616" fmla="*/ 927430 w 10998254"/>
              <a:gd name="connsiteY616" fmla="*/ 4689478 h 6330402"/>
              <a:gd name="connsiteX617" fmla="*/ 929981 w 10998254"/>
              <a:gd name="connsiteY617" fmla="*/ 4684421 h 6330402"/>
              <a:gd name="connsiteX618" fmla="*/ 955322 w 10998254"/>
              <a:gd name="connsiteY618" fmla="*/ 4664534 h 6330402"/>
              <a:gd name="connsiteX619" fmla="*/ 974245 w 10998254"/>
              <a:gd name="connsiteY619" fmla="*/ 4660893 h 6330402"/>
              <a:gd name="connsiteX620" fmla="*/ 978204 w 10998254"/>
              <a:gd name="connsiteY620" fmla="*/ 4645800 h 6330402"/>
              <a:gd name="connsiteX621" fmla="*/ 957301 w 10998254"/>
              <a:gd name="connsiteY621" fmla="*/ 4641162 h 6330402"/>
              <a:gd name="connsiteX622" fmla="*/ 882792 w 10998254"/>
              <a:gd name="connsiteY622" fmla="*/ 4517647 h 6330402"/>
              <a:gd name="connsiteX623" fmla="*/ 1004789 w 10998254"/>
              <a:gd name="connsiteY623" fmla="*/ 4383597 h 6330402"/>
              <a:gd name="connsiteX624" fmla="*/ 2039958 w 10998254"/>
              <a:gd name="connsiteY624" fmla="*/ 4116178 h 6330402"/>
              <a:gd name="connsiteX625" fmla="*/ 2161956 w 10998254"/>
              <a:gd name="connsiteY625" fmla="*/ 4250228 h 6330402"/>
              <a:gd name="connsiteX626" fmla="*/ 2087446 w 10998254"/>
              <a:gd name="connsiteY626" fmla="*/ 4373743 h 6330402"/>
              <a:gd name="connsiteX627" fmla="*/ 2066543 w 10998254"/>
              <a:gd name="connsiteY627" fmla="*/ 4378381 h 6330402"/>
              <a:gd name="connsiteX628" fmla="*/ 2070502 w 10998254"/>
              <a:gd name="connsiteY628" fmla="*/ 4393474 h 6330402"/>
              <a:gd name="connsiteX629" fmla="*/ 2089425 w 10998254"/>
              <a:gd name="connsiteY629" fmla="*/ 4397115 h 6330402"/>
              <a:gd name="connsiteX630" fmla="*/ 2122014 w 10998254"/>
              <a:gd name="connsiteY630" fmla="*/ 4431369 h 6330402"/>
              <a:gd name="connsiteX631" fmla="*/ 2122365 w 10998254"/>
              <a:gd name="connsiteY631" fmla="*/ 4433584 h 6330402"/>
              <a:gd name="connsiteX632" fmla="*/ 2189910 w 10998254"/>
              <a:gd name="connsiteY632" fmla="*/ 4673812 h 6330402"/>
              <a:gd name="connsiteX633" fmla="*/ 2173923 w 10998254"/>
              <a:gd name="connsiteY633" fmla="*/ 4700200 h 6330402"/>
              <a:gd name="connsiteX634" fmla="*/ 2173923 w 10998254"/>
              <a:gd name="connsiteY634" fmla="*/ 4700201 h 6330402"/>
              <a:gd name="connsiteX635" fmla="*/ 2146235 w 10998254"/>
              <a:gd name="connsiteY635" fmla="*/ 4684966 h 6330402"/>
              <a:gd name="connsiteX636" fmla="*/ 2124603 w 10998254"/>
              <a:gd name="connsiteY636" fmla="*/ 4608033 h 6330402"/>
              <a:gd name="connsiteX637" fmla="*/ 2124603 w 10998254"/>
              <a:gd name="connsiteY637" fmla="*/ 4632711 h 6330402"/>
              <a:gd name="connsiteX638" fmla="*/ 2120077 w 10998254"/>
              <a:gd name="connsiteY638" fmla="*/ 4654077 h 6330402"/>
              <a:gd name="connsiteX639" fmla="*/ 2118668 w 10998254"/>
              <a:gd name="connsiteY639" fmla="*/ 4656067 h 6330402"/>
              <a:gd name="connsiteX640" fmla="*/ 2098400 w 10998254"/>
              <a:gd name="connsiteY640" fmla="*/ 4889792 h 6330402"/>
              <a:gd name="connsiteX641" fmla="*/ 2052923 w 10998254"/>
              <a:gd name="connsiteY641" fmla="*/ 4889792 h 6330402"/>
              <a:gd name="connsiteX642" fmla="*/ 2039958 w 10998254"/>
              <a:gd name="connsiteY642" fmla="*/ 4740292 h 6330402"/>
              <a:gd name="connsiteX643" fmla="*/ 2026994 w 10998254"/>
              <a:gd name="connsiteY643" fmla="*/ 4889792 h 6330402"/>
              <a:gd name="connsiteX644" fmla="*/ 1981517 w 10998254"/>
              <a:gd name="connsiteY644" fmla="*/ 4889792 h 6330402"/>
              <a:gd name="connsiteX645" fmla="*/ 1961249 w 10998254"/>
              <a:gd name="connsiteY645" fmla="*/ 4656067 h 6330402"/>
              <a:gd name="connsiteX646" fmla="*/ 1959840 w 10998254"/>
              <a:gd name="connsiteY646" fmla="*/ 4654077 h 6330402"/>
              <a:gd name="connsiteX647" fmla="*/ 1955313 w 10998254"/>
              <a:gd name="connsiteY647" fmla="*/ 4632711 h 6330402"/>
              <a:gd name="connsiteX648" fmla="*/ 1955313 w 10998254"/>
              <a:gd name="connsiteY648" fmla="*/ 4606897 h 6330402"/>
              <a:gd name="connsiteX649" fmla="*/ 1933634 w 10998254"/>
              <a:gd name="connsiteY649" fmla="*/ 4684003 h 6330402"/>
              <a:gd name="connsiteX650" fmla="*/ 1905945 w 10998254"/>
              <a:gd name="connsiteY650" fmla="*/ 4699238 h 6330402"/>
              <a:gd name="connsiteX651" fmla="*/ 1905945 w 10998254"/>
              <a:gd name="connsiteY651" fmla="*/ 4699237 h 6330402"/>
              <a:gd name="connsiteX652" fmla="*/ 1889959 w 10998254"/>
              <a:gd name="connsiteY652" fmla="*/ 4672849 h 6330402"/>
              <a:gd name="connsiteX653" fmla="*/ 1958231 w 10998254"/>
              <a:gd name="connsiteY653" fmla="*/ 4430032 h 6330402"/>
              <a:gd name="connsiteX654" fmla="*/ 1962224 w 10998254"/>
              <a:gd name="connsiteY654" fmla="*/ 4422369 h 6330402"/>
              <a:gd name="connsiteX655" fmla="*/ 1962599 w 10998254"/>
              <a:gd name="connsiteY655" fmla="*/ 4422059 h 6330402"/>
              <a:gd name="connsiteX656" fmla="*/ 1965150 w 10998254"/>
              <a:gd name="connsiteY656" fmla="*/ 4417002 h 6330402"/>
              <a:gd name="connsiteX657" fmla="*/ 1990491 w 10998254"/>
              <a:gd name="connsiteY657" fmla="*/ 4397115 h 6330402"/>
              <a:gd name="connsiteX658" fmla="*/ 2009414 w 10998254"/>
              <a:gd name="connsiteY658" fmla="*/ 4393474 h 6330402"/>
              <a:gd name="connsiteX659" fmla="*/ 2013374 w 10998254"/>
              <a:gd name="connsiteY659" fmla="*/ 4378381 h 6330402"/>
              <a:gd name="connsiteX660" fmla="*/ 1992471 w 10998254"/>
              <a:gd name="connsiteY660" fmla="*/ 4373743 h 6330402"/>
              <a:gd name="connsiteX661" fmla="*/ 1917962 w 10998254"/>
              <a:gd name="connsiteY661" fmla="*/ 4250228 h 6330402"/>
              <a:gd name="connsiteX662" fmla="*/ 2039958 w 10998254"/>
              <a:gd name="connsiteY662" fmla="*/ 4116178 h 6330402"/>
              <a:gd name="connsiteX663" fmla="*/ 5435890 w 10998254"/>
              <a:gd name="connsiteY663" fmla="*/ 3968147 h 6330402"/>
              <a:gd name="connsiteX664" fmla="*/ 5557887 w 10998254"/>
              <a:gd name="connsiteY664" fmla="*/ 4102197 h 6330402"/>
              <a:gd name="connsiteX665" fmla="*/ 5483377 w 10998254"/>
              <a:gd name="connsiteY665" fmla="*/ 4225712 h 6330402"/>
              <a:gd name="connsiteX666" fmla="*/ 5462474 w 10998254"/>
              <a:gd name="connsiteY666" fmla="*/ 4230350 h 6330402"/>
              <a:gd name="connsiteX667" fmla="*/ 5466434 w 10998254"/>
              <a:gd name="connsiteY667" fmla="*/ 4245443 h 6330402"/>
              <a:gd name="connsiteX668" fmla="*/ 5485357 w 10998254"/>
              <a:gd name="connsiteY668" fmla="*/ 4249084 h 6330402"/>
              <a:gd name="connsiteX669" fmla="*/ 5517946 w 10998254"/>
              <a:gd name="connsiteY669" fmla="*/ 4283338 h 6330402"/>
              <a:gd name="connsiteX670" fmla="*/ 5518297 w 10998254"/>
              <a:gd name="connsiteY670" fmla="*/ 4285553 h 6330402"/>
              <a:gd name="connsiteX671" fmla="*/ 5585841 w 10998254"/>
              <a:gd name="connsiteY671" fmla="*/ 4525781 h 6330402"/>
              <a:gd name="connsiteX672" fmla="*/ 5569855 w 10998254"/>
              <a:gd name="connsiteY672" fmla="*/ 4552169 h 6330402"/>
              <a:gd name="connsiteX673" fmla="*/ 5569855 w 10998254"/>
              <a:gd name="connsiteY673" fmla="*/ 4552170 h 6330402"/>
              <a:gd name="connsiteX674" fmla="*/ 5542166 w 10998254"/>
              <a:gd name="connsiteY674" fmla="*/ 4536935 h 6330402"/>
              <a:gd name="connsiteX675" fmla="*/ 5520535 w 10998254"/>
              <a:gd name="connsiteY675" fmla="*/ 4460002 h 6330402"/>
              <a:gd name="connsiteX676" fmla="*/ 5520535 w 10998254"/>
              <a:gd name="connsiteY676" fmla="*/ 4484680 h 6330402"/>
              <a:gd name="connsiteX677" fmla="*/ 5516009 w 10998254"/>
              <a:gd name="connsiteY677" fmla="*/ 4506046 h 6330402"/>
              <a:gd name="connsiteX678" fmla="*/ 5514600 w 10998254"/>
              <a:gd name="connsiteY678" fmla="*/ 4508036 h 6330402"/>
              <a:gd name="connsiteX679" fmla="*/ 5494332 w 10998254"/>
              <a:gd name="connsiteY679" fmla="*/ 4741761 h 6330402"/>
              <a:gd name="connsiteX680" fmla="*/ 5448855 w 10998254"/>
              <a:gd name="connsiteY680" fmla="*/ 4741761 h 6330402"/>
              <a:gd name="connsiteX681" fmla="*/ 5435890 w 10998254"/>
              <a:gd name="connsiteY681" fmla="*/ 4592261 h 6330402"/>
              <a:gd name="connsiteX682" fmla="*/ 5422926 w 10998254"/>
              <a:gd name="connsiteY682" fmla="*/ 4741761 h 6330402"/>
              <a:gd name="connsiteX683" fmla="*/ 5377449 w 10998254"/>
              <a:gd name="connsiteY683" fmla="*/ 4741761 h 6330402"/>
              <a:gd name="connsiteX684" fmla="*/ 5357180 w 10998254"/>
              <a:gd name="connsiteY684" fmla="*/ 4508036 h 6330402"/>
              <a:gd name="connsiteX685" fmla="*/ 5355772 w 10998254"/>
              <a:gd name="connsiteY685" fmla="*/ 4506046 h 6330402"/>
              <a:gd name="connsiteX686" fmla="*/ 5351245 w 10998254"/>
              <a:gd name="connsiteY686" fmla="*/ 4484680 h 6330402"/>
              <a:gd name="connsiteX687" fmla="*/ 5351245 w 10998254"/>
              <a:gd name="connsiteY687" fmla="*/ 4458866 h 6330402"/>
              <a:gd name="connsiteX688" fmla="*/ 5329566 w 10998254"/>
              <a:gd name="connsiteY688" fmla="*/ 4535972 h 6330402"/>
              <a:gd name="connsiteX689" fmla="*/ 5301876 w 10998254"/>
              <a:gd name="connsiteY689" fmla="*/ 4551207 h 6330402"/>
              <a:gd name="connsiteX690" fmla="*/ 5301877 w 10998254"/>
              <a:gd name="connsiteY690" fmla="*/ 4551206 h 6330402"/>
              <a:gd name="connsiteX691" fmla="*/ 5285891 w 10998254"/>
              <a:gd name="connsiteY691" fmla="*/ 4524818 h 6330402"/>
              <a:gd name="connsiteX692" fmla="*/ 5354163 w 10998254"/>
              <a:gd name="connsiteY692" fmla="*/ 4282001 h 6330402"/>
              <a:gd name="connsiteX693" fmla="*/ 5358156 w 10998254"/>
              <a:gd name="connsiteY693" fmla="*/ 4274338 h 6330402"/>
              <a:gd name="connsiteX694" fmla="*/ 5358531 w 10998254"/>
              <a:gd name="connsiteY694" fmla="*/ 4274028 h 6330402"/>
              <a:gd name="connsiteX695" fmla="*/ 5361082 w 10998254"/>
              <a:gd name="connsiteY695" fmla="*/ 4268971 h 6330402"/>
              <a:gd name="connsiteX696" fmla="*/ 5386423 w 10998254"/>
              <a:gd name="connsiteY696" fmla="*/ 4249084 h 6330402"/>
              <a:gd name="connsiteX697" fmla="*/ 5405346 w 10998254"/>
              <a:gd name="connsiteY697" fmla="*/ 4245443 h 6330402"/>
              <a:gd name="connsiteX698" fmla="*/ 5409306 w 10998254"/>
              <a:gd name="connsiteY698" fmla="*/ 4230350 h 6330402"/>
              <a:gd name="connsiteX699" fmla="*/ 5388403 w 10998254"/>
              <a:gd name="connsiteY699" fmla="*/ 4225712 h 6330402"/>
              <a:gd name="connsiteX700" fmla="*/ 5313893 w 10998254"/>
              <a:gd name="connsiteY700" fmla="*/ 4102197 h 6330402"/>
              <a:gd name="connsiteX701" fmla="*/ 5435890 w 10998254"/>
              <a:gd name="connsiteY701" fmla="*/ 3968147 h 6330402"/>
              <a:gd name="connsiteX702" fmla="*/ 8139255 w 10998254"/>
              <a:gd name="connsiteY702" fmla="*/ 3933638 h 6330402"/>
              <a:gd name="connsiteX703" fmla="*/ 8261253 w 10998254"/>
              <a:gd name="connsiteY703" fmla="*/ 4067688 h 6330402"/>
              <a:gd name="connsiteX704" fmla="*/ 8186742 w 10998254"/>
              <a:gd name="connsiteY704" fmla="*/ 4191203 h 6330402"/>
              <a:gd name="connsiteX705" fmla="*/ 8165840 w 10998254"/>
              <a:gd name="connsiteY705" fmla="*/ 4195841 h 6330402"/>
              <a:gd name="connsiteX706" fmla="*/ 8169799 w 10998254"/>
              <a:gd name="connsiteY706" fmla="*/ 4210934 h 6330402"/>
              <a:gd name="connsiteX707" fmla="*/ 8188722 w 10998254"/>
              <a:gd name="connsiteY707" fmla="*/ 4214575 h 6330402"/>
              <a:gd name="connsiteX708" fmla="*/ 8221311 w 10998254"/>
              <a:gd name="connsiteY708" fmla="*/ 4248829 h 6330402"/>
              <a:gd name="connsiteX709" fmla="*/ 8221662 w 10998254"/>
              <a:gd name="connsiteY709" fmla="*/ 4251044 h 6330402"/>
              <a:gd name="connsiteX710" fmla="*/ 8289206 w 10998254"/>
              <a:gd name="connsiteY710" fmla="*/ 4491272 h 6330402"/>
              <a:gd name="connsiteX711" fmla="*/ 8273220 w 10998254"/>
              <a:gd name="connsiteY711" fmla="*/ 4517660 h 6330402"/>
              <a:gd name="connsiteX712" fmla="*/ 8273220 w 10998254"/>
              <a:gd name="connsiteY712" fmla="*/ 4517661 h 6330402"/>
              <a:gd name="connsiteX713" fmla="*/ 8245531 w 10998254"/>
              <a:gd name="connsiteY713" fmla="*/ 4502426 h 6330402"/>
              <a:gd name="connsiteX714" fmla="*/ 8223900 w 10998254"/>
              <a:gd name="connsiteY714" fmla="*/ 4425493 h 6330402"/>
              <a:gd name="connsiteX715" fmla="*/ 8223900 w 10998254"/>
              <a:gd name="connsiteY715" fmla="*/ 4450171 h 6330402"/>
              <a:gd name="connsiteX716" fmla="*/ 8219374 w 10998254"/>
              <a:gd name="connsiteY716" fmla="*/ 4471537 h 6330402"/>
              <a:gd name="connsiteX717" fmla="*/ 8217965 w 10998254"/>
              <a:gd name="connsiteY717" fmla="*/ 4473527 h 6330402"/>
              <a:gd name="connsiteX718" fmla="*/ 8197697 w 10998254"/>
              <a:gd name="connsiteY718" fmla="*/ 4707252 h 6330402"/>
              <a:gd name="connsiteX719" fmla="*/ 8152220 w 10998254"/>
              <a:gd name="connsiteY719" fmla="*/ 4707252 h 6330402"/>
              <a:gd name="connsiteX720" fmla="*/ 8139255 w 10998254"/>
              <a:gd name="connsiteY720" fmla="*/ 4557752 h 6330402"/>
              <a:gd name="connsiteX721" fmla="*/ 8126291 w 10998254"/>
              <a:gd name="connsiteY721" fmla="*/ 4707252 h 6330402"/>
              <a:gd name="connsiteX722" fmla="*/ 8080814 w 10998254"/>
              <a:gd name="connsiteY722" fmla="*/ 4707252 h 6330402"/>
              <a:gd name="connsiteX723" fmla="*/ 8060546 w 10998254"/>
              <a:gd name="connsiteY723" fmla="*/ 4473527 h 6330402"/>
              <a:gd name="connsiteX724" fmla="*/ 8059137 w 10998254"/>
              <a:gd name="connsiteY724" fmla="*/ 4471537 h 6330402"/>
              <a:gd name="connsiteX725" fmla="*/ 8054611 w 10998254"/>
              <a:gd name="connsiteY725" fmla="*/ 4450171 h 6330402"/>
              <a:gd name="connsiteX726" fmla="*/ 8054611 w 10998254"/>
              <a:gd name="connsiteY726" fmla="*/ 4424357 h 6330402"/>
              <a:gd name="connsiteX727" fmla="*/ 8032931 w 10998254"/>
              <a:gd name="connsiteY727" fmla="*/ 4501463 h 6330402"/>
              <a:gd name="connsiteX728" fmla="*/ 8005242 w 10998254"/>
              <a:gd name="connsiteY728" fmla="*/ 4516698 h 6330402"/>
              <a:gd name="connsiteX729" fmla="*/ 8005242 w 10998254"/>
              <a:gd name="connsiteY729" fmla="*/ 4516697 h 6330402"/>
              <a:gd name="connsiteX730" fmla="*/ 7989256 w 10998254"/>
              <a:gd name="connsiteY730" fmla="*/ 4490309 h 6330402"/>
              <a:gd name="connsiteX731" fmla="*/ 8057528 w 10998254"/>
              <a:gd name="connsiteY731" fmla="*/ 4247492 h 6330402"/>
              <a:gd name="connsiteX732" fmla="*/ 8061522 w 10998254"/>
              <a:gd name="connsiteY732" fmla="*/ 4239829 h 6330402"/>
              <a:gd name="connsiteX733" fmla="*/ 8061896 w 10998254"/>
              <a:gd name="connsiteY733" fmla="*/ 4239519 h 6330402"/>
              <a:gd name="connsiteX734" fmla="*/ 8064448 w 10998254"/>
              <a:gd name="connsiteY734" fmla="*/ 4234462 h 6330402"/>
              <a:gd name="connsiteX735" fmla="*/ 8089789 w 10998254"/>
              <a:gd name="connsiteY735" fmla="*/ 4214575 h 6330402"/>
              <a:gd name="connsiteX736" fmla="*/ 8108711 w 10998254"/>
              <a:gd name="connsiteY736" fmla="*/ 4210934 h 6330402"/>
              <a:gd name="connsiteX737" fmla="*/ 8112671 w 10998254"/>
              <a:gd name="connsiteY737" fmla="*/ 4195841 h 6330402"/>
              <a:gd name="connsiteX738" fmla="*/ 8091768 w 10998254"/>
              <a:gd name="connsiteY738" fmla="*/ 4191203 h 6330402"/>
              <a:gd name="connsiteX739" fmla="*/ 8017258 w 10998254"/>
              <a:gd name="connsiteY739" fmla="*/ 4067688 h 6330402"/>
              <a:gd name="connsiteX740" fmla="*/ 8139255 w 10998254"/>
              <a:gd name="connsiteY740" fmla="*/ 3933638 h 6330402"/>
              <a:gd name="connsiteX741" fmla="*/ 2859475 w 10998254"/>
              <a:gd name="connsiteY741" fmla="*/ 3933638 h 6330402"/>
              <a:gd name="connsiteX742" fmla="*/ 2981472 w 10998254"/>
              <a:gd name="connsiteY742" fmla="*/ 4067688 h 6330402"/>
              <a:gd name="connsiteX743" fmla="*/ 2906963 w 10998254"/>
              <a:gd name="connsiteY743" fmla="*/ 4191203 h 6330402"/>
              <a:gd name="connsiteX744" fmla="*/ 2886057 w 10998254"/>
              <a:gd name="connsiteY744" fmla="*/ 4195841 h 6330402"/>
              <a:gd name="connsiteX745" fmla="*/ 2890018 w 10998254"/>
              <a:gd name="connsiteY745" fmla="*/ 4210934 h 6330402"/>
              <a:gd name="connsiteX746" fmla="*/ 2908941 w 10998254"/>
              <a:gd name="connsiteY746" fmla="*/ 4214575 h 6330402"/>
              <a:gd name="connsiteX747" fmla="*/ 2941530 w 10998254"/>
              <a:gd name="connsiteY747" fmla="*/ 4248829 h 6330402"/>
              <a:gd name="connsiteX748" fmla="*/ 2941881 w 10998254"/>
              <a:gd name="connsiteY748" fmla="*/ 4251044 h 6330402"/>
              <a:gd name="connsiteX749" fmla="*/ 3009426 w 10998254"/>
              <a:gd name="connsiteY749" fmla="*/ 4491272 h 6330402"/>
              <a:gd name="connsiteX750" fmla="*/ 2993440 w 10998254"/>
              <a:gd name="connsiteY750" fmla="*/ 4517660 h 6330402"/>
              <a:gd name="connsiteX751" fmla="*/ 2993440 w 10998254"/>
              <a:gd name="connsiteY751" fmla="*/ 4517661 h 6330402"/>
              <a:gd name="connsiteX752" fmla="*/ 2965751 w 10998254"/>
              <a:gd name="connsiteY752" fmla="*/ 4502426 h 6330402"/>
              <a:gd name="connsiteX753" fmla="*/ 2944119 w 10998254"/>
              <a:gd name="connsiteY753" fmla="*/ 4425493 h 6330402"/>
              <a:gd name="connsiteX754" fmla="*/ 2944119 w 10998254"/>
              <a:gd name="connsiteY754" fmla="*/ 4450171 h 6330402"/>
              <a:gd name="connsiteX755" fmla="*/ 2939593 w 10998254"/>
              <a:gd name="connsiteY755" fmla="*/ 4471537 h 6330402"/>
              <a:gd name="connsiteX756" fmla="*/ 2938183 w 10998254"/>
              <a:gd name="connsiteY756" fmla="*/ 4473527 h 6330402"/>
              <a:gd name="connsiteX757" fmla="*/ 2917915 w 10998254"/>
              <a:gd name="connsiteY757" fmla="*/ 4707252 h 6330402"/>
              <a:gd name="connsiteX758" fmla="*/ 2872439 w 10998254"/>
              <a:gd name="connsiteY758" fmla="*/ 4707252 h 6330402"/>
              <a:gd name="connsiteX759" fmla="*/ 2859475 w 10998254"/>
              <a:gd name="connsiteY759" fmla="*/ 4557752 h 6330402"/>
              <a:gd name="connsiteX760" fmla="*/ 2846509 w 10998254"/>
              <a:gd name="connsiteY760" fmla="*/ 4707252 h 6330402"/>
              <a:gd name="connsiteX761" fmla="*/ 2801033 w 10998254"/>
              <a:gd name="connsiteY761" fmla="*/ 4707252 h 6330402"/>
              <a:gd name="connsiteX762" fmla="*/ 2780765 w 10998254"/>
              <a:gd name="connsiteY762" fmla="*/ 4473527 h 6330402"/>
              <a:gd name="connsiteX763" fmla="*/ 2779354 w 10998254"/>
              <a:gd name="connsiteY763" fmla="*/ 4471537 h 6330402"/>
              <a:gd name="connsiteX764" fmla="*/ 2774828 w 10998254"/>
              <a:gd name="connsiteY764" fmla="*/ 4450171 h 6330402"/>
              <a:gd name="connsiteX765" fmla="*/ 2774828 w 10998254"/>
              <a:gd name="connsiteY765" fmla="*/ 4424357 h 6330402"/>
              <a:gd name="connsiteX766" fmla="*/ 2753149 w 10998254"/>
              <a:gd name="connsiteY766" fmla="*/ 4501463 h 6330402"/>
              <a:gd name="connsiteX767" fmla="*/ 2725460 w 10998254"/>
              <a:gd name="connsiteY767" fmla="*/ 4516698 h 6330402"/>
              <a:gd name="connsiteX768" fmla="*/ 2725460 w 10998254"/>
              <a:gd name="connsiteY768" fmla="*/ 4516697 h 6330402"/>
              <a:gd name="connsiteX769" fmla="*/ 2709474 w 10998254"/>
              <a:gd name="connsiteY769" fmla="*/ 4490309 h 6330402"/>
              <a:gd name="connsiteX770" fmla="*/ 2777746 w 10998254"/>
              <a:gd name="connsiteY770" fmla="*/ 4247492 h 6330402"/>
              <a:gd name="connsiteX771" fmla="*/ 2781739 w 10998254"/>
              <a:gd name="connsiteY771" fmla="*/ 4239829 h 6330402"/>
              <a:gd name="connsiteX772" fmla="*/ 2782115 w 10998254"/>
              <a:gd name="connsiteY772" fmla="*/ 4239519 h 6330402"/>
              <a:gd name="connsiteX773" fmla="*/ 2784666 w 10998254"/>
              <a:gd name="connsiteY773" fmla="*/ 4234462 h 6330402"/>
              <a:gd name="connsiteX774" fmla="*/ 2810007 w 10998254"/>
              <a:gd name="connsiteY774" fmla="*/ 4214575 h 6330402"/>
              <a:gd name="connsiteX775" fmla="*/ 2828930 w 10998254"/>
              <a:gd name="connsiteY775" fmla="*/ 4210934 h 6330402"/>
              <a:gd name="connsiteX776" fmla="*/ 2832889 w 10998254"/>
              <a:gd name="connsiteY776" fmla="*/ 4195841 h 6330402"/>
              <a:gd name="connsiteX777" fmla="*/ 2811986 w 10998254"/>
              <a:gd name="connsiteY777" fmla="*/ 4191203 h 6330402"/>
              <a:gd name="connsiteX778" fmla="*/ 2737476 w 10998254"/>
              <a:gd name="connsiteY778" fmla="*/ 4067688 h 6330402"/>
              <a:gd name="connsiteX779" fmla="*/ 2859475 w 10998254"/>
              <a:gd name="connsiteY779" fmla="*/ 3933638 h 6330402"/>
              <a:gd name="connsiteX780" fmla="*/ 9467300 w 10998254"/>
              <a:gd name="connsiteY780" fmla="*/ 3883264 h 6330402"/>
              <a:gd name="connsiteX781" fmla="*/ 9589298 w 10998254"/>
              <a:gd name="connsiteY781" fmla="*/ 4017314 h 6330402"/>
              <a:gd name="connsiteX782" fmla="*/ 9514787 w 10998254"/>
              <a:gd name="connsiteY782" fmla="*/ 4140829 h 6330402"/>
              <a:gd name="connsiteX783" fmla="*/ 9493885 w 10998254"/>
              <a:gd name="connsiteY783" fmla="*/ 4145467 h 6330402"/>
              <a:gd name="connsiteX784" fmla="*/ 9497844 w 10998254"/>
              <a:gd name="connsiteY784" fmla="*/ 4160560 h 6330402"/>
              <a:gd name="connsiteX785" fmla="*/ 9516767 w 10998254"/>
              <a:gd name="connsiteY785" fmla="*/ 4164201 h 6330402"/>
              <a:gd name="connsiteX786" fmla="*/ 9549356 w 10998254"/>
              <a:gd name="connsiteY786" fmla="*/ 4198455 h 6330402"/>
              <a:gd name="connsiteX787" fmla="*/ 9549707 w 10998254"/>
              <a:gd name="connsiteY787" fmla="*/ 4200670 h 6330402"/>
              <a:gd name="connsiteX788" fmla="*/ 9617251 w 10998254"/>
              <a:gd name="connsiteY788" fmla="*/ 4440898 h 6330402"/>
              <a:gd name="connsiteX789" fmla="*/ 9601265 w 10998254"/>
              <a:gd name="connsiteY789" fmla="*/ 4467286 h 6330402"/>
              <a:gd name="connsiteX790" fmla="*/ 9601265 w 10998254"/>
              <a:gd name="connsiteY790" fmla="*/ 4467287 h 6330402"/>
              <a:gd name="connsiteX791" fmla="*/ 9573576 w 10998254"/>
              <a:gd name="connsiteY791" fmla="*/ 4452052 h 6330402"/>
              <a:gd name="connsiteX792" fmla="*/ 9551945 w 10998254"/>
              <a:gd name="connsiteY792" fmla="*/ 4375119 h 6330402"/>
              <a:gd name="connsiteX793" fmla="*/ 9551945 w 10998254"/>
              <a:gd name="connsiteY793" fmla="*/ 4399797 h 6330402"/>
              <a:gd name="connsiteX794" fmla="*/ 9547419 w 10998254"/>
              <a:gd name="connsiteY794" fmla="*/ 4421163 h 6330402"/>
              <a:gd name="connsiteX795" fmla="*/ 9546010 w 10998254"/>
              <a:gd name="connsiteY795" fmla="*/ 4423153 h 6330402"/>
              <a:gd name="connsiteX796" fmla="*/ 9525742 w 10998254"/>
              <a:gd name="connsiteY796" fmla="*/ 4656878 h 6330402"/>
              <a:gd name="connsiteX797" fmla="*/ 9480265 w 10998254"/>
              <a:gd name="connsiteY797" fmla="*/ 4656878 h 6330402"/>
              <a:gd name="connsiteX798" fmla="*/ 9467300 w 10998254"/>
              <a:gd name="connsiteY798" fmla="*/ 4507378 h 6330402"/>
              <a:gd name="connsiteX799" fmla="*/ 9454336 w 10998254"/>
              <a:gd name="connsiteY799" fmla="*/ 4656878 h 6330402"/>
              <a:gd name="connsiteX800" fmla="*/ 9408859 w 10998254"/>
              <a:gd name="connsiteY800" fmla="*/ 4656878 h 6330402"/>
              <a:gd name="connsiteX801" fmla="*/ 9388591 w 10998254"/>
              <a:gd name="connsiteY801" fmla="*/ 4423153 h 6330402"/>
              <a:gd name="connsiteX802" fmla="*/ 9387182 w 10998254"/>
              <a:gd name="connsiteY802" fmla="*/ 4421163 h 6330402"/>
              <a:gd name="connsiteX803" fmla="*/ 9382656 w 10998254"/>
              <a:gd name="connsiteY803" fmla="*/ 4399797 h 6330402"/>
              <a:gd name="connsiteX804" fmla="*/ 9382656 w 10998254"/>
              <a:gd name="connsiteY804" fmla="*/ 4373983 h 6330402"/>
              <a:gd name="connsiteX805" fmla="*/ 9360976 w 10998254"/>
              <a:gd name="connsiteY805" fmla="*/ 4451089 h 6330402"/>
              <a:gd name="connsiteX806" fmla="*/ 9333287 w 10998254"/>
              <a:gd name="connsiteY806" fmla="*/ 4466324 h 6330402"/>
              <a:gd name="connsiteX807" fmla="*/ 9333287 w 10998254"/>
              <a:gd name="connsiteY807" fmla="*/ 4466323 h 6330402"/>
              <a:gd name="connsiteX808" fmla="*/ 9317301 w 10998254"/>
              <a:gd name="connsiteY808" fmla="*/ 4439935 h 6330402"/>
              <a:gd name="connsiteX809" fmla="*/ 9385573 w 10998254"/>
              <a:gd name="connsiteY809" fmla="*/ 4197118 h 6330402"/>
              <a:gd name="connsiteX810" fmla="*/ 9389567 w 10998254"/>
              <a:gd name="connsiteY810" fmla="*/ 4189455 h 6330402"/>
              <a:gd name="connsiteX811" fmla="*/ 9389941 w 10998254"/>
              <a:gd name="connsiteY811" fmla="*/ 4189145 h 6330402"/>
              <a:gd name="connsiteX812" fmla="*/ 9392493 w 10998254"/>
              <a:gd name="connsiteY812" fmla="*/ 4184088 h 6330402"/>
              <a:gd name="connsiteX813" fmla="*/ 9417834 w 10998254"/>
              <a:gd name="connsiteY813" fmla="*/ 4164201 h 6330402"/>
              <a:gd name="connsiteX814" fmla="*/ 9436756 w 10998254"/>
              <a:gd name="connsiteY814" fmla="*/ 4160560 h 6330402"/>
              <a:gd name="connsiteX815" fmla="*/ 9440716 w 10998254"/>
              <a:gd name="connsiteY815" fmla="*/ 4145467 h 6330402"/>
              <a:gd name="connsiteX816" fmla="*/ 9419813 w 10998254"/>
              <a:gd name="connsiteY816" fmla="*/ 4140829 h 6330402"/>
              <a:gd name="connsiteX817" fmla="*/ 9345303 w 10998254"/>
              <a:gd name="connsiteY817" fmla="*/ 4017314 h 6330402"/>
              <a:gd name="connsiteX818" fmla="*/ 9467300 w 10998254"/>
              <a:gd name="connsiteY818" fmla="*/ 3883264 h 6330402"/>
              <a:gd name="connsiteX819" fmla="*/ 6931135 w 10998254"/>
              <a:gd name="connsiteY819" fmla="*/ 3805623 h 6330402"/>
              <a:gd name="connsiteX820" fmla="*/ 7053132 w 10998254"/>
              <a:gd name="connsiteY820" fmla="*/ 3939673 h 6330402"/>
              <a:gd name="connsiteX821" fmla="*/ 6978622 w 10998254"/>
              <a:gd name="connsiteY821" fmla="*/ 4063188 h 6330402"/>
              <a:gd name="connsiteX822" fmla="*/ 6957719 w 10998254"/>
              <a:gd name="connsiteY822" fmla="*/ 4067826 h 6330402"/>
              <a:gd name="connsiteX823" fmla="*/ 6961679 w 10998254"/>
              <a:gd name="connsiteY823" fmla="*/ 4082919 h 6330402"/>
              <a:gd name="connsiteX824" fmla="*/ 6980602 w 10998254"/>
              <a:gd name="connsiteY824" fmla="*/ 4086560 h 6330402"/>
              <a:gd name="connsiteX825" fmla="*/ 7013191 w 10998254"/>
              <a:gd name="connsiteY825" fmla="*/ 4120814 h 6330402"/>
              <a:gd name="connsiteX826" fmla="*/ 7013542 w 10998254"/>
              <a:gd name="connsiteY826" fmla="*/ 4123029 h 6330402"/>
              <a:gd name="connsiteX827" fmla="*/ 7081086 w 10998254"/>
              <a:gd name="connsiteY827" fmla="*/ 4363257 h 6330402"/>
              <a:gd name="connsiteX828" fmla="*/ 7065100 w 10998254"/>
              <a:gd name="connsiteY828" fmla="*/ 4389645 h 6330402"/>
              <a:gd name="connsiteX829" fmla="*/ 7065100 w 10998254"/>
              <a:gd name="connsiteY829" fmla="*/ 4389646 h 6330402"/>
              <a:gd name="connsiteX830" fmla="*/ 7037411 w 10998254"/>
              <a:gd name="connsiteY830" fmla="*/ 4374411 h 6330402"/>
              <a:gd name="connsiteX831" fmla="*/ 7015780 w 10998254"/>
              <a:gd name="connsiteY831" fmla="*/ 4297478 h 6330402"/>
              <a:gd name="connsiteX832" fmla="*/ 7015780 w 10998254"/>
              <a:gd name="connsiteY832" fmla="*/ 4322156 h 6330402"/>
              <a:gd name="connsiteX833" fmla="*/ 7011254 w 10998254"/>
              <a:gd name="connsiteY833" fmla="*/ 4343522 h 6330402"/>
              <a:gd name="connsiteX834" fmla="*/ 7009845 w 10998254"/>
              <a:gd name="connsiteY834" fmla="*/ 4345512 h 6330402"/>
              <a:gd name="connsiteX835" fmla="*/ 6989577 w 10998254"/>
              <a:gd name="connsiteY835" fmla="*/ 4579237 h 6330402"/>
              <a:gd name="connsiteX836" fmla="*/ 6944100 w 10998254"/>
              <a:gd name="connsiteY836" fmla="*/ 4579237 h 6330402"/>
              <a:gd name="connsiteX837" fmla="*/ 6931135 w 10998254"/>
              <a:gd name="connsiteY837" fmla="*/ 4429737 h 6330402"/>
              <a:gd name="connsiteX838" fmla="*/ 6918171 w 10998254"/>
              <a:gd name="connsiteY838" fmla="*/ 4579237 h 6330402"/>
              <a:gd name="connsiteX839" fmla="*/ 6872694 w 10998254"/>
              <a:gd name="connsiteY839" fmla="*/ 4579237 h 6330402"/>
              <a:gd name="connsiteX840" fmla="*/ 6852425 w 10998254"/>
              <a:gd name="connsiteY840" fmla="*/ 4345512 h 6330402"/>
              <a:gd name="connsiteX841" fmla="*/ 6851017 w 10998254"/>
              <a:gd name="connsiteY841" fmla="*/ 4343522 h 6330402"/>
              <a:gd name="connsiteX842" fmla="*/ 6846490 w 10998254"/>
              <a:gd name="connsiteY842" fmla="*/ 4322156 h 6330402"/>
              <a:gd name="connsiteX843" fmla="*/ 6846490 w 10998254"/>
              <a:gd name="connsiteY843" fmla="*/ 4296342 h 6330402"/>
              <a:gd name="connsiteX844" fmla="*/ 6824811 w 10998254"/>
              <a:gd name="connsiteY844" fmla="*/ 4373448 h 6330402"/>
              <a:gd name="connsiteX845" fmla="*/ 6797121 w 10998254"/>
              <a:gd name="connsiteY845" fmla="*/ 4388683 h 6330402"/>
              <a:gd name="connsiteX846" fmla="*/ 6797122 w 10998254"/>
              <a:gd name="connsiteY846" fmla="*/ 4388682 h 6330402"/>
              <a:gd name="connsiteX847" fmla="*/ 6781136 w 10998254"/>
              <a:gd name="connsiteY847" fmla="*/ 4362294 h 6330402"/>
              <a:gd name="connsiteX848" fmla="*/ 6849408 w 10998254"/>
              <a:gd name="connsiteY848" fmla="*/ 4119477 h 6330402"/>
              <a:gd name="connsiteX849" fmla="*/ 6853401 w 10998254"/>
              <a:gd name="connsiteY849" fmla="*/ 4111814 h 6330402"/>
              <a:gd name="connsiteX850" fmla="*/ 6853776 w 10998254"/>
              <a:gd name="connsiteY850" fmla="*/ 4111504 h 6330402"/>
              <a:gd name="connsiteX851" fmla="*/ 6856327 w 10998254"/>
              <a:gd name="connsiteY851" fmla="*/ 4106447 h 6330402"/>
              <a:gd name="connsiteX852" fmla="*/ 6881668 w 10998254"/>
              <a:gd name="connsiteY852" fmla="*/ 4086560 h 6330402"/>
              <a:gd name="connsiteX853" fmla="*/ 6900591 w 10998254"/>
              <a:gd name="connsiteY853" fmla="*/ 4082919 h 6330402"/>
              <a:gd name="connsiteX854" fmla="*/ 6904551 w 10998254"/>
              <a:gd name="connsiteY854" fmla="*/ 4067826 h 6330402"/>
              <a:gd name="connsiteX855" fmla="*/ 6883648 w 10998254"/>
              <a:gd name="connsiteY855" fmla="*/ 4063188 h 6330402"/>
              <a:gd name="connsiteX856" fmla="*/ 6809138 w 10998254"/>
              <a:gd name="connsiteY856" fmla="*/ 3939673 h 6330402"/>
              <a:gd name="connsiteX857" fmla="*/ 6931135 w 10998254"/>
              <a:gd name="connsiteY857" fmla="*/ 3805623 h 6330402"/>
              <a:gd name="connsiteX858" fmla="*/ 3929143 w 10998254"/>
              <a:gd name="connsiteY858" fmla="*/ 3805623 h 6330402"/>
              <a:gd name="connsiteX859" fmla="*/ 4051140 w 10998254"/>
              <a:gd name="connsiteY859" fmla="*/ 3939673 h 6330402"/>
              <a:gd name="connsiteX860" fmla="*/ 3976630 w 10998254"/>
              <a:gd name="connsiteY860" fmla="*/ 4063188 h 6330402"/>
              <a:gd name="connsiteX861" fmla="*/ 3955727 w 10998254"/>
              <a:gd name="connsiteY861" fmla="*/ 4067826 h 6330402"/>
              <a:gd name="connsiteX862" fmla="*/ 3959687 w 10998254"/>
              <a:gd name="connsiteY862" fmla="*/ 4082919 h 6330402"/>
              <a:gd name="connsiteX863" fmla="*/ 3978610 w 10998254"/>
              <a:gd name="connsiteY863" fmla="*/ 4086560 h 6330402"/>
              <a:gd name="connsiteX864" fmla="*/ 4011199 w 10998254"/>
              <a:gd name="connsiteY864" fmla="*/ 4120814 h 6330402"/>
              <a:gd name="connsiteX865" fmla="*/ 4011550 w 10998254"/>
              <a:gd name="connsiteY865" fmla="*/ 4123029 h 6330402"/>
              <a:gd name="connsiteX866" fmla="*/ 4079094 w 10998254"/>
              <a:gd name="connsiteY866" fmla="*/ 4363257 h 6330402"/>
              <a:gd name="connsiteX867" fmla="*/ 4063108 w 10998254"/>
              <a:gd name="connsiteY867" fmla="*/ 4389645 h 6330402"/>
              <a:gd name="connsiteX868" fmla="*/ 4063108 w 10998254"/>
              <a:gd name="connsiteY868" fmla="*/ 4389646 h 6330402"/>
              <a:gd name="connsiteX869" fmla="*/ 4035419 w 10998254"/>
              <a:gd name="connsiteY869" fmla="*/ 4374411 h 6330402"/>
              <a:gd name="connsiteX870" fmla="*/ 4013788 w 10998254"/>
              <a:gd name="connsiteY870" fmla="*/ 4297478 h 6330402"/>
              <a:gd name="connsiteX871" fmla="*/ 4013788 w 10998254"/>
              <a:gd name="connsiteY871" fmla="*/ 4322156 h 6330402"/>
              <a:gd name="connsiteX872" fmla="*/ 4009262 w 10998254"/>
              <a:gd name="connsiteY872" fmla="*/ 4343522 h 6330402"/>
              <a:gd name="connsiteX873" fmla="*/ 4007853 w 10998254"/>
              <a:gd name="connsiteY873" fmla="*/ 4345512 h 6330402"/>
              <a:gd name="connsiteX874" fmla="*/ 3987585 w 10998254"/>
              <a:gd name="connsiteY874" fmla="*/ 4579237 h 6330402"/>
              <a:gd name="connsiteX875" fmla="*/ 3942108 w 10998254"/>
              <a:gd name="connsiteY875" fmla="*/ 4579237 h 6330402"/>
              <a:gd name="connsiteX876" fmla="*/ 3929143 w 10998254"/>
              <a:gd name="connsiteY876" fmla="*/ 4429737 h 6330402"/>
              <a:gd name="connsiteX877" fmla="*/ 3916179 w 10998254"/>
              <a:gd name="connsiteY877" fmla="*/ 4579237 h 6330402"/>
              <a:gd name="connsiteX878" fmla="*/ 3870702 w 10998254"/>
              <a:gd name="connsiteY878" fmla="*/ 4579237 h 6330402"/>
              <a:gd name="connsiteX879" fmla="*/ 3850433 w 10998254"/>
              <a:gd name="connsiteY879" fmla="*/ 4345512 h 6330402"/>
              <a:gd name="connsiteX880" fmla="*/ 3849025 w 10998254"/>
              <a:gd name="connsiteY880" fmla="*/ 4343522 h 6330402"/>
              <a:gd name="connsiteX881" fmla="*/ 3844498 w 10998254"/>
              <a:gd name="connsiteY881" fmla="*/ 4322156 h 6330402"/>
              <a:gd name="connsiteX882" fmla="*/ 3844498 w 10998254"/>
              <a:gd name="connsiteY882" fmla="*/ 4296342 h 6330402"/>
              <a:gd name="connsiteX883" fmla="*/ 3822819 w 10998254"/>
              <a:gd name="connsiteY883" fmla="*/ 4373448 h 6330402"/>
              <a:gd name="connsiteX884" fmla="*/ 3795129 w 10998254"/>
              <a:gd name="connsiteY884" fmla="*/ 4388683 h 6330402"/>
              <a:gd name="connsiteX885" fmla="*/ 3795130 w 10998254"/>
              <a:gd name="connsiteY885" fmla="*/ 4388682 h 6330402"/>
              <a:gd name="connsiteX886" fmla="*/ 3779144 w 10998254"/>
              <a:gd name="connsiteY886" fmla="*/ 4362294 h 6330402"/>
              <a:gd name="connsiteX887" fmla="*/ 3847416 w 10998254"/>
              <a:gd name="connsiteY887" fmla="*/ 4119477 h 6330402"/>
              <a:gd name="connsiteX888" fmla="*/ 3851409 w 10998254"/>
              <a:gd name="connsiteY888" fmla="*/ 4111814 h 6330402"/>
              <a:gd name="connsiteX889" fmla="*/ 3851784 w 10998254"/>
              <a:gd name="connsiteY889" fmla="*/ 4111504 h 6330402"/>
              <a:gd name="connsiteX890" fmla="*/ 3854335 w 10998254"/>
              <a:gd name="connsiteY890" fmla="*/ 4106447 h 6330402"/>
              <a:gd name="connsiteX891" fmla="*/ 3879676 w 10998254"/>
              <a:gd name="connsiteY891" fmla="*/ 4086560 h 6330402"/>
              <a:gd name="connsiteX892" fmla="*/ 3898599 w 10998254"/>
              <a:gd name="connsiteY892" fmla="*/ 4082919 h 6330402"/>
              <a:gd name="connsiteX893" fmla="*/ 3902559 w 10998254"/>
              <a:gd name="connsiteY893" fmla="*/ 4067826 h 6330402"/>
              <a:gd name="connsiteX894" fmla="*/ 3881656 w 10998254"/>
              <a:gd name="connsiteY894" fmla="*/ 4063188 h 6330402"/>
              <a:gd name="connsiteX895" fmla="*/ 3807146 w 10998254"/>
              <a:gd name="connsiteY895" fmla="*/ 3939673 h 6330402"/>
              <a:gd name="connsiteX896" fmla="*/ 3929143 w 10998254"/>
              <a:gd name="connsiteY896" fmla="*/ 3805623 h 6330402"/>
              <a:gd name="connsiteX897" fmla="*/ 150775 w 10998254"/>
              <a:gd name="connsiteY897" fmla="*/ 3581340 h 6330402"/>
              <a:gd name="connsiteX898" fmla="*/ 272772 w 10998254"/>
              <a:gd name="connsiteY898" fmla="*/ 3715390 h 6330402"/>
              <a:gd name="connsiteX899" fmla="*/ 198262 w 10998254"/>
              <a:gd name="connsiteY899" fmla="*/ 3838905 h 6330402"/>
              <a:gd name="connsiteX900" fmla="*/ 177359 w 10998254"/>
              <a:gd name="connsiteY900" fmla="*/ 3843543 h 6330402"/>
              <a:gd name="connsiteX901" fmla="*/ 181318 w 10998254"/>
              <a:gd name="connsiteY901" fmla="*/ 3858636 h 6330402"/>
              <a:gd name="connsiteX902" fmla="*/ 200241 w 10998254"/>
              <a:gd name="connsiteY902" fmla="*/ 3862277 h 6330402"/>
              <a:gd name="connsiteX903" fmla="*/ 232830 w 10998254"/>
              <a:gd name="connsiteY903" fmla="*/ 3896531 h 6330402"/>
              <a:gd name="connsiteX904" fmla="*/ 233182 w 10998254"/>
              <a:gd name="connsiteY904" fmla="*/ 3898746 h 6330402"/>
              <a:gd name="connsiteX905" fmla="*/ 300726 w 10998254"/>
              <a:gd name="connsiteY905" fmla="*/ 4138974 h 6330402"/>
              <a:gd name="connsiteX906" fmla="*/ 284739 w 10998254"/>
              <a:gd name="connsiteY906" fmla="*/ 4165362 h 6330402"/>
              <a:gd name="connsiteX907" fmla="*/ 284740 w 10998254"/>
              <a:gd name="connsiteY907" fmla="*/ 4165363 h 6330402"/>
              <a:gd name="connsiteX908" fmla="*/ 257051 w 10998254"/>
              <a:gd name="connsiteY908" fmla="*/ 4150128 h 6330402"/>
              <a:gd name="connsiteX909" fmla="*/ 235419 w 10998254"/>
              <a:gd name="connsiteY909" fmla="*/ 4073195 h 6330402"/>
              <a:gd name="connsiteX910" fmla="*/ 235419 w 10998254"/>
              <a:gd name="connsiteY910" fmla="*/ 4097873 h 6330402"/>
              <a:gd name="connsiteX911" fmla="*/ 230893 w 10998254"/>
              <a:gd name="connsiteY911" fmla="*/ 4119239 h 6330402"/>
              <a:gd name="connsiteX912" fmla="*/ 229485 w 10998254"/>
              <a:gd name="connsiteY912" fmla="*/ 4121229 h 6330402"/>
              <a:gd name="connsiteX913" fmla="*/ 209216 w 10998254"/>
              <a:gd name="connsiteY913" fmla="*/ 4354954 h 6330402"/>
              <a:gd name="connsiteX914" fmla="*/ 163740 w 10998254"/>
              <a:gd name="connsiteY914" fmla="*/ 4354954 h 6330402"/>
              <a:gd name="connsiteX915" fmla="*/ 150775 w 10998254"/>
              <a:gd name="connsiteY915" fmla="*/ 4205454 h 6330402"/>
              <a:gd name="connsiteX916" fmla="*/ 137810 w 10998254"/>
              <a:gd name="connsiteY916" fmla="*/ 4354954 h 6330402"/>
              <a:gd name="connsiteX917" fmla="*/ 92334 w 10998254"/>
              <a:gd name="connsiteY917" fmla="*/ 4354954 h 6330402"/>
              <a:gd name="connsiteX918" fmla="*/ 72065 w 10998254"/>
              <a:gd name="connsiteY918" fmla="*/ 4121229 h 6330402"/>
              <a:gd name="connsiteX919" fmla="*/ 70656 w 10998254"/>
              <a:gd name="connsiteY919" fmla="*/ 4119239 h 6330402"/>
              <a:gd name="connsiteX920" fmla="*/ 66130 w 10998254"/>
              <a:gd name="connsiteY920" fmla="*/ 4097873 h 6330402"/>
              <a:gd name="connsiteX921" fmla="*/ 66130 w 10998254"/>
              <a:gd name="connsiteY921" fmla="*/ 4072059 h 6330402"/>
              <a:gd name="connsiteX922" fmla="*/ 44450 w 10998254"/>
              <a:gd name="connsiteY922" fmla="*/ 4149165 h 6330402"/>
              <a:gd name="connsiteX923" fmla="*/ 16761 w 10998254"/>
              <a:gd name="connsiteY923" fmla="*/ 4164400 h 6330402"/>
              <a:gd name="connsiteX924" fmla="*/ 16762 w 10998254"/>
              <a:gd name="connsiteY924" fmla="*/ 4164399 h 6330402"/>
              <a:gd name="connsiteX925" fmla="*/ 775 w 10998254"/>
              <a:gd name="connsiteY925" fmla="*/ 4138011 h 6330402"/>
              <a:gd name="connsiteX926" fmla="*/ 69047 w 10998254"/>
              <a:gd name="connsiteY926" fmla="*/ 3895194 h 6330402"/>
              <a:gd name="connsiteX927" fmla="*/ 73041 w 10998254"/>
              <a:gd name="connsiteY927" fmla="*/ 3887531 h 6330402"/>
              <a:gd name="connsiteX928" fmla="*/ 73416 w 10998254"/>
              <a:gd name="connsiteY928" fmla="*/ 3887221 h 6330402"/>
              <a:gd name="connsiteX929" fmla="*/ 75967 w 10998254"/>
              <a:gd name="connsiteY929" fmla="*/ 3882164 h 6330402"/>
              <a:gd name="connsiteX930" fmla="*/ 101308 w 10998254"/>
              <a:gd name="connsiteY930" fmla="*/ 3862277 h 6330402"/>
              <a:gd name="connsiteX931" fmla="*/ 120231 w 10998254"/>
              <a:gd name="connsiteY931" fmla="*/ 3858636 h 6330402"/>
              <a:gd name="connsiteX932" fmla="*/ 124190 w 10998254"/>
              <a:gd name="connsiteY932" fmla="*/ 3843543 h 6330402"/>
              <a:gd name="connsiteX933" fmla="*/ 103288 w 10998254"/>
              <a:gd name="connsiteY933" fmla="*/ 3838905 h 6330402"/>
              <a:gd name="connsiteX934" fmla="*/ 28778 w 10998254"/>
              <a:gd name="connsiteY934" fmla="*/ 3715390 h 6330402"/>
              <a:gd name="connsiteX935" fmla="*/ 150775 w 10998254"/>
              <a:gd name="connsiteY935" fmla="*/ 3581340 h 6330402"/>
              <a:gd name="connsiteX936" fmla="*/ 6154757 w 10998254"/>
              <a:gd name="connsiteY936" fmla="*/ 3546831 h 6330402"/>
              <a:gd name="connsiteX937" fmla="*/ 6276754 w 10998254"/>
              <a:gd name="connsiteY937" fmla="*/ 3680881 h 6330402"/>
              <a:gd name="connsiteX938" fmla="*/ 6202244 w 10998254"/>
              <a:gd name="connsiteY938" fmla="*/ 3804396 h 6330402"/>
              <a:gd name="connsiteX939" fmla="*/ 6181341 w 10998254"/>
              <a:gd name="connsiteY939" fmla="*/ 3809034 h 6330402"/>
              <a:gd name="connsiteX940" fmla="*/ 6185301 w 10998254"/>
              <a:gd name="connsiteY940" fmla="*/ 3824127 h 6330402"/>
              <a:gd name="connsiteX941" fmla="*/ 6204224 w 10998254"/>
              <a:gd name="connsiteY941" fmla="*/ 3827768 h 6330402"/>
              <a:gd name="connsiteX942" fmla="*/ 6236813 w 10998254"/>
              <a:gd name="connsiteY942" fmla="*/ 3862022 h 6330402"/>
              <a:gd name="connsiteX943" fmla="*/ 6237164 w 10998254"/>
              <a:gd name="connsiteY943" fmla="*/ 3864237 h 6330402"/>
              <a:gd name="connsiteX944" fmla="*/ 6304708 w 10998254"/>
              <a:gd name="connsiteY944" fmla="*/ 4104465 h 6330402"/>
              <a:gd name="connsiteX945" fmla="*/ 6288722 w 10998254"/>
              <a:gd name="connsiteY945" fmla="*/ 4130853 h 6330402"/>
              <a:gd name="connsiteX946" fmla="*/ 6288722 w 10998254"/>
              <a:gd name="connsiteY946" fmla="*/ 4130854 h 6330402"/>
              <a:gd name="connsiteX947" fmla="*/ 6261033 w 10998254"/>
              <a:gd name="connsiteY947" fmla="*/ 4115619 h 6330402"/>
              <a:gd name="connsiteX948" fmla="*/ 6239402 w 10998254"/>
              <a:gd name="connsiteY948" fmla="*/ 4038686 h 6330402"/>
              <a:gd name="connsiteX949" fmla="*/ 6239402 w 10998254"/>
              <a:gd name="connsiteY949" fmla="*/ 4063364 h 6330402"/>
              <a:gd name="connsiteX950" fmla="*/ 6234876 w 10998254"/>
              <a:gd name="connsiteY950" fmla="*/ 4084730 h 6330402"/>
              <a:gd name="connsiteX951" fmla="*/ 6233467 w 10998254"/>
              <a:gd name="connsiteY951" fmla="*/ 4086720 h 6330402"/>
              <a:gd name="connsiteX952" fmla="*/ 6213199 w 10998254"/>
              <a:gd name="connsiteY952" fmla="*/ 4320445 h 6330402"/>
              <a:gd name="connsiteX953" fmla="*/ 6167722 w 10998254"/>
              <a:gd name="connsiteY953" fmla="*/ 4320445 h 6330402"/>
              <a:gd name="connsiteX954" fmla="*/ 6154757 w 10998254"/>
              <a:gd name="connsiteY954" fmla="*/ 4170945 h 6330402"/>
              <a:gd name="connsiteX955" fmla="*/ 6141793 w 10998254"/>
              <a:gd name="connsiteY955" fmla="*/ 4320445 h 6330402"/>
              <a:gd name="connsiteX956" fmla="*/ 6096316 w 10998254"/>
              <a:gd name="connsiteY956" fmla="*/ 4320445 h 6330402"/>
              <a:gd name="connsiteX957" fmla="*/ 6076047 w 10998254"/>
              <a:gd name="connsiteY957" fmla="*/ 4086720 h 6330402"/>
              <a:gd name="connsiteX958" fmla="*/ 6074639 w 10998254"/>
              <a:gd name="connsiteY958" fmla="*/ 4084730 h 6330402"/>
              <a:gd name="connsiteX959" fmla="*/ 6070112 w 10998254"/>
              <a:gd name="connsiteY959" fmla="*/ 4063364 h 6330402"/>
              <a:gd name="connsiteX960" fmla="*/ 6070112 w 10998254"/>
              <a:gd name="connsiteY960" fmla="*/ 4037550 h 6330402"/>
              <a:gd name="connsiteX961" fmla="*/ 6048433 w 10998254"/>
              <a:gd name="connsiteY961" fmla="*/ 4114656 h 6330402"/>
              <a:gd name="connsiteX962" fmla="*/ 6020743 w 10998254"/>
              <a:gd name="connsiteY962" fmla="*/ 4129891 h 6330402"/>
              <a:gd name="connsiteX963" fmla="*/ 6020744 w 10998254"/>
              <a:gd name="connsiteY963" fmla="*/ 4129890 h 6330402"/>
              <a:gd name="connsiteX964" fmla="*/ 6004758 w 10998254"/>
              <a:gd name="connsiteY964" fmla="*/ 4103502 h 6330402"/>
              <a:gd name="connsiteX965" fmla="*/ 6073030 w 10998254"/>
              <a:gd name="connsiteY965" fmla="*/ 3860685 h 6330402"/>
              <a:gd name="connsiteX966" fmla="*/ 6077023 w 10998254"/>
              <a:gd name="connsiteY966" fmla="*/ 3853022 h 6330402"/>
              <a:gd name="connsiteX967" fmla="*/ 6077398 w 10998254"/>
              <a:gd name="connsiteY967" fmla="*/ 3852712 h 6330402"/>
              <a:gd name="connsiteX968" fmla="*/ 6079949 w 10998254"/>
              <a:gd name="connsiteY968" fmla="*/ 3847655 h 6330402"/>
              <a:gd name="connsiteX969" fmla="*/ 6105290 w 10998254"/>
              <a:gd name="connsiteY969" fmla="*/ 3827768 h 6330402"/>
              <a:gd name="connsiteX970" fmla="*/ 6124213 w 10998254"/>
              <a:gd name="connsiteY970" fmla="*/ 3824127 h 6330402"/>
              <a:gd name="connsiteX971" fmla="*/ 6128173 w 10998254"/>
              <a:gd name="connsiteY971" fmla="*/ 3809034 h 6330402"/>
              <a:gd name="connsiteX972" fmla="*/ 6107270 w 10998254"/>
              <a:gd name="connsiteY972" fmla="*/ 3804396 h 6330402"/>
              <a:gd name="connsiteX973" fmla="*/ 6032760 w 10998254"/>
              <a:gd name="connsiteY973" fmla="*/ 3680881 h 6330402"/>
              <a:gd name="connsiteX974" fmla="*/ 6154757 w 10998254"/>
              <a:gd name="connsiteY974" fmla="*/ 3546831 h 6330402"/>
              <a:gd name="connsiteX975" fmla="*/ 4714146 w 10998254"/>
              <a:gd name="connsiteY975" fmla="*/ 3546831 h 6330402"/>
              <a:gd name="connsiteX976" fmla="*/ 4836143 w 10998254"/>
              <a:gd name="connsiteY976" fmla="*/ 3680881 h 6330402"/>
              <a:gd name="connsiteX977" fmla="*/ 4761633 w 10998254"/>
              <a:gd name="connsiteY977" fmla="*/ 3804396 h 6330402"/>
              <a:gd name="connsiteX978" fmla="*/ 4740730 w 10998254"/>
              <a:gd name="connsiteY978" fmla="*/ 3809034 h 6330402"/>
              <a:gd name="connsiteX979" fmla="*/ 4744690 w 10998254"/>
              <a:gd name="connsiteY979" fmla="*/ 3824127 h 6330402"/>
              <a:gd name="connsiteX980" fmla="*/ 4763613 w 10998254"/>
              <a:gd name="connsiteY980" fmla="*/ 3827768 h 6330402"/>
              <a:gd name="connsiteX981" fmla="*/ 4796202 w 10998254"/>
              <a:gd name="connsiteY981" fmla="*/ 3862022 h 6330402"/>
              <a:gd name="connsiteX982" fmla="*/ 4796553 w 10998254"/>
              <a:gd name="connsiteY982" fmla="*/ 3864237 h 6330402"/>
              <a:gd name="connsiteX983" fmla="*/ 4864097 w 10998254"/>
              <a:gd name="connsiteY983" fmla="*/ 4104465 h 6330402"/>
              <a:gd name="connsiteX984" fmla="*/ 4848111 w 10998254"/>
              <a:gd name="connsiteY984" fmla="*/ 4130853 h 6330402"/>
              <a:gd name="connsiteX985" fmla="*/ 4848111 w 10998254"/>
              <a:gd name="connsiteY985" fmla="*/ 4130854 h 6330402"/>
              <a:gd name="connsiteX986" fmla="*/ 4820422 w 10998254"/>
              <a:gd name="connsiteY986" fmla="*/ 4115619 h 6330402"/>
              <a:gd name="connsiteX987" fmla="*/ 4798791 w 10998254"/>
              <a:gd name="connsiteY987" fmla="*/ 4038686 h 6330402"/>
              <a:gd name="connsiteX988" fmla="*/ 4798791 w 10998254"/>
              <a:gd name="connsiteY988" fmla="*/ 4063364 h 6330402"/>
              <a:gd name="connsiteX989" fmla="*/ 4794265 w 10998254"/>
              <a:gd name="connsiteY989" fmla="*/ 4084730 h 6330402"/>
              <a:gd name="connsiteX990" fmla="*/ 4792856 w 10998254"/>
              <a:gd name="connsiteY990" fmla="*/ 4086720 h 6330402"/>
              <a:gd name="connsiteX991" fmla="*/ 4772588 w 10998254"/>
              <a:gd name="connsiteY991" fmla="*/ 4320445 h 6330402"/>
              <a:gd name="connsiteX992" fmla="*/ 4727111 w 10998254"/>
              <a:gd name="connsiteY992" fmla="*/ 4320445 h 6330402"/>
              <a:gd name="connsiteX993" fmla="*/ 4714146 w 10998254"/>
              <a:gd name="connsiteY993" fmla="*/ 4170945 h 6330402"/>
              <a:gd name="connsiteX994" fmla="*/ 4701182 w 10998254"/>
              <a:gd name="connsiteY994" fmla="*/ 4320445 h 6330402"/>
              <a:gd name="connsiteX995" fmla="*/ 4655705 w 10998254"/>
              <a:gd name="connsiteY995" fmla="*/ 4320445 h 6330402"/>
              <a:gd name="connsiteX996" fmla="*/ 4635436 w 10998254"/>
              <a:gd name="connsiteY996" fmla="*/ 4086720 h 6330402"/>
              <a:gd name="connsiteX997" fmla="*/ 4634028 w 10998254"/>
              <a:gd name="connsiteY997" fmla="*/ 4084730 h 6330402"/>
              <a:gd name="connsiteX998" fmla="*/ 4629501 w 10998254"/>
              <a:gd name="connsiteY998" fmla="*/ 4063364 h 6330402"/>
              <a:gd name="connsiteX999" fmla="*/ 4629501 w 10998254"/>
              <a:gd name="connsiteY999" fmla="*/ 4037550 h 6330402"/>
              <a:gd name="connsiteX1000" fmla="*/ 4607822 w 10998254"/>
              <a:gd name="connsiteY1000" fmla="*/ 4114656 h 6330402"/>
              <a:gd name="connsiteX1001" fmla="*/ 4580132 w 10998254"/>
              <a:gd name="connsiteY1001" fmla="*/ 4129891 h 6330402"/>
              <a:gd name="connsiteX1002" fmla="*/ 4580133 w 10998254"/>
              <a:gd name="connsiteY1002" fmla="*/ 4129890 h 6330402"/>
              <a:gd name="connsiteX1003" fmla="*/ 4564147 w 10998254"/>
              <a:gd name="connsiteY1003" fmla="*/ 4103502 h 6330402"/>
              <a:gd name="connsiteX1004" fmla="*/ 4632419 w 10998254"/>
              <a:gd name="connsiteY1004" fmla="*/ 3860685 h 6330402"/>
              <a:gd name="connsiteX1005" fmla="*/ 4636412 w 10998254"/>
              <a:gd name="connsiteY1005" fmla="*/ 3853022 h 6330402"/>
              <a:gd name="connsiteX1006" fmla="*/ 4636787 w 10998254"/>
              <a:gd name="connsiteY1006" fmla="*/ 3852712 h 6330402"/>
              <a:gd name="connsiteX1007" fmla="*/ 4639338 w 10998254"/>
              <a:gd name="connsiteY1007" fmla="*/ 3847655 h 6330402"/>
              <a:gd name="connsiteX1008" fmla="*/ 4664679 w 10998254"/>
              <a:gd name="connsiteY1008" fmla="*/ 3827768 h 6330402"/>
              <a:gd name="connsiteX1009" fmla="*/ 4683602 w 10998254"/>
              <a:gd name="connsiteY1009" fmla="*/ 3824127 h 6330402"/>
              <a:gd name="connsiteX1010" fmla="*/ 4687562 w 10998254"/>
              <a:gd name="connsiteY1010" fmla="*/ 3809034 h 6330402"/>
              <a:gd name="connsiteX1011" fmla="*/ 4666659 w 10998254"/>
              <a:gd name="connsiteY1011" fmla="*/ 3804396 h 6330402"/>
              <a:gd name="connsiteX1012" fmla="*/ 4592149 w 10998254"/>
              <a:gd name="connsiteY1012" fmla="*/ 3680881 h 6330402"/>
              <a:gd name="connsiteX1013" fmla="*/ 4714146 w 10998254"/>
              <a:gd name="connsiteY1013" fmla="*/ 3546831 h 6330402"/>
              <a:gd name="connsiteX1014" fmla="*/ 10562855 w 10998254"/>
              <a:gd name="connsiteY1014" fmla="*/ 3408811 h 6330402"/>
              <a:gd name="connsiteX1015" fmla="*/ 10684853 w 10998254"/>
              <a:gd name="connsiteY1015" fmla="*/ 3542861 h 6330402"/>
              <a:gd name="connsiteX1016" fmla="*/ 10610342 w 10998254"/>
              <a:gd name="connsiteY1016" fmla="*/ 3666376 h 6330402"/>
              <a:gd name="connsiteX1017" fmla="*/ 10589440 w 10998254"/>
              <a:gd name="connsiteY1017" fmla="*/ 3671014 h 6330402"/>
              <a:gd name="connsiteX1018" fmla="*/ 10593399 w 10998254"/>
              <a:gd name="connsiteY1018" fmla="*/ 3686107 h 6330402"/>
              <a:gd name="connsiteX1019" fmla="*/ 10612322 w 10998254"/>
              <a:gd name="connsiteY1019" fmla="*/ 3689748 h 6330402"/>
              <a:gd name="connsiteX1020" fmla="*/ 10644911 w 10998254"/>
              <a:gd name="connsiteY1020" fmla="*/ 3724002 h 6330402"/>
              <a:gd name="connsiteX1021" fmla="*/ 10645262 w 10998254"/>
              <a:gd name="connsiteY1021" fmla="*/ 3726217 h 6330402"/>
              <a:gd name="connsiteX1022" fmla="*/ 10712806 w 10998254"/>
              <a:gd name="connsiteY1022" fmla="*/ 3966445 h 6330402"/>
              <a:gd name="connsiteX1023" fmla="*/ 10696820 w 10998254"/>
              <a:gd name="connsiteY1023" fmla="*/ 3992833 h 6330402"/>
              <a:gd name="connsiteX1024" fmla="*/ 10696820 w 10998254"/>
              <a:gd name="connsiteY1024" fmla="*/ 3992834 h 6330402"/>
              <a:gd name="connsiteX1025" fmla="*/ 10669131 w 10998254"/>
              <a:gd name="connsiteY1025" fmla="*/ 3977599 h 6330402"/>
              <a:gd name="connsiteX1026" fmla="*/ 10647500 w 10998254"/>
              <a:gd name="connsiteY1026" fmla="*/ 3900666 h 6330402"/>
              <a:gd name="connsiteX1027" fmla="*/ 10647500 w 10998254"/>
              <a:gd name="connsiteY1027" fmla="*/ 3925344 h 6330402"/>
              <a:gd name="connsiteX1028" fmla="*/ 10642974 w 10998254"/>
              <a:gd name="connsiteY1028" fmla="*/ 3946710 h 6330402"/>
              <a:gd name="connsiteX1029" fmla="*/ 10641565 w 10998254"/>
              <a:gd name="connsiteY1029" fmla="*/ 3948700 h 6330402"/>
              <a:gd name="connsiteX1030" fmla="*/ 10621297 w 10998254"/>
              <a:gd name="connsiteY1030" fmla="*/ 4182425 h 6330402"/>
              <a:gd name="connsiteX1031" fmla="*/ 10575820 w 10998254"/>
              <a:gd name="connsiteY1031" fmla="*/ 4182425 h 6330402"/>
              <a:gd name="connsiteX1032" fmla="*/ 10562855 w 10998254"/>
              <a:gd name="connsiteY1032" fmla="*/ 4032925 h 6330402"/>
              <a:gd name="connsiteX1033" fmla="*/ 10549891 w 10998254"/>
              <a:gd name="connsiteY1033" fmla="*/ 4182425 h 6330402"/>
              <a:gd name="connsiteX1034" fmla="*/ 10504414 w 10998254"/>
              <a:gd name="connsiteY1034" fmla="*/ 4182425 h 6330402"/>
              <a:gd name="connsiteX1035" fmla="*/ 10484146 w 10998254"/>
              <a:gd name="connsiteY1035" fmla="*/ 3948700 h 6330402"/>
              <a:gd name="connsiteX1036" fmla="*/ 10482737 w 10998254"/>
              <a:gd name="connsiteY1036" fmla="*/ 3946710 h 6330402"/>
              <a:gd name="connsiteX1037" fmla="*/ 10478211 w 10998254"/>
              <a:gd name="connsiteY1037" fmla="*/ 3925344 h 6330402"/>
              <a:gd name="connsiteX1038" fmla="*/ 10478211 w 10998254"/>
              <a:gd name="connsiteY1038" fmla="*/ 3899530 h 6330402"/>
              <a:gd name="connsiteX1039" fmla="*/ 10456531 w 10998254"/>
              <a:gd name="connsiteY1039" fmla="*/ 3976636 h 6330402"/>
              <a:gd name="connsiteX1040" fmla="*/ 10428842 w 10998254"/>
              <a:gd name="connsiteY1040" fmla="*/ 3991871 h 6330402"/>
              <a:gd name="connsiteX1041" fmla="*/ 10428842 w 10998254"/>
              <a:gd name="connsiteY1041" fmla="*/ 3991870 h 6330402"/>
              <a:gd name="connsiteX1042" fmla="*/ 10412856 w 10998254"/>
              <a:gd name="connsiteY1042" fmla="*/ 3965482 h 6330402"/>
              <a:gd name="connsiteX1043" fmla="*/ 10481128 w 10998254"/>
              <a:gd name="connsiteY1043" fmla="*/ 3722665 h 6330402"/>
              <a:gd name="connsiteX1044" fmla="*/ 10485122 w 10998254"/>
              <a:gd name="connsiteY1044" fmla="*/ 3715002 h 6330402"/>
              <a:gd name="connsiteX1045" fmla="*/ 10485496 w 10998254"/>
              <a:gd name="connsiteY1045" fmla="*/ 3714692 h 6330402"/>
              <a:gd name="connsiteX1046" fmla="*/ 10488048 w 10998254"/>
              <a:gd name="connsiteY1046" fmla="*/ 3709635 h 6330402"/>
              <a:gd name="connsiteX1047" fmla="*/ 10513389 w 10998254"/>
              <a:gd name="connsiteY1047" fmla="*/ 3689748 h 6330402"/>
              <a:gd name="connsiteX1048" fmla="*/ 10532311 w 10998254"/>
              <a:gd name="connsiteY1048" fmla="*/ 3686107 h 6330402"/>
              <a:gd name="connsiteX1049" fmla="*/ 10536271 w 10998254"/>
              <a:gd name="connsiteY1049" fmla="*/ 3671014 h 6330402"/>
              <a:gd name="connsiteX1050" fmla="*/ 10515368 w 10998254"/>
              <a:gd name="connsiteY1050" fmla="*/ 3666376 h 6330402"/>
              <a:gd name="connsiteX1051" fmla="*/ 10440858 w 10998254"/>
              <a:gd name="connsiteY1051" fmla="*/ 3542861 h 6330402"/>
              <a:gd name="connsiteX1052" fmla="*/ 10562855 w 10998254"/>
              <a:gd name="connsiteY1052" fmla="*/ 3408811 h 6330402"/>
              <a:gd name="connsiteX1053" fmla="*/ 1513748 w 10998254"/>
              <a:gd name="connsiteY1053" fmla="*/ 3236284 h 6330402"/>
              <a:gd name="connsiteX1054" fmla="*/ 1635745 w 10998254"/>
              <a:gd name="connsiteY1054" fmla="*/ 3370334 h 6330402"/>
              <a:gd name="connsiteX1055" fmla="*/ 1561235 w 10998254"/>
              <a:gd name="connsiteY1055" fmla="*/ 3493849 h 6330402"/>
              <a:gd name="connsiteX1056" fmla="*/ 1540332 w 10998254"/>
              <a:gd name="connsiteY1056" fmla="*/ 3498487 h 6330402"/>
              <a:gd name="connsiteX1057" fmla="*/ 1544292 w 10998254"/>
              <a:gd name="connsiteY1057" fmla="*/ 3513580 h 6330402"/>
              <a:gd name="connsiteX1058" fmla="*/ 1563215 w 10998254"/>
              <a:gd name="connsiteY1058" fmla="*/ 3517221 h 6330402"/>
              <a:gd name="connsiteX1059" fmla="*/ 1595804 w 10998254"/>
              <a:gd name="connsiteY1059" fmla="*/ 3551475 h 6330402"/>
              <a:gd name="connsiteX1060" fmla="*/ 1596155 w 10998254"/>
              <a:gd name="connsiteY1060" fmla="*/ 3553690 h 6330402"/>
              <a:gd name="connsiteX1061" fmla="*/ 1663699 w 10998254"/>
              <a:gd name="connsiteY1061" fmla="*/ 3793918 h 6330402"/>
              <a:gd name="connsiteX1062" fmla="*/ 1647712 w 10998254"/>
              <a:gd name="connsiteY1062" fmla="*/ 3820306 h 6330402"/>
              <a:gd name="connsiteX1063" fmla="*/ 1647712 w 10998254"/>
              <a:gd name="connsiteY1063" fmla="*/ 3820307 h 6330402"/>
              <a:gd name="connsiteX1064" fmla="*/ 1620024 w 10998254"/>
              <a:gd name="connsiteY1064" fmla="*/ 3805072 h 6330402"/>
              <a:gd name="connsiteX1065" fmla="*/ 1598393 w 10998254"/>
              <a:gd name="connsiteY1065" fmla="*/ 3728139 h 6330402"/>
              <a:gd name="connsiteX1066" fmla="*/ 1598393 w 10998254"/>
              <a:gd name="connsiteY1066" fmla="*/ 3752817 h 6330402"/>
              <a:gd name="connsiteX1067" fmla="*/ 1593866 w 10998254"/>
              <a:gd name="connsiteY1067" fmla="*/ 3774183 h 6330402"/>
              <a:gd name="connsiteX1068" fmla="*/ 1592458 w 10998254"/>
              <a:gd name="connsiteY1068" fmla="*/ 3776173 h 6330402"/>
              <a:gd name="connsiteX1069" fmla="*/ 1572189 w 10998254"/>
              <a:gd name="connsiteY1069" fmla="*/ 4009898 h 6330402"/>
              <a:gd name="connsiteX1070" fmla="*/ 1526713 w 10998254"/>
              <a:gd name="connsiteY1070" fmla="*/ 4009898 h 6330402"/>
              <a:gd name="connsiteX1071" fmla="*/ 1513748 w 10998254"/>
              <a:gd name="connsiteY1071" fmla="*/ 3860398 h 6330402"/>
              <a:gd name="connsiteX1072" fmla="*/ 1500784 w 10998254"/>
              <a:gd name="connsiteY1072" fmla="*/ 4009898 h 6330402"/>
              <a:gd name="connsiteX1073" fmla="*/ 1455307 w 10998254"/>
              <a:gd name="connsiteY1073" fmla="*/ 4009898 h 6330402"/>
              <a:gd name="connsiteX1074" fmla="*/ 1435038 w 10998254"/>
              <a:gd name="connsiteY1074" fmla="*/ 3776173 h 6330402"/>
              <a:gd name="connsiteX1075" fmla="*/ 1433630 w 10998254"/>
              <a:gd name="connsiteY1075" fmla="*/ 3774183 h 6330402"/>
              <a:gd name="connsiteX1076" fmla="*/ 1429104 w 10998254"/>
              <a:gd name="connsiteY1076" fmla="*/ 3752817 h 6330402"/>
              <a:gd name="connsiteX1077" fmla="*/ 1429104 w 10998254"/>
              <a:gd name="connsiteY1077" fmla="*/ 3727003 h 6330402"/>
              <a:gd name="connsiteX1078" fmla="*/ 1407423 w 10998254"/>
              <a:gd name="connsiteY1078" fmla="*/ 3804109 h 6330402"/>
              <a:gd name="connsiteX1079" fmla="*/ 1379734 w 10998254"/>
              <a:gd name="connsiteY1079" fmla="*/ 3819344 h 6330402"/>
              <a:gd name="connsiteX1080" fmla="*/ 1379735 w 10998254"/>
              <a:gd name="connsiteY1080" fmla="*/ 3819343 h 6330402"/>
              <a:gd name="connsiteX1081" fmla="*/ 1363748 w 10998254"/>
              <a:gd name="connsiteY1081" fmla="*/ 3792955 h 6330402"/>
              <a:gd name="connsiteX1082" fmla="*/ 1432020 w 10998254"/>
              <a:gd name="connsiteY1082" fmla="*/ 3550138 h 6330402"/>
              <a:gd name="connsiteX1083" fmla="*/ 1436014 w 10998254"/>
              <a:gd name="connsiteY1083" fmla="*/ 3542475 h 6330402"/>
              <a:gd name="connsiteX1084" fmla="*/ 1436389 w 10998254"/>
              <a:gd name="connsiteY1084" fmla="*/ 3542165 h 6330402"/>
              <a:gd name="connsiteX1085" fmla="*/ 1438940 w 10998254"/>
              <a:gd name="connsiteY1085" fmla="*/ 3537108 h 6330402"/>
              <a:gd name="connsiteX1086" fmla="*/ 1464282 w 10998254"/>
              <a:gd name="connsiteY1086" fmla="*/ 3517221 h 6330402"/>
              <a:gd name="connsiteX1087" fmla="*/ 1483204 w 10998254"/>
              <a:gd name="connsiteY1087" fmla="*/ 3513580 h 6330402"/>
              <a:gd name="connsiteX1088" fmla="*/ 1487164 w 10998254"/>
              <a:gd name="connsiteY1088" fmla="*/ 3498487 h 6330402"/>
              <a:gd name="connsiteX1089" fmla="*/ 1466261 w 10998254"/>
              <a:gd name="connsiteY1089" fmla="*/ 3493849 h 6330402"/>
              <a:gd name="connsiteX1090" fmla="*/ 1391751 w 10998254"/>
              <a:gd name="connsiteY1090" fmla="*/ 3370334 h 6330402"/>
              <a:gd name="connsiteX1091" fmla="*/ 1513748 w 10998254"/>
              <a:gd name="connsiteY1091" fmla="*/ 3236284 h 6330402"/>
              <a:gd name="connsiteX1092" fmla="*/ 2229745 w 10998254"/>
              <a:gd name="connsiteY1092" fmla="*/ 2769073 h 6330402"/>
              <a:gd name="connsiteX1093" fmla="*/ 2351741 w 10998254"/>
              <a:gd name="connsiteY1093" fmla="*/ 2903122 h 6330402"/>
              <a:gd name="connsiteX1094" fmla="*/ 2277231 w 10998254"/>
              <a:gd name="connsiteY1094" fmla="*/ 3026636 h 6330402"/>
              <a:gd name="connsiteX1095" fmla="*/ 2256328 w 10998254"/>
              <a:gd name="connsiteY1095" fmla="*/ 3031274 h 6330402"/>
              <a:gd name="connsiteX1096" fmla="*/ 2260289 w 10998254"/>
              <a:gd name="connsiteY1096" fmla="*/ 3046367 h 6330402"/>
              <a:gd name="connsiteX1097" fmla="*/ 2279211 w 10998254"/>
              <a:gd name="connsiteY1097" fmla="*/ 3050008 h 6330402"/>
              <a:gd name="connsiteX1098" fmla="*/ 2311800 w 10998254"/>
              <a:gd name="connsiteY1098" fmla="*/ 3084262 h 6330402"/>
              <a:gd name="connsiteX1099" fmla="*/ 2312151 w 10998254"/>
              <a:gd name="connsiteY1099" fmla="*/ 3086477 h 6330402"/>
              <a:gd name="connsiteX1100" fmla="*/ 2379696 w 10998254"/>
              <a:gd name="connsiteY1100" fmla="*/ 3326705 h 6330402"/>
              <a:gd name="connsiteX1101" fmla="*/ 2363709 w 10998254"/>
              <a:gd name="connsiteY1101" fmla="*/ 3353093 h 6330402"/>
              <a:gd name="connsiteX1102" fmla="*/ 2363709 w 10998254"/>
              <a:gd name="connsiteY1102" fmla="*/ 3353094 h 6330402"/>
              <a:gd name="connsiteX1103" fmla="*/ 2336020 w 10998254"/>
              <a:gd name="connsiteY1103" fmla="*/ 3337859 h 6330402"/>
              <a:gd name="connsiteX1104" fmla="*/ 2314390 w 10998254"/>
              <a:gd name="connsiteY1104" fmla="*/ 3260926 h 6330402"/>
              <a:gd name="connsiteX1105" fmla="*/ 2314390 w 10998254"/>
              <a:gd name="connsiteY1105" fmla="*/ 3285604 h 6330402"/>
              <a:gd name="connsiteX1106" fmla="*/ 2309864 w 10998254"/>
              <a:gd name="connsiteY1106" fmla="*/ 3306970 h 6330402"/>
              <a:gd name="connsiteX1107" fmla="*/ 2308455 w 10998254"/>
              <a:gd name="connsiteY1107" fmla="*/ 3308960 h 6330402"/>
              <a:gd name="connsiteX1108" fmla="*/ 2288186 w 10998254"/>
              <a:gd name="connsiteY1108" fmla="*/ 3542685 h 6330402"/>
              <a:gd name="connsiteX1109" fmla="*/ 2242709 w 10998254"/>
              <a:gd name="connsiteY1109" fmla="*/ 3542685 h 6330402"/>
              <a:gd name="connsiteX1110" fmla="*/ 2229745 w 10998254"/>
              <a:gd name="connsiteY1110" fmla="*/ 3393185 h 6330402"/>
              <a:gd name="connsiteX1111" fmla="*/ 2216779 w 10998254"/>
              <a:gd name="connsiteY1111" fmla="*/ 3542685 h 6330402"/>
              <a:gd name="connsiteX1112" fmla="*/ 2171303 w 10998254"/>
              <a:gd name="connsiteY1112" fmla="*/ 3542685 h 6330402"/>
              <a:gd name="connsiteX1113" fmla="*/ 2151035 w 10998254"/>
              <a:gd name="connsiteY1113" fmla="*/ 3308960 h 6330402"/>
              <a:gd name="connsiteX1114" fmla="*/ 2149626 w 10998254"/>
              <a:gd name="connsiteY1114" fmla="*/ 3306970 h 6330402"/>
              <a:gd name="connsiteX1115" fmla="*/ 2145099 w 10998254"/>
              <a:gd name="connsiteY1115" fmla="*/ 3285604 h 6330402"/>
              <a:gd name="connsiteX1116" fmla="*/ 2145099 w 10998254"/>
              <a:gd name="connsiteY1116" fmla="*/ 3259790 h 6330402"/>
              <a:gd name="connsiteX1117" fmla="*/ 2123420 w 10998254"/>
              <a:gd name="connsiteY1117" fmla="*/ 3336896 h 6330402"/>
              <a:gd name="connsiteX1118" fmla="*/ 2095730 w 10998254"/>
              <a:gd name="connsiteY1118" fmla="*/ 3352131 h 6330402"/>
              <a:gd name="connsiteX1119" fmla="*/ 2095730 w 10998254"/>
              <a:gd name="connsiteY1119" fmla="*/ 3352130 h 6330402"/>
              <a:gd name="connsiteX1120" fmla="*/ 2079744 w 10998254"/>
              <a:gd name="connsiteY1120" fmla="*/ 3325742 h 6330402"/>
              <a:gd name="connsiteX1121" fmla="*/ 2148016 w 10998254"/>
              <a:gd name="connsiteY1121" fmla="*/ 3082925 h 6330402"/>
              <a:gd name="connsiteX1122" fmla="*/ 2152010 w 10998254"/>
              <a:gd name="connsiteY1122" fmla="*/ 3075262 h 6330402"/>
              <a:gd name="connsiteX1123" fmla="*/ 2152386 w 10998254"/>
              <a:gd name="connsiteY1123" fmla="*/ 3074952 h 6330402"/>
              <a:gd name="connsiteX1124" fmla="*/ 2154936 w 10998254"/>
              <a:gd name="connsiteY1124" fmla="*/ 3069896 h 6330402"/>
              <a:gd name="connsiteX1125" fmla="*/ 2180277 w 10998254"/>
              <a:gd name="connsiteY1125" fmla="*/ 3050008 h 6330402"/>
              <a:gd name="connsiteX1126" fmla="*/ 2199200 w 10998254"/>
              <a:gd name="connsiteY1126" fmla="*/ 3046367 h 6330402"/>
              <a:gd name="connsiteX1127" fmla="*/ 2203160 w 10998254"/>
              <a:gd name="connsiteY1127" fmla="*/ 3031274 h 6330402"/>
              <a:gd name="connsiteX1128" fmla="*/ 2182258 w 10998254"/>
              <a:gd name="connsiteY1128" fmla="*/ 3026636 h 6330402"/>
              <a:gd name="connsiteX1129" fmla="*/ 2107747 w 10998254"/>
              <a:gd name="connsiteY1129" fmla="*/ 2903122 h 6330402"/>
              <a:gd name="connsiteX1130" fmla="*/ 2229745 w 10998254"/>
              <a:gd name="connsiteY1130" fmla="*/ 2769073 h 6330402"/>
              <a:gd name="connsiteX1131" fmla="*/ 8880704 w 10998254"/>
              <a:gd name="connsiteY1131" fmla="*/ 2753204 h 6330402"/>
              <a:gd name="connsiteX1132" fmla="*/ 9002702 w 10998254"/>
              <a:gd name="connsiteY1132" fmla="*/ 2887253 h 6330402"/>
              <a:gd name="connsiteX1133" fmla="*/ 8928191 w 10998254"/>
              <a:gd name="connsiteY1133" fmla="*/ 3010768 h 6330402"/>
              <a:gd name="connsiteX1134" fmla="*/ 8907289 w 10998254"/>
              <a:gd name="connsiteY1134" fmla="*/ 3015406 h 6330402"/>
              <a:gd name="connsiteX1135" fmla="*/ 8911248 w 10998254"/>
              <a:gd name="connsiteY1135" fmla="*/ 3030499 h 6330402"/>
              <a:gd name="connsiteX1136" fmla="*/ 8930171 w 10998254"/>
              <a:gd name="connsiteY1136" fmla="*/ 3034140 h 6330402"/>
              <a:gd name="connsiteX1137" fmla="*/ 8962760 w 10998254"/>
              <a:gd name="connsiteY1137" fmla="*/ 3068394 h 6330402"/>
              <a:gd name="connsiteX1138" fmla="*/ 8963111 w 10998254"/>
              <a:gd name="connsiteY1138" fmla="*/ 3070609 h 6330402"/>
              <a:gd name="connsiteX1139" fmla="*/ 9030655 w 10998254"/>
              <a:gd name="connsiteY1139" fmla="*/ 3310837 h 6330402"/>
              <a:gd name="connsiteX1140" fmla="*/ 9014669 w 10998254"/>
              <a:gd name="connsiteY1140" fmla="*/ 3337225 h 6330402"/>
              <a:gd name="connsiteX1141" fmla="*/ 9014669 w 10998254"/>
              <a:gd name="connsiteY1141" fmla="*/ 3337226 h 6330402"/>
              <a:gd name="connsiteX1142" fmla="*/ 8986980 w 10998254"/>
              <a:gd name="connsiteY1142" fmla="*/ 3321991 h 6330402"/>
              <a:gd name="connsiteX1143" fmla="*/ 8965349 w 10998254"/>
              <a:gd name="connsiteY1143" fmla="*/ 3245058 h 6330402"/>
              <a:gd name="connsiteX1144" fmla="*/ 8965349 w 10998254"/>
              <a:gd name="connsiteY1144" fmla="*/ 3269736 h 6330402"/>
              <a:gd name="connsiteX1145" fmla="*/ 8960823 w 10998254"/>
              <a:gd name="connsiteY1145" fmla="*/ 3291102 h 6330402"/>
              <a:gd name="connsiteX1146" fmla="*/ 8959414 w 10998254"/>
              <a:gd name="connsiteY1146" fmla="*/ 3293092 h 6330402"/>
              <a:gd name="connsiteX1147" fmla="*/ 8939146 w 10998254"/>
              <a:gd name="connsiteY1147" fmla="*/ 3526817 h 6330402"/>
              <a:gd name="connsiteX1148" fmla="*/ 8893669 w 10998254"/>
              <a:gd name="connsiteY1148" fmla="*/ 3526817 h 6330402"/>
              <a:gd name="connsiteX1149" fmla="*/ 8880704 w 10998254"/>
              <a:gd name="connsiteY1149" fmla="*/ 3377317 h 6330402"/>
              <a:gd name="connsiteX1150" fmla="*/ 8867740 w 10998254"/>
              <a:gd name="connsiteY1150" fmla="*/ 3526817 h 6330402"/>
              <a:gd name="connsiteX1151" fmla="*/ 8822263 w 10998254"/>
              <a:gd name="connsiteY1151" fmla="*/ 3526817 h 6330402"/>
              <a:gd name="connsiteX1152" fmla="*/ 8801995 w 10998254"/>
              <a:gd name="connsiteY1152" fmla="*/ 3293092 h 6330402"/>
              <a:gd name="connsiteX1153" fmla="*/ 8800586 w 10998254"/>
              <a:gd name="connsiteY1153" fmla="*/ 3291102 h 6330402"/>
              <a:gd name="connsiteX1154" fmla="*/ 8796060 w 10998254"/>
              <a:gd name="connsiteY1154" fmla="*/ 3269736 h 6330402"/>
              <a:gd name="connsiteX1155" fmla="*/ 8796060 w 10998254"/>
              <a:gd name="connsiteY1155" fmla="*/ 3243922 h 6330402"/>
              <a:gd name="connsiteX1156" fmla="*/ 8774380 w 10998254"/>
              <a:gd name="connsiteY1156" fmla="*/ 3321028 h 6330402"/>
              <a:gd name="connsiteX1157" fmla="*/ 8746691 w 10998254"/>
              <a:gd name="connsiteY1157" fmla="*/ 3336263 h 6330402"/>
              <a:gd name="connsiteX1158" fmla="*/ 8746691 w 10998254"/>
              <a:gd name="connsiteY1158" fmla="*/ 3336262 h 6330402"/>
              <a:gd name="connsiteX1159" fmla="*/ 8730705 w 10998254"/>
              <a:gd name="connsiteY1159" fmla="*/ 3309874 h 6330402"/>
              <a:gd name="connsiteX1160" fmla="*/ 8798977 w 10998254"/>
              <a:gd name="connsiteY1160" fmla="*/ 3067057 h 6330402"/>
              <a:gd name="connsiteX1161" fmla="*/ 8802971 w 10998254"/>
              <a:gd name="connsiteY1161" fmla="*/ 3059395 h 6330402"/>
              <a:gd name="connsiteX1162" fmla="*/ 8803345 w 10998254"/>
              <a:gd name="connsiteY1162" fmla="*/ 3059084 h 6330402"/>
              <a:gd name="connsiteX1163" fmla="*/ 8805897 w 10998254"/>
              <a:gd name="connsiteY1163" fmla="*/ 3054027 h 6330402"/>
              <a:gd name="connsiteX1164" fmla="*/ 8831238 w 10998254"/>
              <a:gd name="connsiteY1164" fmla="*/ 3034140 h 6330402"/>
              <a:gd name="connsiteX1165" fmla="*/ 8850160 w 10998254"/>
              <a:gd name="connsiteY1165" fmla="*/ 3030499 h 6330402"/>
              <a:gd name="connsiteX1166" fmla="*/ 8854120 w 10998254"/>
              <a:gd name="connsiteY1166" fmla="*/ 3015406 h 6330402"/>
              <a:gd name="connsiteX1167" fmla="*/ 8833217 w 10998254"/>
              <a:gd name="connsiteY1167" fmla="*/ 3010768 h 6330402"/>
              <a:gd name="connsiteX1168" fmla="*/ 8758707 w 10998254"/>
              <a:gd name="connsiteY1168" fmla="*/ 2887253 h 6330402"/>
              <a:gd name="connsiteX1169" fmla="*/ 8880704 w 10998254"/>
              <a:gd name="connsiteY1169" fmla="*/ 2753204 h 6330402"/>
              <a:gd name="connsiteX1170" fmla="*/ 7666032 w 10998254"/>
              <a:gd name="connsiteY1170" fmla="*/ 2727323 h 6330402"/>
              <a:gd name="connsiteX1171" fmla="*/ 7788030 w 10998254"/>
              <a:gd name="connsiteY1171" fmla="*/ 2861372 h 6330402"/>
              <a:gd name="connsiteX1172" fmla="*/ 7713519 w 10998254"/>
              <a:gd name="connsiteY1172" fmla="*/ 2984887 h 6330402"/>
              <a:gd name="connsiteX1173" fmla="*/ 7692616 w 10998254"/>
              <a:gd name="connsiteY1173" fmla="*/ 2989524 h 6330402"/>
              <a:gd name="connsiteX1174" fmla="*/ 7696576 w 10998254"/>
              <a:gd name="connsiteY1174" fmla="*/ 3004618 h 6330402"/>
              <a:gd name="connsiteX1175" fmla="*/ 7715499 w 10998254"/>
              <a:gd name="connsiteY1175" fmla="*/ 3008258 h 6330402"/>
              <a:gd name="connsiteX1176" fmla="*/ 7748088 w 10998254"/>
              <a:gd name="connsiteY1176" fmla="*/ 3042512 h 6330402"/>
              <a:gd name="connsiteX1177" fmla="*/ 7748439 w 10998254"/>
              <a:gd name="connsiteY1177" fmla="*/ 3044727 h 6330402"/>
              <a:gd name="connsiteX1178" fmla="*/ 7815983 w 10998254"/>
              <a:gd name="connsiteY1178" fmla="*/ 3284955 h 6330402"/>
              <a:gd name="connsiteX1179" fmla="*/ 7799997 w 10998254"/>
              <a:gd name="connsiteY1179" fmla="*/ 3311343 h 6330402"/>
              <a:gd name="connsiteX1180" fmla="*/ 7799997 w 10998254"/>
              <a:gd name="connsiteY1180" fmla="*/ 3311344 h 6330402"/>
              <a:gd name="connsiteX1181" fmla="*/ 7772308 w 10998254"/>
              <a:gd name="connsiteY1181" fmla="*/ 3296109 h 6330402"/>
              <a:gd name="connsiteX1182" fmla="*/ 7750677 w 10998254"/>
              <a:gd name="connsiteY1182" fmla="*/ 3219176 h 6330402"/>
              <a:gd name="connsiteX1183" fmla="*/ 7750677 w 10998254"/>
              <a:gd name="connsiteY1183" fmla="*/ 3243854 h 6330402"/>
              <a:gd name="connsiteX1184" fmla="*/ 7746151 w 10998254"/>
              <a:gd name="connsiteY1184" fmla="*/ 3265220 h 6330402"/>
              <a:gd name="connsiteX1185" fmla="*/ 7744742 w 10998254"/>
              <a:gd name="connsiteY1185" fmla="*/ 3267210 h 6330402"/>
              <a:gd name="connsiteX1186" fmla="*/ 7724474 w 10998254"/>
              <a:gd name="connsiteY1186" fmla="*/ 3500935 h 6330402"/>
              <a:gd name="connsiteX1187" fmla="*/ 7678997 w 10998254"/>
              <a:gd name="connsiteY1187" fmla="*/ 3500935 h 6330402"/>
              <a:gd name="connsiteX1188" fmla="*/ 7666032 w 10998254"/>
              <a:gd name="connsiteY1188" fmla="*/ 3351435 h 6330402"/>
              <a:gd name="connsiteX1189" fmla="*/ 7653068 w 10998254"/>
              <a:gd name="connsiteY1189" fmla="*/ 3500935 h 6330402"/>
              <a:gd name="connsiteX1190" fmla="*/ 7607591 w 10998254"/>
              <a:gd name="connsiteY1190" fmla="*/ 3500935 h 6330402"/>
              <a:gd name="connsiteX1191" fmla="*/ 7587322 w 10998254"/>
              <a:gd name="connsiteY1191" fmla="*/ 3267210 h 6330402"/>
              <a:gd name="connsiteX1192" fmla="*/ 7585914 w 10998254"/>
              <a:gd name="connsiteY1192" fmla="*/ 3265220 h 6330402"/>
              <a:gd name="connsiteX1193" fmla="*/ 7581387 w 10998254"/>
              <a:gd name="connsiteY1193" fmla="*/ 3243854 h 6330402"/>
              <a:gd name="connsiteX1194" fmla="*/ 7581387 w 10998254"/>
              <a:gd name="connsiteY1194" fmla="*/ 3218040 h 6330402"/>
              <a:gd name="connsiteX1195" fmla="*/ 7559708 w 10998254"/>
              <a:gd name="connsiteY1195" fmla="*/ 3295146 h 6330402"/>
              <a:gd name="connsiteX1196" fmla="*/ 7532018 w 10998254"/>
              <a:gd name="connsiteY1196" fmla="*/ 3310381 h 6330402"/>
              <a:gd name="connsiteX1197" fmla="*/ 7532019 w 10998254"/>
              <a:gd name="connsiteY1197" fmla="*/ 3310380 h 6330402"/>
              <a:gd name="connsiteX1198" fmla="*/ 7516033 w 10998254"/>
              <a:gd name="connsiteY1198" fmla="*/ 3283992 h 6330402"/>
              <a:gd name="connsiteX1199" fmla="*/ 7584305 w 10998254"/>
              <a:gd name="connsiteY1199" fmla="*/ 3041175 h 6330402"/>
              <a:gd name="connsiteX1200" fmla="*/ 7588298 w 10998254"/>
              <a:gd name="connsiteY1200" fmla="*/ 3033512 h 6330402"/>
              <a:gd name="connsiteX1201" fmla="*/ 7588673 w 10998254"/>
              <a:gd name="connsiteY1201" fmla="*/ 3033203 h 6330402"/>
              <a:gd name="connsiteX1202" fmla="*/ 7591224 w 10998254"/>
              <a:gd name="connsiteY1202" fmla="*/ 3028145 h 6330402"/>
              <a:gd name="connsiteX1203" fmla="*/ 7616565 w 10998254"/>
              <a:gd name="connsiteY1203" fmla="*/ 3008258 h 6330402"/>
              <a:gd name="connsiteX1204" fmla="*/ 7635488 w 10998254"/>
              <a:gd name="connsiteY1204" fmla="*/ 3004618 h 6330402"/>
              <a:gd name="connsiteX1205" fmla="*/ 7639448 w 10998254"/>
              <a:gd name="connsiteY1205" fmla="*/ 2989524 h 6330402"/>
              <a:gd name="connsiteX1206" fmla="*/ 7618545 w 10998254"/>
              <a:gd name="connsiteY1206" fmla="*/ 2984887 h 6330402"/>
              <a:gd name="connsiteX1207" fmla="*/ 7544035 w 10998254"/>
              <a:gd name="connsiteY1207" fmla="*/ 2861372 h 6330402"/>
              <a:gd name="connsiteX1208" fmla="*/ 7666032 w 10998254"/>
              <a:gd name="connsiteY1208" fmla="*/ 2727323 h 6330402"/>
              <a:gd name="connsiteX1209" fmla="*/ 6604983 w 10998254"/>
              <a:gd name="connsiteY1209" fmla="*/ 2727323 h 6330402"/>
              <a:gd name="connsiteX1210" fmla="*/ 6726980 w 10998254"/>
              <a:gd name="connsiteY1210" fmla="*/ 2861372 h 6330402"/>
              <a:gd name="connsiteX1211" fmla="*/ 6652470 w 10998254"/>
              <a:gd name="connsiteY1211" fmla="*/ 2984887 h 6330402"/>
              <a:gd name="connsiteX1212" fmla="*/ 6631567 w 10998254"/>
              <a:gd name="connsiteY1212" fmla="*/ 2989524 h 6330402"/>
              <a:gd name="connsiteX1213" fmla="*/ 6635527 w 10998254"/>
              <a:gd name="connsiteY1213" fmla="*/ 3004618 h 6330402"/>
              <a:gd name="connsiteX1214" fmla="*/ 6654450 w 10998254"/>
              <a:gd name="connsiteY1214" fmla="*/ 3008258 h 6330402"/>
              <a:gd name="connsiteX1215" fmla="*/ 6687039 w 10998254"/>
              <a:gd name="connsiteY1215" fmla="*/ 3042512 h 6330402"/>
              <a:gd name="connsiteX1216" fmla="*/ 6687390 w 10998254"/>
              <a:gd name="connsiteY1216" fmla="*/ 3044727 h 6330402"/>
              <a:gd name="connsiteX1217" fmla="*/ 6754934 w 10998254"/>
              <a:gd name="connsiteY1217" fmla="*/ 3284955 h 6330402"/>
              <a:gd name="connsiteX1218" fmla="*/ 6738948 w 10998254"/>
              <a:gd name="connsiteY1218" fmla="*/ 3311343 h 6330402"/>
              <a:gd name="connsiteX1219" fmla="*/ 6738948 w 10998254"/>
              <a:gd name="connsiteY1219" fmla="*/ 3311344 h 6330402"/>
              <a:gd name="connsiteX1220" fmla="*/ 6711259 w 10998254"/>
              <a:gd name="connsiteY1220" fmla="*/ 3296109 h 6330402"/>
              <a:gd name="connsiteX1221" fmla="*/ 6689628 w 10998254"/>
              <a:gd name="connsiteY1221" fmla="*/ 3219176 h 6330402"/>
              <a:gd name="connsiteX1222" fmla="*/ 6689628 w 10998254"/>
              <a:gd name="connsiteY1222" fmla="*/ 3243854 h 6330402"/>
              <a:gd name="connsiteX1223" fmla="*/ 6685102 w 10998254"/>
              <a:gd name="connsiteY1223" fmla="*/ 3265220 h 6330402"/>
              <a:gd name="connsiteX1224" fmla="*/ 6683693 w 10998254"/>
              <a:gd name="connsiteY1224" fmla="*/ 3267210 h 6330402"/>
              <a:gd name="connsiteX1225" fmla="*/ 6663425 w 10998254"/>
              <a:gd name="connsiteY1225" fmla="*/ 3500935 h 6330402"/>
              <a:gd name="connsiteX1226" fmla="*/ 6617948 w 10998254"/>
              <a:gd name="connsiteY1226" fmla="*/ 3500935 h 6330402"/>
              <a:gd name="connsiteX1227" fmla="*/ 6604983 w 10998254"/>
              <a:gd name="connsiteY1227" fmla="*/ 3351435 h 6330402"/>
              <a:gd name="connsiteX1228" fmla="*/ 6592019 w 10998254"/>
              <a:gd name="connsiteY1228" fmla="*/ 3500935 h 6330402"/>
              <a:gd name="connsiteX1229" fmla="*/ 6546542 w 10998254"/>
              <a:gd name="connsiteY1229" fmla="*/ 3500935 h 6330402"/>
              <a:gd name="connsiteX1230" fmla="*/ 6526273 w 10998254"/>
              <a:gd name="connsiteY1230" fmla="*/ 3267210 h 6330402"/>
              <a:gd name="connsiteX1231" fmla="*/ 6524865 w 10998254"/>
              <a:gd name="connsiteY1231" fmla="*/ 3265220 h 6330402"/>
              <a:gd name="connsiteX1232" fmla="*/ 6520338 w 10998254"/>
              <a:gd name="connsiteY1232" fmla="*/ 3243854 h 6330402"/>
              <a:gd name="connsiteX1233" fmla="*/ 6520338 w 10998254"/>
              <a:gd name="connsiteY1233" fmla="*/ 3218040 h 6330402"/>
              <a:gd name="connsiteX1234" fmla="*/ 6498659 w 10998254"/>
              <a:gd name="connsiteY1234" fmla="*/ 3295146 h 6330402"/>
              <a:gd name="connsiteX1235" fmla="*/ 6470969 w 10998254"/>
              <a:gd name="connsiteY1235" fmla="*/ 3310381 h 6330402"/>
              <a:gd name="connsiteX1236" fmla="*/ 6470970 w 10998254"/>
              <a:gd name="connsiteY1236" fmla="*/ 3310380 h 6330402"/>
              <a:gd name="connsiteX1237" fmla="*/ 6454984 w 10998254"/>
              <a:gd name="connsiteY1237" fmla="*/ 3283992 h 6330402"/>
              <a:gd name="connsiteX1238" fmla="*/ 6523256 w 10998254"/>
              <a:gd name="connsiteY1238" fmla="*/ 3041175 h 6330402"/>
              <a:gd name="connsiteX1239" fmla="*/ 6527249 w 10998254"/>
              <a:gd name="connsiteY1239" fmla="*/ 3033512 h 6330402"/>
              <a:gd name="connsiteX1240" fmla="*/ 6527624 w 10998254"/>
              <a:gd name="connsiteY1240" fmla="*/ 3033203 h 6330402"/>
              <a:gd name="connsiteX1241" fmla="*/ 6530175 w 10998254"/>
              <a:gd name="connsiteY1241" fmla="*/ 3028145 h 6330402"/>
              <a:gd name="connsiteX1242" fmla="*/ 6555516 w 10998254"/>
              <a:gd name="connsiteY1242" fmla="*/ 3008258 h 6330402"/>
              <a:gd name="connsiteX1243" fmla="*/ 6574439 w 10998254"/>
              <a:gd name="connsiteY1243" fmla="*/ 3004618 h 6330402"/>
              <a:gd name="connsiteX1244" fmla="*/ 6578399 w 10998254"/>
              <a:gd name="connsiteY1244" fmla="*/ 2989524 h 6330402"/>
              <a:gd name="connsiteX1245" fmla="*/ 6557496 w 10998254"/>
              <a:gd name="connsiteY1245" fmla="*/ 2984887 h 6330402"/>
              <a:gd name="connsiteX1246" fmla="*/ 6482986 w 10998254"/>
              <a:gd name="connsiteY1246" fmla="*/ 2861372 h 6330402"/>
              <a:gd name="connsiteX1247" fmla="*/ 6604983 w 10998254"/>
              <a:gd name="connsiteY1247" fmla="*/ 2727323 h 6330402"/>
              <a:gd name="connsiteX1248" fmla="*/ 4243794 w 10998254"/>
              <a:gd name="connsiteY1248" fmla="*/ 2727323 h 6330402"/>
              <a:gd name="connsiteX1249" fmla="*/ 4365791 w 10998254"/>
              <a:gd name="connsiteY1249" fmla="*/ 2861372 h 6330402"/>
              <a:gd name="connsiteX1250" fmla="*/ 4291281 w 10998254"/>
              <a:gd name="connsiteY1250" fmla="*/ 2984887 h 6330402"/>
              <a:gd name="connsiteX1251" fmla="*/ 4270378 w 10998254"/>
              <a:gd name="connsiteY1251" fmla="*/ 2989524 h 6330402"/>
              <a:gd name="connsiteX1252" fmla="*/ 4274338 w 10998254"/>
              <a:gd name="connsiteY1252" fmla="*/ 3004618 h 6330402"/>
              <a:gd name="connsiteX1253" fmla="*/ 4293261 w 10998254"/>
              <a:gd name="connsiteY1253" fmla="*/ 3008258 h 6330402"/>
              <a:gd name="connsiteX1254" fmla="*/ 4325850 w 10998254"/>
              <a:gd name="connsiteY1254" fmla="*/ 3042512 h 6330402"/>
              <a:gd name="connsiteX1255" fmla="*/ 4326201 w 10998254"/>
              <a:gd name="connsiteY1255" fmla="*/ 3044727 h 6330402"/>
              <a:gd name="connsiteX1256" fmla="*/ 4393745 w 10998254"/>
              <a:gd name="connsiteY1256" fmla="*/ 3284955 h 6330402"/>
              <a:gd name="connsiteX1257" fmla="*/ 4377759 w 10998254"/>
              <a:gd name="connsiteY1257" fmla="*/ 3311343 h 6330402"/>
              <a:gd name="connsiteX1258" fmla="*/ 4377759 w 10998254"/>
              <a:gd name="connsiteY1258" fmla="*/ 3311344 h 6330402"/>
              <a:gd name="connsiteX1259" fmla="*/ 4350070 w 10998254"/>
              <a:gd name="connsiteY1259" fmla="*/ 3296109 h 6330402"/>
              <a:gd name="connsiteX1260" fmla="*/ 4328439 w 10998254"/>
              <a:gd name="connsiteY1260" fmla="*/ 3219176 h 6330402"/>
              <a:gd name="connsiteX1261" fmla="*/ 4328439 w 10998254"/>
              <a:gd name="connsiteY1261" fmla="*/ 3243854 h 6330402"/>
              <a:gd name="connsiteX1262" fmla="*/ 4323913 w 10998254"/>
              <a:gd name="connsiteY1262" fmla="*/ 3265220 h 6330402"/>
              <a:gd name="connsiteX1263" fmla="*/ 4322504 w 10998254"/>
              <a:gd name="connsiteY1263" fmla="*/ 3267210 h 6330402"/>
              <a:gd name="connsiteX1264" fmla="*/ 4302236 w 10998254"/>
              <a:gd name="connsiteY1264" fmla="*/ 3500935 h 6330402"/>
              <a:gd name="connsiteX1265" fmla="*/ 4256759 w 10998254"/>
              <a:gd name="connsiteY1265" fmla="*/ 3500935 h 6330402"/>
              <a:gd name="connsiteX1266" fmla="*/ 4243794 w 10998254"/>
              <a:gd name="connsiteY1266" fmla="*/ 3351435 h 6330402"/>
              <a:gd name="connsiteX1267" fmla="*/ 4230830 w 10998254"/>
              <a:gd name="connsiteY1267" fmla="*/ 3500935 h 6330402"/>
              <a:gd name="connsiteX1268" fmla="*/ 4185353 w 10998254"/>
              <a:gd name="connsiteY1268" fmla="*/ 3500935 h 6330402"/>
              <a:gd name="connsiteX1269" fmla="*/ 4165084 w 10998254"/>
              <a:gd name="connsiteY1269" fmla="*/ 3267210 h 6330402"/>
              <a:gd name="connsiteX1270" fmla="*/ 4163676 w 10998254"/>
              <a:gd name="connsiteY1270" fmla="*/ 3265220 h 6330402"/>
              <a:gd name="connsiteX1271" fmla="*/ 4159149 w 10998254"/>
              <a:gd name="connsiteY1271" fmla="*/ 3243854 h 6330402"/>
              <a:gd name="connsiteX1272" fmla="*/ 4159149 w 10998254"/>
              <a:gd name="connsiteY1272" fmla="*/ 3218040 h 6330402"/>
              <a:gd name="connsiteX1273" fmla="*/ 4137470 w 10998254"/>
              <a:gd name="connsiteY1273" fmla="*/ 3295146 h 6330402"/>
              <a:gd name="connsiteX1274" fmla="*/ 4109780 w 10998254"/>
              <a:gd name="connsiteY1274" fmla="*/ 3310381 h 6330402"/>
              <a:gd name="connsiteX1275" fmla="*/ 4109781 w 10998254"/>
              <a:gd name="connsiteY1275" fmla="*/ 3310380 h 6330402"/>
              <a:gd name="connsiteX1276" fmla="*/ 4093795 w 10998254"/>
              <a:gd name="connsiteY1276" fmla="*/ 3283992 h 6330402"/>
              <a:gd name="connsiteX1277" fmla="*/ 4162067 w 10998254"/>
              <a:gd name="connsiteY1277" fmla="*/ 3041175 h 6330402"/>
              <a:gd name="connsiteX1278" fmla="*/ 4166060 w 10998254"/>
              <a:gd name="connsiteY1278" fmla="*/ 3033512 h 6330402"/>
              <a:gd name="connsiteX1279" fmla="*/ 4166435 w 10998254"/>
              <a:gd name="connsiteY1279" fmla="*/ 3033203 h 6330402"/>
              <a:gd name="connsiteX1280" fmla="*/ 4168986 w 10998254"/>
              <a:gd name="connsiteY1280" fmla="*/ 3028145 h 6330402"/>
              <a:gd name="connsiteX1281" fmla="*/ 4194327 w 10998254"/>
              <a:gd name="connsiteY1281" fmla="*/ 3008258 h 6330402"/>
              <a:gd name="connsiteX1282" fmla="*/ 4213250 w 10998254"/>
              <a:gd name="connsiteY1282" fmla="*/ 3004618 h 6330402"/>
              <a:gd name="connsiteX1283" fmla="*/ 4217210 w 10998254"/>
              <a:gd name="connsiteY1283" fmla="*/ 2989524 h 6330402"/>
              <a:gd name="connsiteX1284" fmla="*/ 4196307 w 10998254"/>
              <a:gd name="connsiteY1284" fmla="*/ 2984887 h 6330402"/>
              <a:gd name="connsiteX1285" fmla="*/ 4121797 w 10998254"/>
              <a:gd name="connsiteY1285" fmla="*/ 2861372 h 6330402"/>
              <a:gd name="connsiteX1286" fmla="*/ 4243794 w 10998254"/>
              <a:gd name="connsiteY1286" fmla="*/ 2727323 h 6330402"/>
              <a:gd name="connsiteX1287" fmla="*/ 3269017 w 10998254"/>
              <a:gd name="connsiteY1287" fmla="*/ 2727323 h 6330402"/>
              <a:gd name="connsiteX1288" fmla="*/ 3391013 w 10998254"/>
              <a:gd name="connsiteY1288" fmla="*/ 2861372 h 6330402"/>
              <a:gd name="connsiteX1289" fmla="*/ 3316505 w 10998254"/>
              <a:gd name="connsiteY1289" fmla="*/ 2984887 h 6330402"/>
              <a:gd name="connsiteX1290" fmla="*/ 3295600 w 10998254"/>
              <a:gd name="connsiteY1290" fmla="*/ 2989524 h 6330402"/>
              <a:gd name="connsiteX1291" fmla="*/ 3299562 w 10998254"/>
              <a:gd name="connsiteY1291" fmla="*/ 3004618 h 6330402"/>
              <a:gd name="connsiteX1292" fmla="*/ 3318482 w 10998254"/>
              <a:gd name="connsiteY1292" fmla="*/ 3008258 h 6330402"/>
              <a:gd name="connsiteX1293" fmla="*/ 3351073 w 10998254"/>
              <a:gd name="connsiteY1293" fmla="*/ 3042512 h 6330402"/>
              <a:gd name="connsiteX1294" fmla="*/ 3351423 w 10998254"/>
              <a:gd name="connsiteY1294" fmla="*/ 3044727 h 6330402"/>
              <a:gd name="connsiteX1295" fmla="*/ 3418969 w 10998254"/>
              <a:gd name="connsiteY1295" fmla="*/ 3284955 h 6330402"/>
              <a:gd name="connsiteX1296" fmla="*/ 3402982 w 10998254"/>
              <a:gd name="connsiteY1296" fmla="*/ 3311343 h 6330402"/>
              <a:gd name="connsiteX1297" fmla="*/ 3402983 w 10998254"/>
              <a:gd name="connsiteY1297" fmla="*/ 3311344 h 6330402"/>
              <a:gd name="connsiteX1298" fmla="*/ 3375292 w 10998254"/>
              <a:gd name="connsiteY1298" fmla="*/ 3296109 h 6330402"/>
              <a:gd name="connsiteX1299" fmla="*/ 3353662 w 10998254"/>
              <a:gd name="connsiteY1299" fmla="*/ 3219176 h 6330402"/>
              <a:gd name="connsiteX1300" fmla="*/ 3353662 w 10998254"/>
              <a:gd name="connsiteY1300" fmla="*/ 3243854 h 6330402"/>
              <a:gd name="connsiteX1301" fmla="*/ 3349136 w 10998254"/>
              <a:gd name="connsiteY1301" fmla="*/ 3265220 h 6330402"/>
              <a:gd name="connsiteX1302" fmla="*/ 3347726 w 10998254"/>
              <a:gd name="connsiteY1302" fmla="*/ 3267210 h 6330402"/>
              <a:gd name="connsiteX1303" fmla="*/ 3327457 w 10998254"/>
              <a:gd name="connsiteY1303" fmla="*/ 3500935 h 6330402"/>
              <a:gd name="connsiteX1304" fmla="*/ 3281981 w 10998254"/>
              <a:gd name="connsiteY1304" fmla="*/ 3500935 h 6330402"/>
              <a:gd name="connsiteX1305" fmla="*/ 3269017 w 10998254"/>
              <a:gd name="connsiteY1305" fmla="*/ 3351435 h 6330402"/>
              <a:gd name="connsiteX1306" fmla="*/ 3256052 w 10998254"/>
              <a:gd name="connsiteY1306" fmla="*/ 3500935 h 6330402"/>
              <a:gd name="connsiteX1307" fmla="*/ 3210576 w 10998254"/>
              <a:gd name="connsiteY1307" fmla="*/ 3500935 h 6330402"/>
              <a:gd name="connsiteX1308" fmla="*/ 3190306 w 10998254"/>
              <a:gd name="connsiteY1308" fmla="*/ 3267210 h 6330402"/>
              <a:gd name="connsiteX1309" fmla="*/ 3188897 w 10998254"/>
              <a:gd name="connsiteY1309" fmla="*/ 3265220 h 6330402"/>
              <a:gd name="connsiteX1310" fmla="*/ 3184371 w 10998254"/>
              <a:gd name="connsiteY1310" fmla="*/ 3243854 h 6330402"/>
              <a:gd name="connsiteX1311" fmla="*/ 3184371 w 10998254"/>
              <a:gd name="connsiteY1311" fmla="*/ 3218040 h 6330402"/>
              <a:gd name="connsiteX1312" fmla="*/ 3162691 w 10998254"/>
              <a:gd name="connsiteY1312" fmla="*/ 3295146 h 6330402"/>
              <a:gd name="connsiteX1313" fmla="*/ 3135003 w 10998254"/>
              <a:gd name="connsiteY1313" fmla="*/ 3310381 h 6330402"/>
              <a:gd name="connsiteX1314" fmla="*/ 3135003 w 10998254"/>
              <a:gd name="connsiteY1314" fmla="*/ 3310380 h 6330402"/>
              <a:gd name="connsiteX1315" fmla="*/ 3119018 w 10998254"/>
              <a:gd name="connsiteY1315" fmla="*/ 3283992 h 6330402"/>
              <a:gd name="connsiteX1316" fmla="*/ 3187290 w 10998254"/>
              <a:gd name="connsiteY1316" fmla="*/ 3041175 h 6330402"/>
              <a:gd name="connsiteX1317" fmla="*/ 3191282 w 10998254"/>
              <a:gd name="connsiteY1317" fmla="*/ 3033512 h 6330402"/>
              <a:gd name="connsiteX1318" fmla="*/ 3191658 w 10998254"/>
              <a:gd name="connsiteY1318" fmla="*/ 3033203 h 6330402"/>
              <a:gd name="connsiteX1319" fmla="*/ 3194209 w 10998254"/>
              <a:gd name="connsiteY1319" fmla="*/ 3028145 h 6330402"/>
              <a:gd name="connsiteX1320" fmla="*/ 3219550 w 10998254"/>
              <a:gd name="connsiteY1320" fmla="*/ 3008258 h 6330402"/>
              <a:gd name="connsiteX1321" fmla="*/ 3238471 w 10998254"/>
              <a:gd name="connsiteY1321" fmla="*/ 3004618 h 6330402"/>
              <a:gd name="connsiteX1322" fmla="*/ 3242432 w 10998254"/>
              <a:gd name="connsiteY1322" fmla="*/ 2989524 h 6330402"/>
              <a:gd name="connsiteX1323" fmla="*/ 3221528 w 10998254"/>
              <a:gd name="connsiteY1323" fmla="*/ 2984887 h 6330402"/>
              <a:gd name="connsiteX1324" fmla="*/ 3147019 w 10998254"/>
              <a:gd name="connsiteY1324" fmla="*/ 2861372 h 6330402"/>
              <a:gd name="connsiteX1325" fmla="*/ 3269017 w 10998254"/>
              <a:gd name="connsiteY1325" fmla="*/ 2727323 h 6330402"/>
              <a:gd name="connsiteX1326" fmla="*/ 754624 w 10998254"/>
              <a:gd name="connsiteY1326" fmla="*/ 2606556 h 6330402"/>
              <a:gd name="connsiteX1327" fmla="*/ 876621 w 10998254"/>
              <a:gd name="connsiteY1327" fmla="*/ 2740605 h 6330402"/>
              <a:gd name="connsiteX1328" fmla="*/ 802111 w 10998254"/>
              <a:gd name="connsiteY1328" fmla="*/ 2864121 h 6330402"/>
              <a:gd name="connsiteX1329" fmla="*/ 781208 w 10998254"/>
              <a:gd name="connsiteY1329" fmla="*/ 2868758 h 6330402"/>
              <a:gd name="connsiteX1330" fmla="*/ 785168 w 10998254"/>
              <a:gd name="connsiteY1330" fmla="*/ 2883852 h 6330402"/>
              <a:gd name="connsiteX1331" fmla="*/ 804091 w 10998254"/>
              <a:gd name="connsiteY1331" fmla="*/ 2887493 h 6330402"/>
              <a:gd name="connsiteX1332" fmla="*/ 836679 w 10998254"/>
              <a:gd name="connsiteY1332" fmla="*/ 2921746 h 6330402"/>
              <a:gd name="connsiteX1333" fmla="*/ 837031 w 10998254"/>
              <a:gd name="connsiteY1333" fmla="*/ 2923961 h 6330402"/>
              <a:gd name="connsiteX1334" fmla="*/ 904575 w 10998254"/>
              <a:gd name="connsiteY1334" fmla="*/ 3164189 h 6330402"/>
              <a:gd name="connsiteX1335" fmla="*/ 888588 w 10998254"/>
              <a:gd name="connsiteY1335" fmla="*/ 3190577 h 6330402"/>
              <a:gd name="connsiteX1336" fmla="*/ 888589 w 10998254"/>
              <a:gd name="connsiteY1336" fmla="*/ 3190578 h 6330402"/>
              <a:gd name="connsiteX1337" fmla="*/ 860900 w 10998254"/>
              <a:gd name="connsiteY1337" fmla="*/ 3175343 h 6330402"/>
              <a:gd name="connsiteX1338" fmla="*/ 839269 w 10998254"/>
              <a:gd name="connsiteY1338" fmla="*/ 3098410 h 6330402"/>
              <a:gd name="connsiteX1339" fmla="*/ 839269 w 10998254"/>
              <a:gd name="connsiteY1339" fmla="*/ 3123088 h 6330402"/>
              <a:gd name="connsiteX1340" fmla="*/ 834742 w 10998254"/>
              <a:gd name="connsiteY1340" fmla="*/ 3144454 h 6330402"/>
              <a:gd name="connsiteX1341" fmla="*/ 833334 w 10998254"/>
              <a:gd name="connsiteY1341" fmla="*/ 3146444 h 6330402"/>
              <a:gd name="connsiteX1342" fmla="*/ 813066 w 10998254"/>
              <a:gd name="connsiteY1342" fmla="*/ 3380169 h 6330402"/>
              <a:gd name="connsiteX1343" fmla="*/ 767589 w 10998254"/>
              <a:gd name="connsiteY1343" fmla="*/ 3380169 h 6330402"/>
              <a:gd name="connsiteX1344" fmla="*/ 754624 w 10998254"/>
              <a:gd name="connsiteY1344" fmla="*/ 3230669 h 6330402"/>
              <a:gd name="connsiteX1345" fmla="*/ 741659 w 10998254"/>
              <a:gd name="connsiteY1345" fmla="*/ 3380169 h 6330402"/>
              <a:gd name="connsiteX1346" fmla="*/ 696183 w 10998254"/>
              <a:gd name="connsiteY1346" fmla="*/ 3380169 h 6330402"/>
              <a:gd name="connsiteX1347" fmla="*/ 675914 w 10998254"/>
              <a:gd name="connsiteY1347" fmla="*/ 3146444 h 6330402"/>
              <a:gd name="connsiteX1348" fmla="*/ 674505 w 10998254"/>
              <a:gd name="connsiteY1348" fmla="*/ 3144454 h 6330402"/>
              <a:gd name="connsiteX1349" fmla="*/ 669979 w 10998254"/>
              <a:gd name="connsiteY1349" fmla="*/ 3123088 h 6330402"/>
              <a:gd name="connsiteX1350" fmla="*/ 669979 w 10998254"/>
              <a:gd name="connsiteY1350" fmla="*/ 3097274 h 6330402"/>
              <a:gd name="connsiteX1351" fmla="*/ 648299 w 10998254"/>
              <a:gd name="connsiteY1351" fmla="*/ 3174380 h 6330402"/>
              <a:gd name="connsiteX1352" fmla="*/ 620610 w 10998254"/>
              <a:gd name="connsiteY1352" fmla="*/ 3189615 h 6330402"/>
              <a:gd name="connsiteX1353" fmla="*/ 620611 w 10998254"/>
              <a:gd name="connsiteY1353" fmla="*/ 3189614 h 6330402"/>
              <a:gd name="connsiteX1354" fmla="*/ 604624 w 10998254"/>
              <a:gd name="connsiteY1354" fmla="*/ 3163226 h 6330402"/>
              <a:gd name="connsiteX1355" fmla="*/ 672897 w 10998254"/>
              <a:gd name="connsiteY1355" fmla="*/ 2920409 h 6330402"/>
              <a:gd name="connsiteX1356" fmla="*/ 676890 w 10998254"/>
              <a:gd name="connsiteY1356" fmla="*/ 2912746 h 6330402"/>
              <a:gd name="connsiteX1357" fmla="*/ 677265 w 10998254"/>
              <a:gd name="connsiteY1357" fmla="*/ 2912436 h 6330402"/>
              <a:gd name="connsiteX1358" fmla="*/ 679816 w 10998254"/>
              <a:gd name="connsiteY1358" fmla="*/ 2907379 h 6330402"/>
              <a:gd name="connsiteX1359" fmla="*/ 705157 w 10998254"/>
              <a:gd name="connsiteY1359" fmla="*/ 2887493 h 6330402"/>
              <a:gd name="connsiteX1360" fmla="*/ 724080 w 10998254"/>
              <a:gd name="connsiteY1360" fmla="*/ 2883852 h 6330402"/>
              <a:gd name="connsiteX1361" fmla="*/ 728039 w 10998254"/>
              <a:gd name="connsiteY1361" fmla="*/ 2868758 h 6330402"/>
              <a:gd name="connsiteX1362" fmla="*/ 707137 w 10998254"/>
              <a:gd name="connsiteY1362" fmla="*/ 2864121 h 6330402"/>
              <a:gd name="connsiteX1363" fmla="*/ 632627 w 10998254"/>
              <a:gd name="connsiteY1363" fmla="*/ 2740605 h 6330402"/>
              <a:gd name="connsiteX1364" fmla="*/ 754624 w 10998254"/>
              <a:gd name="connsiteY1364" fmla="*/ 2606556 h 6330402"/>
              <a:gd name="connsiteX1365" fmla="*/ 371006 w 10998254"/>
              <a:gd name="connsiteY1365" fmla="*/ 2395561 h 6330402"/>
              <a:gd name="connsiteX1366" fmla="*/ 371006 w 10998254"/>
              <a:gd name="connsiteY1366" fmla="*/ 2395562 h 6330402"/>
              <a:gd name="connsiteX1367" fmla="*/ 371006 w 10998254"/>
              <a:gd name="connsiteY1367" fmla="*/ 2395562 h 6330402"/>
              <a:gd name="connsiteX1368" fmla="*/ 2725460 w 10998254"/>
              <a:gd name="connsiteY1368" fmla="*/ 2119939 h 6330402"/>
              <a:gd name="connsiteX1369" fmla="*/ 2725460 w 10998254"/>
              <a:gd name="connsiteY1369" fmla="*/ 2119940 h 6330402"/>
              <a:gd name="connsiteX1370" fmla="*/ 2725459 w 10998254"/>
              <a:gd name="connsiteY1370" fmla="*/ 2119940 h 6330402"/>
              <a:gd name="connsiteX1371" fmla="*/ 10002138 w 10998254"/>
              <a:gd name="connsiteY1371" fmla="*/ 2097597 h 6330402"/>
              <a:gd name="connsiteX1372" fmla="*/ 10124136 w 10998254"/>
              <a:gd name="connsiteY1372" fmla="*/ 2231647 h 6330402"/>
              <a:gd name="connsiteX1373" fmla="*/ 10049625 w 10998254"/>
              <a:gd name="connsiteY1373" fmla="*/ 2355163 h 6330402"/>
              <a:gd name="connsiteX1374" fmla="*/ 10028723 w 10998254"/>
              <a:gd name="connsiteY1374" fmla="*/ 2359799 h 6330402"/>
              <a:gd name="connsiteX1375" fmla="*/ 10032682 w 10998254"/>
              <a:gd name="connsiteY1375" fmla="*/ 2374894 h 6330402"/>
              <a:gd name="connsiteX1376" fmla="*/ 10051605 w 10998254"/>
              <a:gd name="connsiteY1376" fmla="*/ 2378534 h 6330402"/>
              <a:gd name="connsiteX1377" fmla="*/ 10084194 w 10998254"/>
              <a:gd name="connsiteY1377" fmla="*/ 2412787 h 6330402"/>
              <a:gd name="connsiteX1378" fmla="*/ 10084545 w 10998254"/>
              <a:gd name="connsiteY1378" fmla="*/ 2415003 h 6330402"/>
              <a:gd name="connsiteX1379" fmla="*/ 10152089 w 10998254"/>
              <a:gd name="connsiteY1379" fmla="*/ 2655231 h 6330402"/>
              <a:gd name="connsiteX1380" fmla="*/ 10136103 w 10998254"/>
              <a:gd name="connsiteY1380" fmla="*/ 2681619 h 6330402"/>
              <a:gd name="connsiteX1381" fmla="*/ 10136103 w 10998254"/>
              <a:gd name="connsiteY1381" fmla="*/ 2681620 h 6330402"/>
              <a:gd name="connsiteX1382" fmla="*/ 10108414 w 10998254"/>
              <a:gd name="connsiteY1382" fmla="*/ 2666384 h 6330402"/>
              <a:gd name="connsiteX1383" fmla="*/ 10086783 w 10998254"/>
              <a:gd name="connsiteY1383" fmla="*/ 2589452 h 6330402"/>
              <a:gd name="connsiteX1384" fmla="*/ 10086783 w 10998254"/>
              <a:gd name="connsiteY1384" fmla="*/ 2614130 h 6330402"/>
              <a:gd name="connsiteX1385" fmla="*/ 10082257 w 10998254"/>
              <a:gd name="connsiteY1385" fmla="*/ 2635496 h 6330402"/>
              <a:gd name="connsiteX1386" fmla="*/ 10080848 w 10998254"/>
              <a:gd name="connsiteY1386" fmla="*/ 2637486 h 6330402"/>
              <a:gd name="connsiteX1387" fmla="*/ 10060580 w 10998254"/>
              <a:gd name="connsiteY1387" fmla="*/ 2871210 h 6330402"/>
              <a:gd name="connsiteX1388" fmla="*/ 10015103 w 10998254"/>
              <a:gd name="connsiteY1388" fmla="*/ 2871210 h 6330402"/>
              <a:gd name="connsiteX1389" fmla="*/ 10002138 w 10998254"/>
              <a:gd name="connsiteY1389" fmla="*/ 2721711 h 6330402"/>
              <a:gd name="connsiteX1390" fmla="*/ 9989174 w 10998254"/>
              <a:gd name="connsiteY1390" fmla="*/ 2871210 h 6330402"/>
              <a:gd name="connsiteX1391" fmla="*/ 9943697 w 10998254"/>
              <a:gd name="connsiteY1391" fmla="*/ 2871210 h 6330402"/>
              <a:gd name="connsiteX1392" fmla="*/ 9923429 w 10998254"/>
              <a:gd name="connsiteY1392" fmla="*/ 2637487 h 6330402"/>
              <a:gd name="connsiteX1393" fmla="*/ 9922020 w 10998254"/>
              <a:gd name="connsiteY1393" fmla="*/ 2635496 h 6330402"/>
              <a:gd name="connsiteX1394" fmla="*/ 9917494 w 10998254"/>
              <a:gd name="connsiteY1394" fmla="*/ 2614130 h 6330402"/>
              <a:gd name="connsiteX1395" fmla="*/ 9917494 w 10998254"/>
              <a:gd name="connsiteY1395" fmla="*/ 2588316 h 6330402"/>
              <a:gd name="connsiteX1396" fmla="*/ 9895814 w 10998254"/>
              <a:gd name="connsiteY1396" fmla="*/ 2665422 h 6330402"/>
              <a:gd name="connsiteX1397" fmla="*/ 9868125 w 10998254"/>
              <a:gd name="connsiteY1397" fmla="*/ 2680657 h 6330402"/>
              <a:gd name="connsiteX1398" fmla="*/ 9868125 w 10998254"/>
              <a:gd name="connsiteY1398" fmla="*/ 2680656 h 6330402"/>
              <a:gd name="connsiteX1399" fmla="*/ 9852139 w 10998254"/>
              <a:gd name="connsiteY1399" fmla="*/ 2654268 h 6330402"/>
              <a:gd name="connsiteX1400" fmla="*/ 9920411 w 10998254"/>
              <a:gd name="connsiteY1400" fmla="*/ 2411450 h 6330402"/>
              <a:gd name="connsiteX1401" fmla="*/ 9924405 w 10998254"/>
              <a:gd name="connsiteY1401" fmla="*/ 2403788 h 6330402"/>
              <a:gd name="connsiteX1402" fmla="*/ 9924779 w 10998254"/>
              <a:gd name="connsiteY1402" fmla="*/ 2403477 h 6330402"/>
              <a:gd name="connsiteX1403" fmla="*/ 9927331 w 10998254"/>
              <a:gd name="connsiteY1403" fmla="*/ 2398422 h 6330402"/>
              <a:gd name="connsiteX1404" fmla="*/ 9952672 w 10998254"/>
              <a:gd name="connsiteY1404" fmla="*/ 2378534 h 6330402"/>
              <a:gd name="connsiteX1405" fmla="*/ 9971594 w 10998254"/>
              <a:gd name="connsiteY1405" fmla="*/ 2374894 h 6330402"/>
              <a:gd name="connsiteX1406" fmla="*/ 9975554 w 10998254"/>
              <a:gd name="connsiteY1406" fmla="*/ 2359799 h 6330402"/>
              <a:gd name="connsiteX1407" fmla="*/ 9954651 w 10998254"/>
              <a:gd name="connsiteY1407" fmla="*/ 2355163 h 6330402"/>
              <a:gd name="connsiteX1408" fmla="*/ 9880141 w 10998254"/>
              <a:gd name="connsiteY1408" fmla="*/ 2231647 h 6330402"/>
              <a:gd name="connsiteX1409" fmla="*/ 10002138 w 10998254"/>
              <a:gd name="connsiteY1409" fmla="*/ 2097597 h 6330402"/>
              <a:gd name="connsiteX1410" fmla="*/ 6154757 w 10998254"/>
              <a:gd name="connsiteY1410" fmla="*/ 2011331 h 6330402"/>
              <a:gd name="connsiteX1411" fmla="*/ 6276754 w 10998254"/>
              <a:gd name="connsiteY1411" fmla="*/ 2145381 h 6330402"/>
              <a:gd name="connsiteX1412" fmla="*/ 6202244 w 10998254"/>
              <a:gd name="connsiteY1412" fmla="*/ 2268897 h 6330402"/>
              <a:gd name="connsiteX1413" fmla="*/ 6181341 w 10998254"/>
              <a:gd name="connsiteY1413" fmla="*/ 2273533 h 6330402"/>
              <a:gd name="connsiteX1414" fmla="*/ 6185301 w 10998254"/>
              <a:gd name="connsiteY1414" fmla="*/ 2288628 h 6330402"/>
              <a:gd name="connsiteX1415" fmla="*/ 6204224 w 10998254"/>
              <a:gd name="connsiteY1415" fmla="*/ 2292268 h 6330402"/>
              <a:gd name="connsiteX1416" fmla="*/ 6236813 w 10998254"/>
              <a:gd name="connsiteY1416" fmla="*/ 2326521 h 6330402"/>
              <a:gd name="connsiteX1417" fmla="*/ 6237164 w 10998254"/>
              <a:gd name="connsiteY1417" fmla="*/ 2328736 h 6330402"/>
              <a:gd name="connsiteX1418" fmla="*/ 6304708 w 10998254"/>
              <a:gd name="connsiteY1418" fmla="*/ 2568965 h 6330402"/>
              <a:gd name="connsiteX1419" fmla="*/ 6288722 w 10998254"/>
              <a:gd name="connsiteY1419" fmla="*/ 2595354 h 6330402"/>
              <a:gd name="connsiteX1420" fmla="*/ 6288722 w 10998254"/>
              <a:gd name="connsiteY1420" fmla="*/ 2595354 h 6330402"/>
              <a:gd name="connsiteX1421" fmla="*/ 6261033 w 10998254"/>
              <a:gd name="connsiteY1421" fmla="*/ 2580119 h 6330402"/>
              <a:gd name="connsiteX1422" fmla="*/ 6239402 w 10998254"/>
              <a:gd name="connsiteY1422" fmla="*/ 2503187 h 6330402"/>
              <a:gd name="connsiteX1423" fmla="*/ 6239402 w 10998254"/>
              <a:gd name="connsiteY1423" fmla="*/ 2527865 h 6330402"/>
              <a:gd name="connsiteX1424" fmla="*/ 6234876 w 10998254"/>
              <a:gd name="connsiteY1424" fmla="*/ 2549231 h 6330402"/>
              <a:gd name="connsiteX1425" fmla="*/ 6233467 w 10998254"/>
              <a:gd name="connsiteY1425" fmla="*/ 2551220 h 6330402"/>
              <a:gd name="connsiteX1426" fmla="*/ 6213199 w 10998254"/>
              <a:gd name="connsiteY1426" fmla="*/ 2784945 h 6330402"/>
              <a:gd name="connsiteX1427" fmla="*/ 6167722 w 10998254"/>
              <a:gd name="connsiteY1427" fmla="*/ 2784945 h 6330402"/>
              <a:gd name="connsiteX1428" fmla="*/ 6154757 w 10998254"/>
              <a:gd name="connsiteY1428" fmla="*/ 2635446 h 6330402"/>
              <a:gd name="connsiteX1429" fmla="*/ 6141793 w 10998254"/>
              <a:gd name="connsiteY1429" fmla="*/ 2784945 h 6330402"/>
              <a:gd name="connsiteX1430" fmla="*/ 6096316 w 10998254"/>
              <a:gd name="connsiteY1430" fmla="*/ 2784945 h 6330402"/>
              <a:gd name="connsiteX1431" fmla="*/ 6076047 w 10998254"/>
              <a:gd name="connsiteY1431" fmla="*/ 2551220 h 6330402"/>
              <a:gd name="connsiteX1432" fmla="*/ 6074639 w 10998254"/>
              <a:gd name="connsiteY1432" fmla="*/ 2549231 h 6330402"/>
              <a:gd name="connsiteX1433" fmla="*/ 6070112 w 10998254"/>
              <a:gd name="connsiteY1433" fmla="*/ 2527865 h 6330402"/>
              <a:gd name="connsiteX1434" fmla="*/ 6070112 w 10998254"/>
              <a:gd name="connsiteY1434" fmla="*/ 2502050 h 6330402"/>
              <a:gd name="connsiteX1435" fmla="*/ 6048433 w 10998254"/>
              <a:gd name="connsiteY1435" fmla="*/ 2579156 h 6330402"/>
              <a:gd name="connsiteX1436" fmla="*/ 6020743 w 10998254"/>
              <a:gd name="connsiteY1436" fmla="*/ 2594391 h 6330402"/>
              <a:gd name="connsiteX1437" fmla="*/ 6020744 w 10998254"/>
              <a:gd name="connsiteY1437" fmla="*/ 2594390 h 6330402"/>
              <a:gd name="connsiteX1438" fmla="*/ 6004758 w 10998254"/>
              <a:gd name="connsiteY1438" fmla="*/ 2568003 h 6330402"/>
              <a:gd name="connsiteX1439" fmla="*/ 6073030 w 10998254"/>
              <a:gd name="connsiteY1439" fmla="*/ 2325184 h 6330402"/>
              <a:gd name="connsiteX1440" fmla="*/ 6077023 w 10998254"/>
              <a:gd name="connsiteY1440" fmla="*/ 2317522 h 6330402"/>
              <a:gd name="connsiteX1441" fmla="*/ 6077398 w 10998254"/>
              <a:gd name="connsiteY1441" fmla="*/ 2317211 h 6330402"/>
              <a:gd name="connsiteX1442" fmla="*/ 6079949 w 10998254"/>
              <a:gd name="connsiteY1442" fmla="*/ 2312154 h 6330402"/>
              <a:gd name="connsiteX1443" fmla="*/ 6105290 w 10998254"/>
              <a:gd name="connsiteY1443" fmla="*/ 2292268 h 6330402"/>
              <a:gd name="connsiteX1444" fmla="*/ 6124213 w 10998254"/>
              <a:gd name="connsiteY1444" fmla="*/ 2288628 h 6330402"/>
              <a:gd name="connsiteX1445" fmla="*/ 6128173 w 10998254"/>
              <a:gd name="connsiteY1445" fmla="*/ 2273533 h 6330402"/>
              <a:gd name="connsiteX1446" fmla="*/ 6107270 w 10998254"/>
              <a:gd name="connsiteY1446" fmla="*/ 2268897 h 6330402"/>
              <a:gd name="connsiteX1447" fmla="*/ 6032760 w 10998254"/>
              <a:gd name="connsiteY1447" fmla="*/ 2145381 h 6330402"/>
              <a:gd name="connsiteX1448" fmla="*/ 6154757 w 10998254"/>
              <a:gd name="connsiteY1448" fmla="*/ 2011331 h 6330402"/>
              <a:gd name="connsiteX1449" fmla="*/ 4714146 w 10998254"/>
              <a:gd name="connsiteY1449" fmla="*/ 2011331 h 6330402"/>
              <a:gd name="connsiteX1450" fmla="*/ 4836143 w 10998254"/>
              <a:gd name="connsiteY1450" fmla="*/ 2145381 h 6330402"/>
              <a:gd name="connsiteX1451" fmla="*/ 4761633 w 10998254"/>
              <a:gd name="connsiteY1451" fmla="*/ 2268897 h 6330402"/>
              <a:gd name="connsiteX1452" fmla="*/ 4740730 w 10998254"/>
              <a:gd name="connsiteY1452" fmla="*/ 2273533 h 6330402"/>
              <a:gd name="connsiteX1453" fmla="*/ 4744690 w 10998254"/>
              <a:gd name="connsiteY1453" fmla="*/ 2288628 h 6330402"/>
              <a:gd name="connsiteX1454" fmla="*/ 4763613 w 10998254"/>
              <a:gd name="connsiteY1454" fmla="*/ 2292268 h 6330402"/>
              <a:gd name="connsiteX1455" fmla="*/ 4796202 w 10998254"/>
              <a:gd name="connsiteY1455" fmla="*/ 2326521 h 6330402"/>
              <a:gd name="connsiteX1456" fmla="*/ 4796553 w 10998254"/>
              <a:gd name="connsiteY1456" fmla="*/ 2328736 h 6330402"/>
              <a:gd name="connsiteX1457" fmla="*/ 4864097 w 10998254"/>
              <a:gd name="connsiteY1457" fmla="*/ 2568965 h 6330402"/>
              <a:gd name="connsiteX1458" fmla="*/ 4848111 w 10998254"/>
              <a:gd name="connsiteY1458" fmla="*/ 2595354 h 6330402"/>
              <a:gd name="connsiteX1459" fmla="*/ 4848111 w 10998254"/>
              <a:gd name="connsiteY1459" fmla="*/ 2595354 h 6330402"/>
              <a:gd name="connsiteX1460" fmla="*/ 4820422 w 10998254"/>
              <a:gd name="connsiteY1460" fmla="*/ 2580119 h 6330402"/>
              <a:gd name="connsiteX1461" fmla="*/ 4798791 w 10998254"/>
              <a:gd name="connsiteY1461" fmla="*/ 2503187 h 6330402"/>
              <a:gd name="connsiteX1462" fmla="*/ 4798791 w 10998254"/>
              <a:gd name="connsiteY1462" fmla="*/ 2527865 h 6330402"/>
              <a:gd name="connsiteX1463" fmla="*/ 4794265 w 10998254"/>
              <a:gd name="connsiteY1463" fmla="*/ 2549231 h 6330402"/>
              <a:gd name="connsiteX1464" fmla="*/ 4792856 w 10998254"/>
              <a:gd name="connsiteY1464" fmla="*/ 2551220 h 6330402"/>
              <a:gd name="connsiteX1465" fmla="*/ 4772588 w 10998254"/>
              <a:gd name="connsiteY1465" fmla="*/ 2784945 h 6330402"/>
              <a:gd name="connsiteX1466" fmla="*/ 4727111 w 10998254"/>
              <a:gd name="connsiteY1466" fmla="*/ 2784945 h 6330402"/>
              <a:gd name="connsiteX1467" fmla="*/ 4714146 w 10998254"/>
              <a:gd name="connsiteY1467" fmla="*/ 2635446 h 6330402"/>
              <a:gd name="connsiteX1468" fmla="*/ 4701182 w 10998254"/>
              <a:gd name="connsiteY1468" fmla="*/ 2784945 h 6330402"/>
              <a:gd name="connsiteX1469" fmla="*/ 4655705 w 10998254"/>
              <a:gd name="connsiteY1469" fmla="*/ 2784945 h 6330402"/>
              <a:gd name="connsiteX1470" fmla="*/ 4635436 w 10998254"/>
              <a:gd name="connsiteY1470" fmla="*/ 2551220 h 6330402"/>
              <a:gd name="connsiteX1471" fmla="*/ 4634028 w 10998254"/>
              <a:gd name="connsiteY1471" fmla="*/ 2549231 h 6330402"/>
              <a:gd name="connsiteX1472" fmla="*/ 4629501 w 10998254"/>
              <a:gd name="connsiteY1472" fmla="*/ 2527865 h 6330402"/>
              <a:gd name="connsiteX1473" fmla="*/ 4629501 w 10998254"/>
              <a:gd name="connsiteY1473" fmla="*/ 2502050 h 6330402"/>
              <a:gd name="connsiteX1474" fmla="*/ 4607822 w 10998254"/>
              <a:gd name="connsiteY1474" fmla="*/ 2579156 h 6330402"/>
              <a:gd name="connsiteX1475" fmla="*/ 4580132 w 10998254"/>
              <a:gd name="connsiteY1475" fmla="*/ 2594391 h 6330402"/>
              <a:gd name="connsiteX1476" fmla="*/ 4580133 w 10998254"/>
              <a:gd name="connsiteY1476" fmla="*/ 2594390 h 6330402"/>
              <a:gd name="connsiteX1477" fmla="*/ 4564147 w 10998254"/>
              <a:gd name="connsiteY1477" fmla="*/ 2568003 h 6330402"/>
              <a:gd name="connsiteX1478" fmla="*/ 4632419 w 10998254"/>
              <a:gd name="connsiteY1478" fmla="*/ 2325184 h 6330402"/>
              <a:gd name="connsiteX1479" fmla="*/ 4636412 w 10998254"/>
              <a:gd name="connsiteY1479" fmla="*/ 2317522 h 6330402"/>
              <a:gd name="connsiteX1480" fmla="*/ 4636787 w 10998254"/>
              <a:gd name="connsiteY1480" fmla="*/ 2317211 h 6330402"/>
              <a:gd name="connsiteX1481" fmla="*/ 4639338 w 10998254"/>
              <a:gd name="connsiteY1481" fmla="*/ 2312154 h 6330402"/>
              <a:gd name="connsiteX1482" fmla="*/ 4664679 w 10998254"/>
              <a:gd name="connsiteY1482" fmla="*/ 2292268 h 6330402"/>
              <a:gd name="connsiteX1483" fmla="*/ 4683602 w 10998254"/>
              <a:gd name="connsiteY1483" fmla="*/ 2288628 h 6330402"/>
              <a:gd name="connsiteX1484" fmla="*/ 4687562 w 10998254"/>
              <a:gd name="connsiteY1484" fmla="*/ 2273533 h 6330402"/>
              <a:gd name="connsiteX1485" fmla="*/ 4666659 w 10998254"/>
              <a:gd name="connsiteY1485" fmla="*/ 2268897 h 6330402"/>
              <a:gd name="connsiteX1486" fmla="*/ 4592149 w 10998254"/>
              <a:gd name="connsiteY1486" fmla="*/ 2145381 h 6330402"/>
              <a:gd name="connsiteX1487" fmla="*/ 4714146 w 10998254"/>
              <a:gd name="connsiteY1487" fmla="*/ 2011331 h 6330402"/>
              <a:gd name="connsiteX1488" fmla="*/ 1574135 w 10998254"/>
              <a:gd name="connsiteY1488" fmla="*/ 1992693 h 6330402"/>
              <a:gd name="connsiteX1489" fmla="*/ 1696131 w 10998254"/>
              <a:gd name="connsiteY1489" fmla="*/ 2126743 h 6330402"/>
              <a:gd name="connsiteX1490" fmla="*/ 1621622 w 10998254"/>
              <a:gd name="connsiteY1490" fmla="*/ 2250259 h 6330402"/>
              <a:gd name="connsiteX1491" fmla="*/ 1600720 w 10998254"/>
              <a:gd name="connsiteY1491" fmla="*/ 2254895 h 6330402"/>
              <a:gd name="connsiteX1492" fmla="*/ 1604678 w 10998254"/>
              <a:gd name="connsiteY1492" fmla="*/ 2269990 h 6330402"/>
              <a:gd name="connsiteX1493" fmla="*/ 1623601 w 10998254"/>
              <a:gd name="connsiteY1493" fmla="*/ 2273630 h 6330402"/>
              <a:gd name="connsiteX1494" fmla="*/ 1656190 w 10998254"/>
              <a:gd name="connsiteY1494" fmla="*/ 2307885 h 6330402"/>
              <a:gd name="connsiteX1495" fmla="*/ 1656542 w 10998254"/>
              <a:gd name="connsiteY1495" fmla="*/ 2310099 h 6330402"/>
              <a:gd name="connsiteX1496" fmla="*/ 1724085 w 10998254"/>
              <a:gd name="connsiteY1496" fmla="*/ 2550328 h 6330402"/>
              <a:gd name="connsiteX1497" fmla="*/ 1708099 w 10998254"/>
              <a:gd name="connsiteY1497" fmla="*/ 2576716 h 6330402"/>
              <a:gd name="connsiteX1498" fmla="*/ 1708099 w 10998254"/>
              <a:gd name="connsiteY1498" fmla="*/ 2576716 h 6330402"/>
              <a:gd name="connsiteX1499" fmla="*/ 1680411 w 10998254"/>
              <a:gd name="connsiteY1499" fmla="*/ 2561481 h 6330402"/>
              <a:gd name="connsiteX1500" fmla="*/ 1658780 w 10998254"/>
              <a:gd name="connsiteY1500" fmla="*/ 2484549 h 6330402"/>
              <a:gd name="connsiteX1501" fmla="*/ 1658780 w 10998254"/>
              <a:gd name="connsiteY1501" fmla="*/ 2509227 h 6330402"/>
              <a:gd name="connsiteX1502" fmla="*/ 1654253 w 10998254"/>
              <a:gd name="connsiteY1502" fmla="*/ 2530592 h 6330402"/>
              <a:gd name="connsiteX1503" fmla="*/ 1652844 w 10998254"/>
              <a:gd name="connsiteY1503" fmla="*/ 2532583 h 6330402"/>
              <a:gd name="connsiteX1504" fmla="*/ 1632577 w 10998254"/>
              <a:gd name="connsiteY1504" fmla="*/ 2766307 h 6330402"/>
              <a:gd name="connsiteX1505" fmla="*/ 1587099 w 10998254"/>
              <a:gd name="connsiteY1505" fmla="*/ 2766307 h 6330402"/>
              <a:gd name="connsiteX1506" fmla="*/ 1574135 w 10998254"/>
              <a:gd name="connsiteY1506" fmla="*/ 2616807 h 6330402"/>
              <a:gd name="connsiteX1507" fmla="*/ 1561170 w 10998254"/>
              <a:gd name="connsiteY1507" fmla="*/ 2766307 h 6330402"/>
              <a:gd name="connsiteX1508" fmla="*/ 1515693 w 10998254"/>
              <a:gd name="connsiteY1508" fmla="*/ 2766307 h 6330402"/>
              <a:gd name="connsiteX1509" fmla="*/ 1495424 w 10998254"/>
              <a:gd name="connsiteY1509" fmla="*/ 2532584 h 6330402"/>
              <a:gd name="connsiteX1510" fmla="*/ 1494016 w 10998254"/>
              <a:gd name="connsiteY1510" fmla="*/ 2530592 h 6330402"/>
              <a:gd name="connsiteX1511" fmla="*/ 1489489 w 10998254"/>
              <a:gd name="connsiteY1511" fmla="*/ 2509227 h 6330402"/>
              <a:gd name="connsiteX1512" fmla="*/ 1489489 w 10998254"/>
              <a:gd name="connsiteY1512" fmla="*/ 2483413 h 6330402"/>
              <a:gd name="connsiteX1513" fmla="*/ 1467810 w 10998254"/>
              <a:gd name="connsiteY1513" fmla="*/ 2560518 h 6330402"/>
              <a:gd name="connsiteX1514" fmla="*/ 1440121 w 10998254"/>
              <a:gd name="connsiteY1514" fmla="*/ 2575754 h 6330402"/>
              <a:gd name="connsiteX1515" fmla="*/ 1440121 w 10998254"/>
              <a:gd name="connsiteY1515" fmla="*/ 2575753 h 6330402"/>
              <a:gd name="connsiteX1516" fmla="*/ 1424135 w 10998254"/>
              <a:gd name="connsiteY1516" fmla="*/ 2549364 h 6330402"/>
              <a:gd name="connsiteX1517" fmla="*/ 1492407 w 10998254"/>
              <a:gd name="connsiteY1517" fmla="*/ 2306546 h 6330402"/>
              <a:gd name="connsiteX1518" fmla="*/ 1496401 w 10998254"/>
              <a:gd name="connsiteY1518" fmla="*/ 2298885 h 6330402"/>
              <a:gd name="connsiteX1519" fmla="*/ 1496776 w 10998254"/>
              <a:gd name="connsiteY1519" fmla="*/ 2298574 h 6330402"/>
              <a:gd name="connsiteX1520" fmla="*/ 1499327 w 10998254"/>
              <a:gd name="connsiteY1520" fmla="*/ 2293517 h 6330402"/>
              <a:gd name="connsiteX1521" fmla="*/ 1524667 w 10998254"/>
              <a:gd name="connsiteY1521" fmla="*/ 2273630 h 6330402"/>
              <a:gd name="connsiteX1522" fmla="*/ 1543590 w 10998254"/>
              <a:gd name="connsiteY1522" fmla="*/ 2269990 h 6330402"/>
              <a:gd name="connsiteX1523" fmla="*/ 1547550 w 10998254"/>
              <a:gd name="connsiteY1523" fmla="*/ 2254895 h 6330402"/>
              <a:gd name="connsiteX1524" fmla="*/ 1526648 w 10998254"/>
              <a:gd name="connsiteY1524" fmla="*/ 2250259 h 6330402"/>
              <a:gd name="connsiteX1525" fmla="*/ 1452137 w 10998254"/>
              <a:gd name="connsiteY1525" fmla="*/ 2126743 h 6330402"/>
              <a:gd name="connsiteX1526" fmla="*/ 1574135 w 10998254"/>
              <a:gd name="connsiteY1526" fmla="*/ 1992693 h 6330402"/>
              <a:gd name="connsiteX1527" fmla="*/ 237041 w 10998254"/>
              <a:gd name="connsiteY1527" fmla="*/ 1811540 h 6330402"/>
              <a:gd name="connsiteX1528" fmla="*/ 359038 w 10998254"/>
              <a:gd name="connsiteY1528" fmla="*/ 1945588 h 6330402"/>
              <a:gd name="connsiteX1529" fmla="*/ 284528 w 10998254"/>
              <a:gd name="connsiteY1529" fmla="*/ 2069105 h 6330402"/>
              <a:gd name="connsiteX1530" fmla="*/ 263626 w 10998254"/>
              <a:gd name="connsiteY1530" fmla="*/ 2073743 h 6330402"/>
              <a:gd name="connsiteX1531" fmla="*/ 267585 w 10998254"/>
              <a:gd name="connsiteY1531" fmla="*/ 2088837 h 6330402"/>
              <a:gd name="connsiteX1532" fmla="*/ 286508 w 10998254"/>
              <a:gd name="connsiteY1532" fmla="*/ 2092476 h 6330402"/>
              <a:gd name="connsiteX1533" fmla="*/ 319097 w 10998254"/>
              <a:gd name="connsiteY1533" fmla="*/ 2126731 h 6330402"/>
              <a:gd name="connsiteX1534" fmla="*/ 319448 w 10998254"/>
              <a:gd name="connsiteY1534" fmla="*/ 2128945 h 6330402"/>
              <a:gd name="connsiteX1535" fmla="*/ 386992 w 10998254"/>
              <a:gd name="connsiteY1535" fmla="*/ 2369175 h 6330402"/>
              <a:gd name="connsiteX1536" fmla="*/ 384734 w 10998254"/>
              <a:gd name="connsiteY1536" fmla="*/ 2385524 h 6330402"/>
              <a:gd name="connsiteX1537" fmla="*/ 371006 w 10998254"/>
              <a:gd name="connsiteY1537" fmla="*/ 2395561 h 6330402"/>
              <a:gd name="connsiteX1538" fmla="*/ 353851 w 10998254"/>
              <a:gd name="connsiteY1538" fmla="*/ 2393411 h 6330402"/>
              <a:gd name="connsiteX1539" fmla="*/ 343317 w 10998254"/>
              <a:gd name="connsiteY1539" fmla="*/ 2380327 h 6330402"/>
              <a:gd name="connsiteX1540" fmla="*/ 321686 w 10998254"/>
              <a:gd name="connsiteY1540" fmla="*/ 2303396 h 6330402"/>
              <a:gd name="connsiteX1541" fmla="*/ 321686 w 10998254"/>
              <a:gd name="connsiteY1541" fmla="*/ 2328073 h 6330402"/>
              <a:gd name="connsiteX1542" fmla="*/ 317160 w 10998254"/>
              <a:gd name="connsiteY1542" fmla="*/ 2349438 h 6330402"/>
              <a:gd name="connsiteX1543" fmla="*/ 315751 w 10998254"/>
              <a:gd name="connsiteY1543" fmla="*/ 2351428 h 6330402"/>
              <a:gd name="connsiteX1544" fmla="*/ 295483 w 10998254"/>
              <a:gd name="connsiteY1544" fmla="*/ 2585154 h 6330402"/>
              <a:gd name="connsiteX1545" fmla="*/ 250006 w 10998254"/>
              <a:gd name="connsiteY1545" fmla="*/ 2585154 h 6330402"/>
              <a:gd name="connsiteX1546" fmla="*/ 237041 w 10998254"/>
              <a:gd name="connsiteY1546" fmla="*/ 2435655 h 6330402"/>
              <a:gd name="connsiteX1547" fmla="*/ 224077 w 10998254"/>
              <a:gd name="connsiteY1547" fmla="*/ 2585154 h 6330402"/>
              <a:gd name="connsiteX1548" fmla="*/ 178600 w 10998254"/>
              <a:gd name="connsiteY1548" fmla="*/ 2585154 h 6330402"/>
              <a:gd name="connsiteX1549" fmla="*/ 158332 w 10998254"/>
              <a:gd name="connsiteY1549" fmla="*/ 2351428 h 6330402"/>
              <a:gd name="connsiteX1550" fmla="*/ 156923 w 10998254"/>
              <a:gd name="connsiteY1550" fmla="*/ 2349438 h 6330402"/>
              <a:gd name="connsiteX1551" fmla="*/ 152397 w 10998254"/>
              <a:gd name="connsiteY1551" fmla="*/ 2328073 h 6330402"/>
              <a:gd name="connsiteX1552" fmla="*/ 152397 w 10998254"/>
              <a:gd name="connsiteY1552" fmla="*/ 2302258 h 6330402"/>
              <a:gd name="connsiteX1553" fmla="*/ 130717 w 10998254"/>
              <a:gd name="connsiteY1553" fmla="*/ 2379366 h 6330402"/>
              <a:gd name="connsiteX1554" fmla="*/ 103028 w 10998254"/>
              <a:gd name="connsiteY1554" fmla="*/ 2394602 h 6330402"/>
              <a:gd name="connsiteX1555" fmla="*/ 103028 w 10998254"/>
              <a:gd name="connsiteY1555" fmla="*/ 2394600 h 6330402"/>
              <a:gd name="connsiteX1556" fmla="*/ 87042 w 10998254"/>
              <a:gd name="connsiteY1556" fmla="*/ 2368211 h 6330402"/>
              <a:gd name="connsiteX1557" fmla="*/ 155314 w 10998254"/>
              <a:gd name="connsiteY1557" fmla="*/ 2125393 h 6330402"/>
              <a:gd name="connsiteX1558" fmla="*/ 159308 w 10998254"/>
              <a:gd name="connsiteY1558" fmla="*/ 2117731 h 6330402"/>
              <a:gd name="connsiteX1559" fmla="*/ 159682 w 10998254"/>
              <a:gd name="connsiteY1559" fmla="*/ 2117421 h 6330402"/>
              <a:gd name="connsiteX1560" fmla="*/ 162234 w 10998254"/>
              <a:gd name="connsiteY1560" fmla="*/ 2112364 h 6330402"/>
              <a:gd name="connsiteX1561" fmla="*/ 187575 w 10998254"/>
              <a:gd name="connsiteY1561" fmla="*/ 2092476 h 6330402"/>
              <a:gd name="connsiteX1562" fmla="*/ 206497 w 10998254"/>
              <a:gd name="connsiteY1562" fmla="*/ 2088837 h 6330402"/>
              <a:gd name="connsiteX1563" fmla="*/ 210457 w 10998254"/>
              <a:gd name="connsiteY1563" fmla="*/ 2073743 h 6330402"/>
              <a:gd name="connsiteX1564" fmla="*/ 189554 w 10998254"/>
              <a:gd name="connsiteY1564" fmla="*/ 2069105 h 6330402"/>
              <a:gd name="connsiteX1565" fmla="*/ 115044 w 10998254"/>
              <a:gd name="connsiteY1565" fmla="*/ 1945588 h 6330402"/>
              <a:gd name="connsiteX1566" fmla="*/ 237041 w 10998254"/>
              <a:gd name="connsiteY1566" fmla="*/ 1811540 h 6330402"/>
              <a:gd name="connsiteX1567" fmla="*/ 6931135 w 10998254"/>
              <a:gd name="connsiteY1567" fmla="*/ 1735287 h 6330402"/>
              <a:gd name="connsiteX1568" fmla="*/ 7053132 w 10998254"/>
              <a:gd name="connsiteY1568" fmla="*/ 1869337 h 6330402"/>
              <a:gd name="connsiteX1569" fmla="*/ 6978622 w 10998254"/>
              <a:gd name="connsiteY1569" fmla="*/ 1992849 h 6330402"/>
              <a:gd name="connsiteX1570" fmla="*/ 6957719 w 10998254"/>
              <a:gd name="connsiteY1570" fmla="*/ 1997489 h 6330402"/>
              <a:gd name="connsiteX1571" fmla="*/ 6961679 w 10998254"/>
              <a:gd name="connsiteY1571" fmla="*/ 2012582 h 6330402"/>
              <a:gd name="connsiteX1572" fmla="*/ 6980602 w 10998254"/>
              <a:gd name="connsiteY1572" fmla="*/ 2016221 h 6330402"/>
              <a:gd name="connsiteX1573" fmla="*/ 7013191 w 10998254"/>
              <a:gd name="connsiteY1573" fmla="*/ 2050475 h 6330402"/>
              <a:gd name="connsiteX1574" fmla="*/ 7013542 w 10998254"/>
              <a:gd name="connsiteY1574" fmla="*/ 2052690 h 6330402"/>
              <a:gd name="connsiteX1575" fmla="*/ 7081086 w 10998254"/>
              <a:gd name="connsiteY1575" fmla="*/ 2292919 h 6330402"/>
              <a:gd name="connsiteX1576" fmla="*/ 7065100 w 10998254"/>
              <a:gd name="connsiteY1576" fmla="*/ 2319307 h 6330402"/>
              <a:gd name="connsiteX1577" fmla="*/ 7065100 w 10998254"/>
              <a:gd name="connsiteY1577" fmla="*/ 2319308 h 6330402"/>
              <a:gd name="connsiteX1578" fmla="*/ 7037411 w 10998254"/>
              <a:gd name="connsiteY1578" fmla="*/ 2304073 h 6330402"/>
              <a:gd name="connsiteX1579" fmla="*/ 7015780 w 10998254"/>
              <a:gd name="connsiteY1579" fmla="*/ 2227140 h 6330402"/>
              <a:gd name="connsiteX1580" fmla="*/ 7015780 w 10998254"/>
              <a:gd name="connsiteY1580" fmla="*/ 2251818 h 6330402"/>
              <a:gd name="connsiteX1581" fmla="*/ 7011254 w 10998254"/>
              <a:gd name="connsiteY1581" fmla="*/ 2273184 h 6330402"/>
              <a:gd name="connsiteX1582" fmla="*/ 7009845 w 10998254"/>
              <a:gd name="connsiteY1582" fmla="*/ 2275174 h 6330402"/>
              <a:gd name="connsiteX1583" fmla="*/ 6989577 w 10998254"/>
              <a:gd name="connsiteY1583" fmla="*/ 2508900 h 6330402"/>
              <a:gd name="connsiteX1584" fmla="*/ 6944100 w 10998254"/>
              <a:gd name="connsiteY1584" fmla="*/ 2508900 h 6330402"/>
              <a:gd name="connsiteX1585" fmla="*/ 6931135 w 10998254"/>
              <a:gd name="connsiteY1585" fmla="*/ 2359400 h 6330402"/>
              <a:gd name="connsiteX1586" fmla="*/ 6918171 w 10998254"/>
              <a:gd name="connsiteY1586" fmla="*/ 2508900 h 6330402"/>
              <a:gd name="connsiteX1587" fmla="*/ 6872694 w 10998254"/>
              <a:gd name="connsiteY1587" fmla="*/ 2508900 h 6330402"/>
              <a:gd name="connsiteX1588" fmla="*/ 6852425 w 10998254"/>
              <a:gd name="connsiteY1588" fmla="*/ 2275174 h 6330402"/>
              <a:gd name="connsiteX1589" fmla="*/ 6851017 w 10998254"/>
              <a:gd name="connsiteY1589" fmla="*/ 2273184 h 6330402"/>
              <a:gd name="connsiteX1590" fmla="*/ 6846490 w 10998254"/>
              <a:gd name="connsiteY1590" fmla="*/ 2251818 h 6330402"/>
              <a:gd name="connsiteX1591" fmla="*/ 6846490 w 10998254"/>
              <a:gd name="connsiteY1591" fmla="*/ 2226004 h 6330402"/>
              <a:gd name="connsiteX1592" fmla="*/ 6824811 w 10998254"/>
              <a:gd name="connsiteY1592" fmla="*/ 2303110 h 6330402"/>
              <a:gd name="connsiteX1593" fmla="*/ 6797121 w 10998254"/>
              <a:gd name="connsiteY1593" fmla="*/ 2318344 h 6330402"/>
              <a:gd name="connsiteX1594" fmla="*/ 6797122 w 10998254"/>
              <a:gd name="connsiteY1594" fmla="*/ 2318344 h 6330402"/>
              <a:gd name="connsiteX1595" fmla="*/ 6781136 w 10998254"/>
              <a:gd name="connsiteY1595" fmla="*/ 2291956 h 6330402"/>
              <a:gd name="connsiteX1596" fmla="*/ 6849408 w 10998254"/>
              <a:gd name="connsiteY1596" fmla="*/ 2049139 h 6330402"/>
              <a:gd name="connsiteX1597" fmla="*/ 6853401 w 10998254"/>
              <a:gd name="connsiteY1597" fmla="*/ 2041476 h 6330402"/>
              <a:gd name="connsiteX1598" fmla="*/ 6853776 w 10998254"/>
              <a:gd name="connsiteY1598" fmla="*/ 2041166 h 6330402"/>
              <a:gd name="connsiteX1599" fmla="*/ 6856327 w 10998254"/>
              <a:gd name="connsiteY1599" fmla="*/ 2036107 h 6330402"/>
              <a:gd name="connsiteX1600" fmla="*/ 6881668 w 10998254"/>
              <a:gd name="connsiteY1600" fmla="*/ 2016221 h 6330402"/>
              <a:gd name="connsiteX1601" fmla="*/ 6900591 w 10998254"/>
              <a:gd name="connsiteY1601" fmla="*/ 2012582 h 6330402"/>
              <a:gd name="connsiteX1602" fmla="*/ 6904551 w 10998254"/>
              <a:gd name="connsiteY1602" fmla="*/ 1997489 h 6330402"/>
              <a:gd name="connsiteX1603" fmla="*/ 6883648 w 10998254"/>
              <a:gd name="connsiteY1603" fmla="*/ 1992849 h 6330402"/>
              <a:gd name="connsiteX1604" fmla="*/ 6809138 w 10998254"/>
              <a:gd name="connsiteY1604" fmla="*/ 1869337 h 6330402"/>
              <a:gd name="connsiteX1605" fmla="*/ 6931135 w 10998254"/>
              <a:gd name="connsiteY1605" fmla="*/ 1735287 h 6330402"/>
              <a:gd name="connsiteX1606" fmla="*/ 3929143 w 10998254"/>
              <a:gd name="connsiteY1606" fmla="*/ 1735287 h 6330402"/>
              <a:gd name="connsiteX1607" fmla="*/ 4051140 w 10998254"/>
              <a:gd name="connsiteY1607" fmla="*/ 1869338 h 6330402"/>
              <a:gd name="connsiteX1608" fmla="*/ 3976630 w 10998254"/>
              <a:gd name="connsiteY1608" fmla="*/ 1992849 h 6330402"/>
              <a:gd name="connsiteX1609" fmla="*/ 3955727 w 10998254"/>
              <a:gd name="connsiteY1609" fmla="*/ 1997489 h 6330402"/>
              <a:gd name="connsiteX1610" fmla="*/ 3959687 w 10998254"/>
              <a:gd name="connsiteY1610" fmla="*/ 2012582 h 6330402"/>
              <a:gd name="connsiteX1611" fmla="*/ 3978610 w 10998254"/>
              <a:gd name="connsiteY1611" fmla="*/ 2016221 h 6330402"/>
              <a:gd name="connsiteX1612" fmla="*/ 4011199 w 10998254"/>
              <a:gd name="connsiteY1612" fmla="*/ 2050475 h 6330402"/>
              <a:gd name="connsiteX1613" fmla="*/ 4011550 w 10998254"/>
              <a:gd name="connsiteY1613" fmla="*/ 2052690 h 6330402"/>
              <a:gd name="connsiteX1614" fmla="*/ 4079094 w 10998254"/>
              <a:gd name="connsiteY1614" fmla="*/ 2292919 h 6330402"/>
              <a:gd name="connsiteX1615" fmla="*/ 4063108 w 10998254"/>
              <a:gd name="connsiteY1615" fmla="*/ 2319307 h 6330402"/>
              <a:gd name="connsiteX1616" fmla="*/ 4063108 w 10998254"/>
              <a:gd name="connsiteY1616" fmla="*/ 2319308 h 6330402"/>
              <a:gd name="connsiteX1617" fmla="*/ 4035419 w 10998254"/>
              <a:gd name="connsiteY1617" fmla="*/ 2304073 h 6330402"/>
              <a:gd name="connsiteX1618" fmla="*/ 4013788 w 10998254"/>
              <a:gd name="connsiteY1618" fmla="*/ 2227140 h 6330402"/>
              <a:gd name="connsiteX1619" fmla="*/ 4013788 w 10998254"/>
              <a:gd name="connsiteY1619" fmla="*/ 2251818 h 6330402"/>
              <a:gd name="connsiteX1620" fmla="*/ 4009262 w 10998254"/>
              <a:gd name="connsiteY1620" fmla="*/ 2273184 h 6330402"/>
              <a:gd name="connsiteX1621" fmla="*/ 4007853 w 10998254"/>
              <a:gd name="connsiteY1621" fmla="*/ 2275174 h 6330402"/>
              <a:gd name="connsiteX1622" fmla="*/ 3987585 w 10998254"/>
              <a:gd name="connsiteY1622" fmla="*/ 2508900 h 6330402"/>
              <a:gd name="connsiteX1623" fmla="*/ 3942108 w 10998254"/>
              <a:gd name="connsiteY1623" fmla="*/ 2508900 h 6330402"/>
              <a:gd name="connsiteX1624" fmla="*/ 3929143 w 10998254"/>
              <a:gd name="connsiteY1624" fmla="*/ 2359400 h 6330402"/>
              <a:gd name="connsiteX1625" fmla="*/ 3916179 w 10998254"/>
              <a:gd name="connsiteY1625" fmla="*/ 2508900 h 6330402"/>
              <a:gd name="connsiteX1626" fmla="*/ 3870702 w 10998254"/>
              <a:gd name="connsiteY1626" fmla="*/ 2508900 h 6330402"/>
              <a:gd name="connsiteX1627" fmla="*/ 3850433 w 10998254"/>
              <a:gd name="connsiteY1627" fmla="*/ 2275174 h 6330402"/>
              <a:gd name="connsiteX1628" fmla="*/ 3849025 w 10998254"/>
              <a:gd name="connsiteY1628" fmla="*/ 2273184 h 6330402"/>
              <a:gd name="connsiteX1629" fmla="*/ 3844498 w 10998254"/>
              <a:gd name="connsiteY1629" fmla="*/ 2251818 h 6330402"/>
              <a:gd name="connsiteX1630" fmla="*/ 3844498 w 10998254"/>
              <a:gd name="connsiteY1630" fmla="*/ 2226004 h 6330402"/>
              <a:gd name="connsiteX1631" fmla="*/ 3822819 w 10998254"/>
              <a:gd name="connsiteY1631" fmla="*/ 2303110 h 6330402"/>
              <a:gd name="connsiteX1632" fmla="*/ 3795129 w 10998254"/>
              <a:gd name="connsiteY1632" fmla="*/ 2318344 h 6330402"/>
              <a:gd name="connsiteX1633" fmla="*/ 3795130 w 10998254"/>
              <a:gd name="connsiteY1633" fmla="*/ 2318344 h 6330402"/>
              <a:gd name="connsiteX1634" fmla="*/ 3779144 w 10998254"/>
              <a:gd name="connsiteY1634" fmla="*/ 2291956 h 6330402"/>
              <a:gd name="connsiteX1635" fmla="*/ 3847416 w 10998254"/>
              <a:gd name="connsiteY1635" fmla="*/ 2049139 h 6330402"/>
              <a:gd name="connsiteX1636" fmla="*/ 3851409 w 10998254"/>
              <a:gd name="connsiteY1636" fmla="*/ 2041476 h 6330402"/>
              <a:gd name="connsiteX1637" fmla="*/ 3851784 w 10998254"/>
              <a:gd name="connsiteY1637" fmla="*/ 2041166 h 6330402"/>
              <a:gd name="connsiteX1638" fmla="*/ 3854335 w 10998254"/>
              <a:gd name="connsiteY1638" fmla="*/ 2036107 h 6330402"/>
              <a:gd name="connsiteX1639" fmla="*/ 3879676 w 10998254"/>
              <a:gd name="connsiteY1639" fmla="*/ 2016221 h 6330402"/>
              <a:gd name="connsiteX1640" fmla="*/ 3898599 w 10998254"/>
              <a:gd name="connsiteY1640" fmla="*/ 2012582 h 6330402"/>
              <a:gd name="connsiteX1641" fmla="*/ 3902559 w 10998254"/>
              <a:gd name="connsiteY1641" fmla="*/ 1997489 h 6330402"/>
              <a:gd name="connsiteX1642" fmla="*/ 3881656 w 10998254"/>
              <a:gd name="connsiteY1642" fmla="*/ 1992849 h 6330402"/>
              <a:gd name="connsiteX1643" fmla="*/ 3807146 w 10998254"/>
              <a:gd name="connsiteY1643" fmla="*/ 1869338 h 6330402"/>
              <a:gd name="connsiteX1644" fmla="*/ 3929143 w 10998254"/>
              <a:gd name="connsiteY1644" fmla="*/ 1735287 h 6330402"/>
              <a:gd name="connsiteX1645" fmla="*/ 8139255 w 10998254"/>
              <a:gd name="connsiteY1645" fmla="*/ 1536881 h 6330402"/>
              <a:gd name="connsiteX1646" fmla="*/ 8261253 w 10998254"/>
              <a:gd name="connsiteY1646" fmla="*/ 1670930 h 6330402"/>
              <a:gd name="connsiteX1647" fmla="*/ 8186742 w 10998254"/>
              <a:gd name="connsiteY1647" fmla="*/ 1794445 h 6330402"/>
              <a:gd name="connsiteX1648" fmla="*/ 8165840 w 10998254"/>
              <a:gd name="connsiteY1648" fmla="*/ 1799082 h 6330402"/>
              <a:gd name="connsiteX1649" fmla="*/ 8169799 w 10998254"/>
              <a:gd name="connsiteY1649" fmla="*/ 1814177 h 6330402"/>
              <a:gd name="connsiteX1650" fmla="*/ 8188722 w 10998254"/>
              <a:gd name="connsiteY1650" fmla="*/ 1817817 h 6330402"/>
              <a:gd name="connsiteX1651" fmla="*/ 8221311 w 10998254"/>
              <a:gd name="connsiteY1651" fmla="*/ 1852071 h 6330402"/>
              <a:gd name="connsiteX1652" fmla="*/ 8221662 w 10998254"/>
              <a:gd name="connsiteY1652" fmla="*/ 1854286 h 6330402"/>
              <a:gd name="connsiteX1653" fmla="*/ 8289206 w 10998254"/>
              <a:gd name="connsiteY1653" fmla="*/ 2094514 h 6330402"/>
              <a:gd name="connsiteX1654" fmla="*/ 8273220 w 10998254"/>
              <a:gd name="connsiteY1654" fmla="*/ 2120900 h 6330402"/>
              <a:gd name="connsiteX1655" fmla="*/ 8273220 w 10998254"/>
              <a:gd name="connsiteY1655" fmla="*/ 2120902 h 6330402"/>
              <a:gd name="connsiteX1656" fmla="*/ 8245531 w 10998254"/>
              <a:gd name="connsiteY1656" fmla="*/ 2105667 h 6330402"/>
              <a:gd name="connsiteX1657" fmla="*/ 8223900 w 10998254"/>
              <a:gd name="connsiteY1657" fmla="*/ 2028733 h 6330402"/>
              <a:gd name="connsiteX1658" fmla="*/ 8223900 w 10998254"/>
              <a:gd name="connsiteY1658" fmla="*/ 2053411 h 6330402"/>
              <a:gd name="connsiteX1659" fmla="*/ 8219374 w 10998254"/>
              <a:gd name="connsiteY1659" fmla="*/ 2074777 h 6330402"/>
              <a:gd name="connsiteX1660" fmla="*/ 8217965 w 10998254"/>
              <a:gd name="connsiteY1660" fmla="*/ 2076768 h 6330402"/>
              <a:gd name="connsiteX1661" fmla="*/ 8197697 w 10998254"/>
              <a:gd name="connsiteY1661" fmla="*/ 2310493 h 6330402"/>
              <a:gd name="connsiteX1662" fmla="*/ 8152220 w 10998254"/>
              <a:gd name="connsiteY1662" fmla="*/ 2310493 h 6330402"/>
              <a:gd name="connsiteX1663" fmla="*/ 8139255 w 10998254"/>
              <a:gd name="connsiteY1663" fmla="*/ 2160994 h 6330402"/>
              <a:gd name="connsiteX1664" fmla="*/ 8126291 w 10998254"/>
              <a:gd name="connsiteY1664" fmla="*/ 2310493 h 6330402"/>
              <a:gd name="connsiteX1665" fmla="*/ 8080814 w 10998254"/>
              <a:gd name="connsiteY1665" fmla="*/ 2310493 h 6330402"/>
              <a:gd name="connsiteX1666" fmla="*/ 8060546 w 10998254"/>
              <a:gd name="connsiteY1666" fmla="*/ 2076769 h 6330402"/>
              <a:gd name="connsiteX1667" fmla="*/ 8059137 w 10998254"/>
              <a:gd name="connsiteY1667" fmla="*/ 2074777 h 6330402"/>
              <a:gd name="connsiteX1668" fmla="*/ 8054611 w 10998254"/>
              <a:gd name="connsiteY1668" fmla="*/ 2053411 h 6330402"/>
              <a:gd name="connsiteX1669" fmla="*/ 8054611 w 10998254"/>
              <a:gd name="connsiteY1669" fmla="*/ 2027599 h 6330402"/>
              <a:gd name="connsiteX1670" fmla="*/ 8032931 w 10998254"/>
              <a:gd name="connsiteY1670" fmla="*/ 2104704 h 6330402"/>
              <a:gd name="connsiteX1671" fmla="*/ 8005242 w 10998254"/>
              <a:gd name="connsiteY1671" fmla="*/ 2119940 h 6330402"/>
              <a:gd name="connsiteX1672" fmla="*/ 7989256 w 10998254"/>
              <a:gd name="connsiteY1672" fmla="*/ 2093550 h 6330402"/>
              <a:gd name="connsiteX1673" fmla="*/ 8057528 w 10998254"/>
              <a:gd name="connsiteY1673" fmla="*/ 1850733 h 6330402"/>
              <a:gd name="connsiteX1674" fmla="*/ 8061522 w 10998254"/>
              <a:gd name="connsiteY1674" fmla="*/ 1843072 h 6330402"/>
              <a:gd name="connsiteX1675" fmla="*/ 8061896 w 10998254"/>
              <a:gd name="connsiteY1675" fmla="*/ 1842760 h 6330402"/>
              <a:gd name="connsiteX1676" fmla="*/ 8064448 w 10998254"/>
              <a:gd name="connsiteY1676" fmla="*/ 1837704 h 6330402"/>
              <a:gd name="connsiteX1677" fmla="*/ 8089789 w 10998254"/>
              <a:gd name="connsiteY1677" fmla="*/ 1817817 h 6330402"/>
              <a:gd name="connsiteX1678" fmla="*/ 8108711 w 10998254"/>
              <a:gd name="connsiteY1678" fmla="*/ 1814177 h 6330402"/>
              <a:gd name="connsiteX1679" fmla="*/ 8112671 w 10998254"/>
              <a:gd name="connsiteY1679" fmla="*/ 1799082 h 6330402"/>
              <a:gd name="connsiteX1680" fmla="*/ 8091768 w 10998254"/>
              <a:gd name="connsiteY1680" fmla="*/ 1794445 h 6330402"/>
              <a:gd name="connsiteX1681" fmla="*/ 8017258 w 10998254"/>
              <a:gd name="connsiteY1681" fmla="*/ 1670930 h 6330402"/>
              <a:gd name="connsiteX1682" fmla="*/ 8139255 w 10998254"/>
              <a:gd name="connsiteY1682" fmla="*/ 1536881 h 6330402"/>
              <a:gd name="connsiteX1683" fmla="*/ 2859474 w 10998254"/>
              <a:gd name="connsiteY1683" fmla="*/ 1536881 h 6330402"/>
              <a:gd name="connsiteX1684" fmla="*/ 2981472 w 10998254"/>
              <a:gd name="connsiteY1684" fmla="*/ 1670930 h 6330402"/>
              <a:gd name="connsiteX1685" fmla="*/ 2906961 w 10998254"/>
              <a:gd name="connsiteY1685" fmla="*/ 1794445 h 6330402"/>
              <a:gd name="connsiteX1686" fmla="*/ 2886057 w 10998254"/>
              <a:gd name="connsiteY1686" fmla="*/ 1799082 h 6330402"/>
              <a:gd name="connsiteX1687" fmla="*/ 2890017 w 10998254"/>
              <a:gd name="connsiteY1687" fmla="*/ 1814177 h 6330402"/>
              <a:gd name="connsiteX1688" fmla="*/ 2908940 w 10998254"/>
              <a:gd name="connsiteY1688" fmla="*/ 1817817 h 6330402"/>
              <a:gd name="connsiteX1689" fmla="*/ 2941529 w 10998254"/>
              <a:gd name="connsiteY1689" fmla="*/ 1852071 h 6330402"/>
              <a:gd name="connsiteX1690" fmla="*/ 2941880 w 10998254"/>
              <a:gd name="connsiteY1690" fmla="*/ 1854286 h 6330402"/>
              <a:gd name="connsiteX1691" fmla="*/ 3009424 w 10998254"/>
              <a:gd name="connsiteY1691" fmla="*/ 2094514 h 6330402"/>
              <a:gd name="connsiteX1692" fmla="*/ 2993439 w 10998254"/>
              <a:gd name="connsiteY1692" fmla="*/ 2120901 h 6330402"/>
              <a:gd name="connsiteX1693" fmla="*/ 2993439 w 10998254"/>
              <a:gd name="connsiteY1693" fmla="*/ 2120902 h 6330402"/>
              <a:gd name="connsiteX1694" fmla="*/ 2965750 w 10998254"/>
              <a:gd name="connsiteY1694" fmla="*/ 2105667 h 6330402"/>
              <a:gd name="connsiteX1695" fmla="*/ 2944119 w 10998254"/>
              <a:gd name="connsiteY1695" fmla="*/ 2028733 h 6330402"/>
              <a:gd name="connsiteX1696" fmla="*/ 2944119 w 10998254"/>
              <a:gd name="connsiteY1696" fmla="*/ 2053411 h 6330402"/>
              <a:gd name="connsiteX1697" fmla="*/ 2939592 w 10998254"/>
              <a:gd name="connsiteY1697" fmla="*/ 2074777 h 6330402"/>
              <a:gd name="connsiteX1698" fmla="*/ 2938183 w 10998254"/>
              <a:gd name="connsiteY1698" fmla="*/ 2076768 h 6330402"/>
              <a:gd name="connsiteX1699" fmla="*/ 2917915 w 10998254"/>
              <a:gd name="connsiteY1699" fmla="*/ 2310493 h 6330402"/>
              <a:gd name="connsiteX1700" fmla="*/ 2872438 w 10998254"/>
              <a:gd name="connsiteY1700" fmla="*/ 2310493 h 6330402"/>
              <a:gd name="connsiteX1701" fmla="*/ 2859474 w 10998254"/>
              <a:gd name="connsiteY1701" fmla="*/ 2160994 h 6330402"/>
              <a:gd name="connsiteX1702" fmla="*/ 2846509 w 10998254"/>
              <a:gd name="connsiteY1702" fmla="*/ 2310493 h 6330402"/>
              <a:gd name="connsiteX1703" fmla="*/ 2801033 w 10998254"/>
              <a:gd name="connsiteY1703" fmla="*/ 2310493 h 6330402"/>
              <a:gd name="connsiteX1704" fmla="*/ 2780763 w 10998254"/>
              <a:gd name="connsiteY1704" fmla="*/ 2076769 h 6330402"/>
              <a:gd name="connsiteX1705" fmla="*/ 2779354 w 10998254"/>
              <a:gd name="connsiteY1705" fmla="*/ 2074777 h 6330402"/>
              <a:gd name="connsiteX1706" fmla="*/ 2774828 w 10998254"/>
              <a:gd name="connsiteY1706" fmla="*/ 2053411 h 6330402"/>
              <a:gd name="connsiteX1707" fmla="*/ 2774828 w 10998254"/>
              <a:gd name="connsiteY1707" fmla="*/ 2027599 h 6330402"/>
              <a:gd name="connsiteX1708" fmla="*/ 2753149 w 10998254"/>
              <a:gd name="connsiteY1708" fmla="*/ 2104704 h 6330402"/>
              <a:gd name="connsiteX1709" fmla="*/ 2742615 w 10998254"/>
              <a:gd name="connsiteY1709" fmla="*/ 2117786 h 6330402"/>
              <a:gd name="connsiteX1710" fmla="*/ 2725460 w 10998254"/>
              <a:gd name="connsiteY1710" fmla="*/ 2119939 h 6330402"/>
              <a:gd name="connsiteX1711" fmla="*/ 2711732 w 10998254"/>
              <a:gd name="connsiteY1711" fmla="*/ 2109900 h 6330402"/>
              <a:gd name="connsiteX1712" fmla="*/ 2709474 w 10998254"/>
              <a:gd name="connsiteY1712" fmla="*/ 2093551 h 6330402"/>
              <a:gd name="connsiteX1713" fmla="*/ 2777746 w 10998254"/>
              <a:gd name="connsiteY1713" fmla="*/ 1850734 h 6330402"/>
              <a:gd name="connsiteX1714" fmla="*/ 2781739 w 10998254"/>
              <a:gd name="connsiteY1714" fmla="*/ 1843072 h 6330402"/>
              <a:gd name="connsiteX1715" fmla="*/ 2782114 w 10998254"/>
              <a:gd name="connsiteY1715" fmla="*/ 1842760 h 6330402"/>
              <a:gd name="connsiteX1716" fmla="*/ 2784666 w 10998254"/>
              <a:gd name="connsiteY1716" fmla="*/ 1837704 h 6330402"/>
              <a:gd name="connsiteX1717" fmla="*/ 2810006 w 10998254"/>
              <a:gd name="connsiteY1717" fmla="*/ 1817817 h 6330402"/>
              <a:gd name="connsiteX1718" fmla="*/ 2828929 w 10998254"/>
              <a:gd name="connsiteY1718" fmla="*/ 1814177 h 6330402"/>
              <a:gd name="connsiteX1719" fmla="*/ 2832889 w 10998254"/>
              <a:gd name="connsiteY1719" fmla="*/ 1799082 h 6330402"/>
              <a:gd name="connsiteX1720" fmla="*/ 2811986 w 10998254"/>
              <a:gd name="connsiteY1720" fmla="*/ 1794445 h 6330402"/>
              <a:gd name="connsiteX1721" fmla="*/ 2737476 w 10998254"/>
              <a:gd name="connsiteY1721" fmla="*/ 1670930 h 6330402"/>
              <a:gd name="connsiteX1722" fmla="*/ 2859474 w 10998254"/>
              <a:gd name="connsiteY1722" fmla="*/ 1536881 h 6330402"/>
              <a:gd name="connsiteX1723" fmla="*/ 5387006 w 10998254"/>
              <a:gd name="connsiteY1723" fmla="*/ 1454931 h 6330402"/>
              <a:gd name="connsiteX1724" fmla="*/ 5509003 w 10998254"/>
              <a:gd name="connsiteY1724" fmla="*/ 1588981 h 6330402"/>
              <a:gd name="connsiteX1725" fmla="*/ 5434493 w 10998254"/>
              <a:gd name="connsiteY1725" fmla="*/ 1712496 h 6330402"/>
              <a:gd name="connsiteX1726" fmla="*/ 5413590 w 10998254"/>
              <a:gd name="connsiteY1726" fmla="*/ 1717133 h 6330402"/>
              <a:gd name="connsiteX1727" fmla="*/ 5417550 w 10998254"/>
              <a:gd name="connsiteY1727" fmla="*/ 1732226 h 6330402"/>
              <a:gd name="connsiteX1728" fmla="*/ 5436473 w 10998254"/>
              <a:gd name="connsiteY1728" fmla="*/ 1735868 h 6330402"/>
              <a:gd name="connsiteX1729" fmla="*/ 5469062 w 10998254"/>
              <a:gd name="connsiteY1729" fmla="*/ 1770120 h 6330402"/>
              <a:gd name="connsiteX1730" fmla="*/ 5469413 w 10998254"/>
              <a:gd name="connsiteY1730" fmla="*/ 1772336 h 6330402"/>
              <a:gd name="connsiteX1731" fmla="*/ 5536957 w 10998254"/>
              <a:gd name="connsiteY1731" fmla="*/ 2012562 h 6330402"/>
              <a:gd name="connsiteX1732" fmla="*/ 5520971 w 10998254"/>
              <a:gd name="connsiteY1732" fmla="*/ 2038949 h 6330402"/>
              <a:gd name="connsiteX1733" fmla="*/ 5520971 w 10998254"/>
              <a:gd name="connsiteY1733" fmla="*/ 2038950 h 6330402"/>
              <a:gd name="connsiteX1734" fmla="*/ 5493282 w 10998254"/>
              <a:gd name="connsiteY1734" fmla="*/ 2023714 h 6330402"/>
              <a:gd name="connsiteX1735" fmla="*/ 5471651 w 10998254"/>
              <a:gd name="connsiteY1735" fmla="*/ 1946784 h 6330402"/>
              <a:gd name="connsiteX1736" fmla="*/ 5471651 w 10998254"/>
              <a:gd name="connsiteY1736" fmla="*/ 1971462 h 6330402"/>
              <a:gd name="connsiteX1737" fmla="*/ 5467125 w 10998254"/>
              <a:gd name="connsiteY1737" fmla="*/ 1992828 h 6330402"/>
              <a:gd name="connsiteX1738" fmla="*/ 5465716 w 10998254"/>
              <a:gd name="connsiteY1738" fmla="*/ 1994815 h 6330402"/>
              <a:gd name="connsiteX1739" fmla="*/ 5445448 w 10998254"/>
              <a:gd name="connsiteY1739" fmla="*/ 2228542 h 6330402"/>
              <a:gd name="connsiteX1740" fmla="*/ 5399971 w 10998254"/>
              <a:gd name="connsiteY1740" fmla="*/ 2228542 h 6330402"/>
              <a:gd name="connsiteX1741" fmla="*/ 5387006 w 10998254"/>
              <a:gd name="connsiteY1741" fmla="*/ 2079041 h 6330402"/>
              <a:gd name="connsiteX1742" fmla="*/ 5374042 w 10998254"/>
              <a:gd name="connsiteY1742" fmla="*/ 2228542 h 6330402"/>
              <a:gd name="connsiteX1743" fmla="*/ 5328565 w 10998254"/>
              <a:gd name="connsiteY1743" fmla="*/ 2228542 h 6330402"/>
              <a:gd name="connsiteX1744" fmla="*/ 5308296 w 10998254"/>
              <a:gd name="connsiteY1744" fmla="*/ 1994815 h 6330402"/>
              <a:gd name="connsiteX1745" fmla="*/ 5306888 w 10998254"/>
              <a:gd name="connsiteY1745" fmla="*/ 1992828 h 6330402"/>
              <a:gd name="connsiteX1746" fmla="*/ 5302361 w 10998254"/>
              <a:gd name="connsiteY1746" fmla="*/ 1971462 h 6330402"/>
              <a:gd name="connsiteX1747" fmla="*/ 5302361 w 10998254"/>
              <a:gd name="connsiteY1747" fmla="*/ 1945645 h 6330402"/>
              <a:gd name="connsiteX1748" fmla="*/ 5280682 w 10998254"/>
              <a:gd name="connsiteY1748" fmla="*/ 2022752 h 6330402"/>
              <a:gd name="connsiteX1749" fmla="*/ 5270148 w 10998254"/>
              <a:gd name="connsiteY1749" fmla="*/ 2035834 h 6330402"/>
              <a:gd name="connsiteX1750" fmla="*/ 5252993 w 10998254"/>
              <a:gd name="connsiteY1750" fmla="*/ 2037987 h 6330402"/>
              <a:gd name="connsiteX1751" fmla="*/ 5239265 w 10998254"/>
              <a:gd name="connsiteY1751" fmla="*/ 2027946 h 6330402"/>
              <a:gd name="connsiteX1752" fmla="*/ 5237007 w 10998254"/>
              <a:gd name="connsiteY1752" fmla="*/ 2011597 h 6330402"/>
              <a:gd name="connsiteX1753" fmla="*/ 5305279 w 10998254"/>
              <a:gd name="connsiteY1753" fmla="*/ 1768784 h 6330402"/>
              <a:gd name="connsiteX1754" fmla="*/ 5309272 w 10998254"/>
              <a:gd name="connsiteY1754" fmla="*/ 1761122 h 6330402"/>
              <a:gd name="connsiteX1755" fmla="*/ 5309647 w 10998254"/>
              <a:gd name="connsiteY1755" fmla="*/ 1760811 h 6330402"/>
              <a:gd name="connsiteX1756" fmla="*/ 5312198 w 10998254"/>
              <a:gd name="connsiteY1756" fmla="*/ 1755755 h 6330402"/>
              <a:gd name="connsiteX1757" fmla="*/ 5337539 w 10998254"/>
              <a:gd name="connsiteY1757" fmla="*/ 1735868 h 6330402"/>
              <a:gd name="connsiteX1758" fmla="*/ 5356462 w 10998254"/>
              <a:gd name="connsiteY1758" fmla="*/ 1732226 h 6330402"/>
              <a:gd name="connsiteX1759" fmla="*/ 5360422 w 10998254"/>
              <a:gd name="connsiteY1759" fmla="*/ 1717133 h 6330402"/>
              <a:gd name="connsiteX1760" fmla="*/ 5339519 w 10998254"/>
              <a:gd name="connsiteY1760" fmla="*/ 1712496 h 6330402"/>
              <a:gd name="connsiteX1761" fmla="*/ 5265009 w 10998254"/>
              <a:gd name="connsiteY1761" fmla="*/ 1588981 h 6330402"/>
              <a:gd name="connsiteX1762" fmla="*/ 5387006 w 10998254"/>
              <a:gd name="connsiteY1762" fmla="*/ 1454931 h 6330402"/>
              <a:gd name="connsiteX1763" fmla="*/ 10847527 w 10998254"/>
              <a:gd name="connsiteY1763" fmla="*/ 1355724 h 6330402"/>
              <a:gd name="connsiteX1764" fmla="*/ 10969525 w 10998254"/>
              <a:gd name="connsiteY1764" fmla="*/ 1489774 h 6330402"/>
              <a:gd name="connsiteX1765" fmla="*/ 10895014 w 10998254"/>
              <a:gd name="connsiteY1765" fmla="*/ 1613289 h 6330402"/>
              <a:gd name="connsiteX1766" fmla="*/ 10874112 w 10998254"/>
              <a:gd name="connsiteY1766" fmla="*/ 1617927 h 6330402"/>
              <a:gd name="connsiteX1767" fmla="*/ 10878071 w 10998254"/>
              <a:gd name="connsiteY1767" fmla="*/ 1633020 h 6330402"/>
              <a:gd name="connsiteX1768" fmla="*/ 10896994 w 10998254"/>
              <a:gd name="connsiteY1768" fmla="*/ 1636661 h 6330402"/>
              <a:gd name="connsiteX1769" fmla="*/ 10929583 w 10998254"/>
              <a:gd name="connsiteY1769" fmla="*/ 1670915 h 6330402"/>
              <a:gd name="connsiteX1770" fmla="*/ 10929934 w 10998254"/>
              <a:gd name="connsiteY1770" fmla="*/ 1673130 h 6330402"/>
              <a:gd name="connsiteX1771" fmla="*/ 10997478 w 10998254"/>
              <a:gd name="connsiteY1771" fmla="*/ 1913358 h 6330402"/>
              <a:gd name="connsiteX1772" fmla="*/ 10981492 w 10998254"/>
              <a:gd name="connsiteY1772" fmla="*/ 1939746 h 6330402"/>
              <a:gd name="connsiteX1773" fmla="*/ 10981492 w 10998254"/>
              <a:gd name="connsiteY1773" fmla="*/ 1939747 h 6330402"/>
              <a:gd name="connsiteX1774" fmla="*/ 10953803 w 10998254"/>
              <a:gd name="connsiteY1774" fmla="*/ 1924512 h 6330402"/>
              <a:gd name="connsiteX1775" fmla="*/ 10932172 w 10998254"/>
              <a:gd name="connsiteY1775" fmla="*/ 1847579 h 6330402"/>
              <a:gd name="connsiteX1776" fmla="*/ 10932172 w 10998254"/>
              <a:gd name="connsiteY1776" fmla="*/ 1872257 h 6330402"/>
              <a:gd name="connsiteX1777" fmla="*/ 10927646 w 10998254"/>
              <a:gd name="connsiteY1777" fmla="*/ 1893623 h 6330402"/>
              <a:gd name="connsiteX1778" fmla="*/ 10926237 w 10998254"/>
              <a:gd name="connsiteY1778" fmla="*/ 1895613 h 6330402"/>
              <a:gd name="connsiteX1779" fmla="*/ 10905969 w 10998254"/>
              <a:gd name="connsiteY1779" fmla="*/ 2129338 h 6330402"/>
              <a:gd name="connsiteX1780" fmla="*/ 10860492 w 10998254"/>
              <a:gd name="connsiteY1780" fmla="*/ 2129338 h 6330402"/>
              <a:gd name="connsiteX1781" fmla="*/ 10847527 w 10998254"/>
              <a:gd name="connsiteY1781" fmla="*/ 1979838 h 6330402"/>
              <a:gd name="connsiteX1782" fmla="*/ 10834563 w 10998254"/>
              <a:gd name="connsiteY1782" fmla="*/ 2129338 h 6330402"/>
              <a:gd name="connsiteX1783" fmla="*/ 10789086 w 10998254"/>
              <a:gd name="connsiteY1783" fmla="*/ 2129338 h 6330402"/>
              <a:gd name="connsiteX1784" fmla="*/ 10768818 w 10998254"/>
              <a:gd name="connsiteY1784" fmla="*/ 1895613 h 6330402"/>
              <a:gd name="connsiteX1785" fmla="*/ 10767409 w 10998254"/>
              <a:gd name="connsiteY1785" fmla="*/ 1893623 h 6330402"/>
              <a:gd name="connsiteX1786" fmla="*/ 10762883 w 10998254"/>
              <a:gd name="connsiteY1786" fmla="*/ 1872257 h 6330402"/>
              <a:gd name="connsiteX1787" fmla="*/ 10762883 w 10998254"/>
              <a:gd name="connsiteY1787" fmla="*/ 1846443 h 6330402"/>
              <a:gd name="connsiteX1788" fmla="*/ 10741203 w 10998254"/>
              <a:gd name="connsiteY1788" fmla="*/ 1923549 h 6330402"/>
              <a:gd name="connsiteX1789" fmla="*/ 10713514 w 10998254"/>
              <a:gd name="connsiteY1789" fmla="*/ 1938784 h 6330402"/>
              <a:gd name="connsiteX1790" fmla="*/ 10713514 w 10998254"/>
              <a:gd name="connsiteY1790" fmla="*/ 1938783 h 6330402"/>
              <a:gd name="connsiteX1791" fmla="*/ 10697528 w 10998254"/>
              <a:gd name="connsiteY1791" fmla="*/ 1912395 h 6330402"/>
              <a:gd name="connsiteX1792" fmla="*/ 10765800 w 10998254"/>
              <a:gd name="connsiteY1792" fmla="*/ 1669578 h 6330402"/>
              <a:gd name="connsiteX1793" fmla="*/ 10769794 w 10998254"/>
              <a:gd name="connsiteY1793" fmla="*/ 1661915 h 6330402"/>
              <a:gd name="connsiteX1794" fmla="*/ 10770168 w 10998254"/>
              <a:gd name="connsiteY1794" fmla="*/ 1661605 h 6330402"/>
              <a:gd name="connsiteX1795" fmla="*/ 10772720 w 10998254"/>
              <a:gd name="connsiteY1795" fmla="*/ 1656548 h 6330402"/>
              <a:gd name="connsiteX1796" fmla="*/ 10798061 w 10998254"/>
              <a:gd name="connsiteY1796" fmla="*/ 1636661 h 6330402"/>
              <a:gd name="connsiteX1797" fmla="*/ 10816983 w 10998254"/>
              <a:gd name="connsiteY1797" fmla="*/ 1633020 h 6330402"/>
              <a:gd name="connsiteX1798" fmla="*/ 10820943 w 10998254"/>
              <a:gd name="connsiteY1798" fmla="*/ 1617927 h 6330402"/>
              <a:gd name="connsiteX1799" fmla="*/ 10800040 w 10998254"/>
              <a:gd name="connsiteY1799" fmla="*/ 1613289 h 6330402"/>
              <a:gd name="connsiteX1800" fmla="*/ 10725530 w 10998254"/>
              <a:gd name="connsiteY1800" fmla="*/ 1489774 h 6330402"/>
              <a:gd name="connsiteX1801" fmla="*/ 10847527 w 10998254"/>
              <a:gd name="connsiteY1801" fmla="*/ 1355724 h 6330402"/>
              <a:gd name="connsiteX1802" fmla="*/ 9208508 w 10998254"/>
              <a:gd name="connsiteY1802" fmla="*/ 1269462 h 6330402"/>
              <a:gd name="connsiteX1803" fmla="*/ 9330506 w 10998254"/>
              <a:gd name="connsiteY1803" fmla="*/ 1403511 h 6330402"/>
              <a:gd name="connsiteX1804" fmla="*/ 9255995 w 10998254"/>
              <a:gd name="connsiteY1804" fmla="*/ 1527027 h 6330402"/>
              <a:gd name="connsiteX1805" fmla="*/ 9235093 w 10998254"/>
              <a:gd name="connsiteY1805" fmla="*/ 1531664 h 6330402"/>
              <a:gd name="connsiteX1806" fmla="*/ 9239052 w 10998254"/>
              <a:gd name="connsiteY1806" fmla="*/ 1546757 h 6330402"/>
              <a:gd name="connsiteX1807" fmla="*/ 9257975 w 10998254"/>
              <a:gd name="connsiteY1807" fmla="*/ 1550398 h 6330402"/>
              <a:gd name="connsiteX1808" fmla="*/ 9290564 w 10998254"/>
              <a:gd name="connsiteY1808" fmla="*/ 1584652 h 6330402"/>
              <a:gd name="connsiteX1809" fmla="*/ 9290915 w 10998254"/>
              <a:gd name="connsiteY1809" fmla="*/ 1586867 h 6330402"/>
              <a:gd name="connsiteX1810" fmla="*/ 9358459 w 10998254"/>
              <a:gd name="connsiteY1810" fmla="*/ 1827095 h 6330402"/>
              <a:gd name="connsiteX1811" fmla="*/ 9342473 w 10998254"/>
              <a:gd name="connsiteY1811" fmla="*/ 1853484 h 6330402"/>
              <a:gd name="connsiteX1812" fmla="*/ 9342473 w 10998254"/>
              <a:gd name="connsiteY1812" fmla="*/ 1853484 h 6330402"/>
              <a:gd name="connsiteX1813" fmla="*/ 9314784 w 10998254"/>
              <a:gd name="connsiteY1813" fmla="*/ 1838249 h 6330402"/>
              <a:gd name="connsiteX1814" fmla="*/ 9293153 w 10998254"/>
              <a:gd name="connsiteY1814" fmla="*/ 1761316 h 6330402"/>
              <a:gd name="connsiteX1815" fmla="*/ 9293153 w 10998254"/>
              <a:gd name="connsiteY1815" fmla="*/ 1785994 h 6330402"/>
              <a:gd name="connsiteX1816" fmla="*/ 9288627 w 10998254"/>
              <a:gd name="connsiteY1816" fmla="*/ 1807360 h 6330402"/>
              <a:gd name="connsiteX1817" fmla="*/ 9287218 w 10998254"/>
              <a:gd name="connsiteY1817" fmla="*/ 1809350 h 6330402"/>
              <a:gd name="connsiteX1818" fmla="*/ 9266950 w 10998254"/>
              <a:gd name="connsiteY1818" fmla="*/ 2043075 h 6330402"/>
              <a:gd name="connsiteX1819" fmla="*/ 9221473 w 10998254"/>
              <a:gd name="connsiteY1819" fmla="*/ 2043075 h 6330402"/>
              <a:gd name="connsiteX1820" fmla="*/ 9208508 w 10998254"/>
              <a:gd name="connsiteY1820" fmla="*/ 1893575 h 6330402"/>
              <a:gd name="connsiteX1821" fmla="*/ 9195544 w 10998254"/>
              <a:gd name="connsiteY1821" fmla="*/ 2043075 h 6330402"/>
              <a:gd name="connsiteX1822" fmla="*/ 9150067 w 10998254"/>
              <a:gd name="connsiteY1822" fmla="*/ 2043075 h 6330402"/>
              <a:gd name="connsiteX1823" fmla="*/ 9129799 w 10998254"/>
              <a:gd name="connsiteY1823" fmla="*/ 1809351 h 6330402"/>
              <a:gd name="connsiteX1824" fmla="*/ 9128390 w 10998254"/>
              <a:gd name="connsiteY1824" fmla="*/ 1807360 h 6330402"/>
              <a:gd name="connsiteX1825" fmla="*/ 9123864 w 10998254"/>
              <a:gd name="connsiteY1825" fmla="*/ 1785994 h 6330402"/>
              <a:gd name="connsiteX1826" fmla="*/ 9123864 w 10998254"/>
              <a:gd name="connsiteY1826" fmla="*/ 1760180 h 6330402"/>
              <a:gd name="connsiteX1827" fmla="*/ 9102184 w 10998254"/>
              <a:gd name="connsiteY1827" fmla="*/ 1837286 h 6330402"/>
              <a:gd name="connsiteX1828" fmla="*/ 9074495 w 10998254"/>
              <a:gd name="connsiteY1828" fmla="*/ 1852521 h 6330402"/>
              <a:gd name="connsiteX1829" fmla="*/ 9074495 w 10998254"/>
              <a:gd name="connsiteY1829" fmla="*/ 1852520 h 6330402"/>
              <a:gd name="connsiteX1830" fmla="*/ 9058509 w 10998254"/>
              <a:gd name="connsiteY1830" fmla="*/ 1826133 h 6330402"/>
              <a:gd name="connsiteX1831" fmla="*/ 9126781 w 10998254"/>
              <a:gd name="connsiteY1831" fmla="*/ 1583315 h 6330402"/>
              <a:gd name="connsiteX1832" fmla="*/ 9130775 w 10998254"/>
              <a:gd name="connsiteY1832" fmla="*/ 1575653 h 6330402"/>
              <a:gd name="connsiteX1833" fmla="*/ 9131149 w 10998254"/>
              <a:gd name="connsiteY1833" fmla="*/ 1575342 h 6330402"/>
              <a:gd name="connsiteX1834" fmla="*/ 9133701 w 10998254"/>
              <a:gd name="connsiteY1834" fmla="*/ 1570285 h 6330402"/>
              <a:gd name="connsiteX1835" fmla="*/ 9159042 w 10998254"/>
              <a:gd name="connsiteY1835" fmla="*/ 1550398 h 6330402"/>
              <a:gd name="connsiteX1836" fmla="*/ 9177964 w 10998254"/>
              <a:gd name="connsiteY1836" fmla="*/ 1546757 h 6330402"/>
              <a:gd name="connsiteX1837" fmla="*/ 9181924 w 10998254"/>
              <a:gd name="connsiteY1837" fmla="*/ 1531664 h 6330402"/>
              <a:gd name="connsiteX1838" fmla="*/ 9161021 w 10998254"/>
              <a:gd name="connsiteY1838" fmla="*/ 1527027 h 6330402"/>
              <a:gd name="connsiteX1839" fmla="*/ 9086511 w 10998254"/>
              <a:gd name="connsiteY1839" fmla="*/ 1403511 h 6330402"/>
              <a:gd name="connsiteX1840" fmla="*/ 9208508 w 10998254"/>
              <a:gd name="connsiteY1840" fmla="*/ 1269462 h 6330402"/>
              <a:gd name="connsiteX1841" fmla="*/ 892649 w 10998254"/>
              <a:gd name="connsiteY1841" fmla="*/ 1130055 h 6330402"/>
              <a:gd name="connsiteX1842" fmla="*/ 1014646 w 10998254"/>
              <a:gd name="connsiteY1842" fmla="*/ 1264105 h 6330402"/>
              <a:gd name="connsiteX1843" fmla="*/ 940136 w 10998254"/>
              <a:gd name="connsiteY1843" fmla="*/ 1387620 h 6330402"/>
              <a:gd name="connsiteX1844" fmla="*/ 919234 w 10998254"/>
              <a:gd name="connsiteY1844" fmla="*/ 1392257 h 6330402"/>
              <a:gd name="connsiteX1845" fmla="*/ 923193 w 10998254"/>
              <a:gd name="connsiteY1845" fmla="*/ 1407351 h 6330402"/>
              <a:gd name="connsiteX1846" fmla="*/ 942116 w 10998254"/>
              <a:gd name="connsiteY1846" fmla="*/ 1410992 h 6330402"/>
              <a:gd name="connsiteX1847" fmla="*/ 974704 w 10998254"/>
              <a:gd name="connsiteY1847" fmla="*/ 1445245 h 6330402"/>
              <a:gd name="connsiteX1848" fmla="*/ 975056 w 10998254"/>
              <a:gd name="connsiteY1848" fmla="*/ 1447460 h 6330402"/>
              <a:gd name="connsiteX1849" fmla="*/ 1042600 w 10998254"/>
              <a:gd name="connsiteY1849" fmla="*/ 1687688 h 6330402"/>
              <a:gd name="connsiteX1850" fmla="*/ 1026614 w 10998254"/>
              <a:gd name="connsiteY1850" fmla="*/ 1714077 h 6330402"/>
              <a:gd name="connsiteX1851" fmla="*/ 1026614 w 10998254"/>
              <a:gd name="connsiteY1851" fmla="*/ 1714077 h 6330402"/>
              <a:gd name="connsiteX1852" fmla="*/ 998925 w 10998254"/>
              <a:gd name="connsiteY1852" fmla="*/ 1698842 h 6330402"/>
              <a:gd name="connsiteX1853" fmla="*/ 977294 w 10998254"/>
              <a:gd name="connsiteY1853" fmla="*/ 1621909 h 6330402"/>
              <a:gd name="connsiteX1854" fmla="*/ 977294 w 10998254"/>
              <a:gd name="connsiteY1854" fmla="*/ 1646588 h 6330402"/>
              <a:gd name="connsiteX1855" fmla="*/ 972768 w 10998254"/>
              <a:gd name="connsiteY1855" fmla="*/ 1667953 h 6330402"/>
              <a:gd name="connsiteX1856" fmla="*/ 971360 w 10998254"/>
              <a:gd name="connsiteY1856" fmla="*/ 1669943 h 6330402"/>
              <a:gd name="connsiteX1857" fmla="*/ 951091 w 10998254"/>
              <a:gd name="connsiteY1857" fmla="*/ 1903669 h 6330402"/>
              <a:gd name="connsiteX1858" fmla="*/ 905614 w 10998254"/>
              <a:gd name="connsiteY1858" fmla="*/ 1903669 h 6330402"/>
              <a:gd name="connsiteX1859" fmla="*/ 892649 w 10998254"/>
              <a:gd name="connsiteY1859" fmla="*/ 1754169 h 6330402"/>
              <a:gd name="connsiteX1860" fmla="*/ 879685 w 10998254"/>
              <a:gd name="connsiteY1860" fmla="*/ 1903669 h 6330402"/>
              <a:gd name="connsiteX1861" fmla="*/ 834208 w 10998254"/>
              <a:gd name="connsiteY1861" fmla="*/ 1903669 h 6330402"/>
              <a:gd name="connsiteX1862" fmla="*/ 813940 w 10998254"/>
              <a:gd name="connsiteY1862" fmla="*/ 1669944 h 6330402"/>
              <a:gd name="connsiteX1863" fmla="*/ 812531 w 10998254"/>
              <a:gd name="connsiteY1863" fmla="*/ 1667953 h 6330402"/>
              <a:gd name="connsiteX1864" fmla="*/ 808004 w 10998254"/>
              <a:gd name="connsiteY1864" fmla="*/ 1646588 h 6330402"/>
              <a:gd name="connsiteX1865" fmla="*/ 808004 w 10998254"/>
              <a:gd name="connsiteY1865" fmla="*/ 1620774 h 6330402"/>
              <a:gd name="connsiteX1866" fmla="*/ 786325 w 10998254"/>
              <a:gd name="connsiteY1866" fmla="*/ 1697879 h 6330402"/>
              <a:gd name="connsiteX1867" fmla="*/ 758635 w 10998254"/>
              <a:gd name="connsiteY1867" fmla="*/ 1713114 h 6330402"/>
              <a:gd name="connsiteX1868" fmla="*/ 758636 w 10998254"/>
              <a:gd name="connsiteY1868" fmla="*/ 1713114 h 6330402"/>
              <a:gd name="connsiteX1869" fmla="*/ 742649 w 10998254"/>
              <a:gd name="connsiteY1869" fmla="*/ 1686726 h 6330402"/>
              <a:gd name="connsiteX1870" fmla="*/ 810922 w 10998254"/>
              <a:gd name="connsiteY1870" fmla="*/ 1443908 h 6330402"/>
              <a:gd name="connsiteX1871" fmla="*/ 814916 w 10998254"/>
              <a:gd name="connsiteY1871" fmla="*/ 1436246 h 6330402"/>
              <a:gd name="connsiteX1872" fmla="*/ 815290 w 10998254"/>
              <a:gd name="connsiteY1872" fmla="*/ 1435935 h 6330402"/>
              <a:gd name="connsiteX1873" fmla="*/ 817842 w 10998254"/>
              <a:gd name="connsiteY1873" fmla="*/ 1430878 h 6330402"/>
              <a:gd name="connsiteX1874" fmla="*/ 843183 w 10998254"/>
              <a:gd name="connsiteY1874" fmla="*/ 1410992 h 6330402"/>
              <a:gd name="connsiteX1875" fmla="*/ 862106 w 10998254"/>
              <a:gd name="connsiteY1875" fmla="*/ 1407351 h 6330402"/>
              <a:gd name="connsiteX1876" fmla="*/ 866065 w 10998254"/>
              <a:gd name="connsiteY1876" fmla="*/ 1392257 h 6330402"/>
              <a:gd name="connsiteX1877" fmla="*/ 845162 w 10998254"/>
              <a:gd name="connsiteY1877" fmla="*/ 1387620 h 6330402"/>
              <a:gd name="connsiteX1878" fmla="*/ 770652 w 10998254"/>
              <a:gd name="connsiteY1878" fmla="*/ 1264105 h 6330402"/>
              <a:gd name="connsiteX1879" fmla="*/ 892649 w 10998254"/>
              <a:gd name="connsiteY1879" fmla="*/ 1130055 h 6330402"/>
              <a:gd name="connsiteX1880" fmla="*/ 2065843 w 10998254"/>
              <a:gd name="connsiteY1880" fmla="*/ 1017912 h 6330402"/>
              <a:gd name="connsiteX1881" fmla="*/ 2187839 w 10998254"/>
              <a:gd name="connsiteY1881" fmla="*/ 1151962 h 6330402"/>
              <a:gd name="connsiteX1882" fmla="*/ 2113329 w 10998254"/>
              <a:gd name="connsiteY1882" fmla="*/ 1275477 h 6330402"/>
              <a:gd name="connsiteX1883" fmla="*/ 2092426 w 10998254"/>
              <a:gd name="connsiteY1883" fmla="*/ 1280115 h 6330402"/>
              <a:gd name="connsiteX1884" fmla="*/ 2096386 w 10998254"/>
              <a:gd name="connsiteY1884" fmla="*/ 1295208 h 6330402"/>
              <a:gd name="connsiteX1885" fmla="*/ 2115309 w 10998254"/>
              <a:gd name="connsiteY1885" fmla="*/ 1298849 h 6330402"/>
              <a:gd name="connsiteX1886" fmla="*/ 2147897 w 10998254"/>
              <a:gd name="connsiteY1886" fmla="*/ 1333103 h 6330402"/>
              <a:gd name="connsiteX1887" fmla="*/ 2148249 w 10998254"/>
              <a:gd name="connsiteY1887" fmla="*/ 1335317 h 6330402"/>
              <a:gd name="connsiteX1888" fmla="*/ 2215793 w 10998254"/>
              <a:gd name="connsiteY1888" fmla="*/ 1575546 h 6330402"/>
              <a:gd name="connsiteX1889" fmla="*/ 2199806 w 10998254"/>
              <a:gd name="connsiteY1889" fmla="*/ 1601934 h 6330402"/>
              <a:gd name="connsiteX1890" fmla="*/ 2199807 w 10998254"/>
              <a:gd name="connsiteY1890" fmla="*/ 1601935 h 6330402"/>
              <a:gd name="connsiteX1891" fmla="*/ 2172118 w 10998254"/>
              <a:gd name="connsiteY1891" fmla="*/ 1586700 h 6330402"/>
              <a:gd name="connsiteX1892" fmla="*/ 2150487 w 10998254"/>
              <a:gd name="connsiteY1892" fmla="*/ 1509767 h 6330402"/>
              <a:gd name="connsiteX1893" fmla="*/ 2150487 w 10998254"/>
              <a:gd name="connsiteY1893" fmla="*/ 1534445 h 6330402"/>
              <a:gd name="connsiteX1894" fmla="*/ 2145960 w 10998254"/>
              <a:gd name="connsiteY1894" fmla="*/ 1555811 h 6330402"/>
              <a:gd name="connsiteX1895" fmla="*/ 2144553 w 10998254"/>
              <a:gd name="connsiteY1895" fmla="*/ 1557801 h 6330402"/>
              <a:gd name="connsiteX1896" fmla="*/ 2124283 w 10998254"/>
              <a:gd name="connsiteY1896" fmla="*/ 1791526 h 6330402"/>
              <a:gd name="connsiteX1897" fmla="*/ 2078806 w 10998254"/>
              <a:gd name="connsiteY1897" fmla="*/ 1791526 h 6330402"/>
              <a:gd name="connsiteX1898" fmla="*/ 2065843 w 10998254"/>
              <a:gd name="connsiteY1898" fmla="*/ 1642026 h 6330402"/>
              <a:gd name="connsiteX1899" fmla="*/ 2052877 w 10998254"/>
              <a:gd name="connsiteY1899" fmla="*/ 1791526 h 6330402"/>
              <a:gd name="connsiteX1900" fmla="*/ 2007401 w 10998254"/>
              <a:gd name="connsiteY1900" fmla="*/ 1791526 h 6330402"/>
              <a:gd name="connsiteX1901" fmla="*/ 1987132 w 10998254"/>
              <a:gd name="connsiteY1901" fmla="*/ 1557802 h 6330402"/>
              <a:gd name="connsiteX1902" fmla="*/ 1985723 w 10998254"/>
              <a:gd name="connsiteY1902" fmla="*/ 1555811 h 6330402"/>
              <a:gd name="connsiteX1903" fmla="*/ 1981197 w 10998254"/>
              <a:gd name="connsiteY1903" fmla="*/ 1534445 h 6330402"/>
              <a:gd name="connsiteX1904" fmla="*/ 1981197 w 10998254"/>
              <a:gd name="connsiteY1904" fmla="*/ 1508631 h 6330402"/>
              <a:gd name="connsiteX1905" fmla="*/ 1959517 w 10998254"/>
              <a:gd name="connsiteY1905" fmla="*/ 1585737 h 6330402"/>
              <a:gd name="connsiteX1906" fmla="*/ 1931828 w 10998254"/>
              <a:gd name="connsiteY1906" fmla="*/ 1600972 h 6330402"/>
              <a:gd name="connsiteX1907" fmla="*/ 1931828 w 10998254"/>
              <a:gd name="connsiteY1907" fmla="*/ 1600971 h 6330402"/>
              <a:gd name="connsiteX1908" fmla="*/ 1915842 w 10998254"/>
              <a:gd name="connsiteY1908" fmla="*/ 1574583 h 6330402"/>
              <a:gd name="connsiteX1909" fmla="*/ 1984114 w 10998254"/>
              <a:gd name="connsiteY1909" fmla="*/ 1331765 h 6330402"/>
              <a:gd name="connsiteX1910" fmla="*/ 1988108 w 10998254"/>
              <a:gd name="connsiteY1910" fmla="*/ 1324103 h 6330402"/>
              <a:gd name="connsiteX1911" fmla="*/ 1988483 w 10998254"/>
              <a:gd name="connsiteY1911" fmla="*/ 1323793 h 6330402"/>
              <a:gd name="connsiteX1912" fmla="*/ 1991034 w 10998254"/>
              <a:gd name="connsiteY1912" fmla="*/ 1318736 h 6330402"/>
              <a:gd name="connsiteX1913" fmla="*/ 2016374 w 10998254"/>
              <a:gd name="connsiteY1913" fmla="*/ 1298849 h 6330402"/>
              <a:gd name="connsiteX1914" fmla="*/ 2035298 w 10998254"/>
              <a:gd name="connsiteY1914" fmla="*/ 1295208 h 6330402"/>
              <a:gd name="connsiteX1915" fmla="*/ 2039258 w 10998254"/>
              <a:gd name="connsiteY1915" fmla="*/ 1280115 h 6330402"/>
              <a:gd name="connsiteX1916" fmla="*/ 2018355 w 10998254"/>
              <a:gd name="connsiteY1916" fmla="*/ 1275477 h 6330402"/>
              <a:gd name="connsiteX1917" fmla="*/ 1943845 w 10998254"/>
              <a:gd name="connsiteY1917" fmla="*/ 1151962 h 6330402"/>
              <a:gd name="connsiteX1918" fmla="*/ 2065843 w 10998254"/>
              <a:gd name="connsiteY1918" fmla="*/ 1017912 h 6330402"/>
              <a:gd name="connsiteX1919" fmla="*/ 4714146 w 10998254"/>
              <a:gd name="connsiteY1919" fmla="*/ 855393 h 6330402"/>
              <a:gd name="connsiteX1920" fmla="*/ 4836143 w 10998254"/>
              <a:gd name="connsiteY1920" fmla="*/ 989444 h 6330402"/>
              <a:gd name="connsiteX1921" fmla="*/ 4761633 w 10998254"/>
              <a:gd name="connsiteY1921" fmla="*/ 1112959 h 6330402"/>
              <a:gd name="connsiteX1922" fmla="*/ 4740730 w 10998254"/>
              <a:gd name="connsiteY1922" fmla="*/ 1117596 h 6330402"/>
              <a:gd name="connsiteX1923" fmla="*/ 4744690 w 10998254"/>
              <a:gd name="connsiteY1923" fmla="*/ 1132690 h 6330402"/>
              <a:gd name="connsiteX1924" fmla="*/ 4763613 w 10998254"/>
              <a:gd name="connsiteY1924" fmla="*/ 1136330 h 6330402"/>
              <a:gd name="connsiteX1925" fmla="*/ 4796202 w 10998254"/>
              <a:gd name="connsiteY1925" fmla="*/ 1170584 h 6330402"/>
              <a:gd name="connsiteX1926" fmla="*/ 4796553 w 10998254"/>
              <a:gd name="connsiteY1926" fmla="*/ 1172799 h 6330402"/>
              <a:gd name="connsiteX1927" fmla="*/ 4864097 w 10998254"/>
              <a:gd name="connsiteY1927" fmla="*/ 1413028 h 6330402"/>
              <a:gd name="connsiteX1928" fmla="*/ 4848111 w 10998254"/>
              <a:gd name="connsiteY1928" fmla="*/ 1439415 h 6330402"/>
              <a:gd name="connsiteX1929" fmla="*/ 4848111 w 10998254"/>
              <a:gd name="connsiteY1929" fmla="*/ 1439416 h 6330402"/>
              <a:gd name="connsiteX1930" fmla="*/ 4820422 w 10998254"/>
              <a:gd name="connsiteY1930" fmla="*/ 1424181 h 6330402"/>
              <a:gd name="connsiteX1931" fmla="*/ 4798791 w 10998254"/>
              <a:gd name="connsiteY1931" fmla="*/ 1347248 h 6330402"/>
              <a:gd name="connsiteX1932" fmla="*/ 4798791 w 10998254"/>
              <a:gd name="connsiteY1932" fmla="*/ 1371926 h 6330402"/>
              <a:gd name="connsiteX1933" fmla="*/ 4794265 w 10998254"/>
              <a:gd name="connsiteY1933" fmla="*/ 1393292 h 6330402"/>
              <a:gd name="connsiteX1934" fmla="*/ 4792856 w 10998254"/>
              <a:gd name="connsiteY1934" fmla="*/ 1395282 h 6330402"/>
              <a:gd name="connsiteX1935" fmla="*/ 4772588 w 10998254"/>
              <a:gd name="connsiteY1935" fmla="*/ 1629007 h 6330402"/>
              <a:gd name="connsiteX1936" fmla="*/ 4727111 w 10998254"/>
              <a:gd name="connsiteY1936" fmla="*/ 1629007 h 6330402"/>
              <a:gd name="connsiteX1937" fmla="*/ 4714146 w 10998254"/>
              <a:gd name="connsiteY1937" fmla="*/ 1479507 h 6330402"/>
              <a:gd name="connsiteX1938" fmla="*/ 4701182 w 10998254"/>
              <a:gd name="connsiteY1938" fmla="*/ 1629007 h 6330402"/>
              <a:gd name="connsiteX1939" fmla="*/ 4655705 w 10998254"/>
              <a:gd name="connsiteY1939" fmla="*/ 1629007 h 6330402"/>
              <a:gd name="connsiteX1940" fmla="*/ 4635436 w 10998254"/>
              <a:gd name="connsiteY1940" fmla="*/ 1395283 h 6330402"/>
              <a:gd name="connsiteX1941" fmla="*/ 4634028 w 10998254"/>
              <a:gd name="connsiteY1941" fmla="*/ 1393292 h 6330402"/>
              <a:gd name="connsiteX1942" fmla="*/ 4629501 w 10998254"/>
              <a:gd name="connsiteY1942" fmla="*/ 1371926 h 6330402"/>
              <a:gd name="connsiteX1943" fmla="*/ 4629501 w 10998254"/>
              <a:gd name="connsiteY1943" fmla="*/ 1346112 h 6330402"/>
              <a:gd name="connsiteX1944" fmla="*/ 4607822 w 10998254"/>
              <a:gd name="connsiteY1944" fmla="*/ 1423218 h 6330402"/>
              <a:gd name="connsiteX1945" fmla="*/ 4580132 w 10998254"/>
              <a:gd name="connsiteY1945" fmla="*/ 1438453 h 6330402"/>
              <a:gd name="connsiteX1946" fmla="*/ 4580133 w 10998254"/>
              <a:gd name="connsiteY1946" fmla="*/ 1438453 h 6330402"/>
              <a:gd name="connsiteX1947" fmla="*/ 4564147 w 10998254"/>
              <a:gd name="connsiteY1947" fmla="*/ 1412064 h 6330402"/>
              <a:gd name="connsiteX1948" fmla="*/ 4632419 w 10998254"/>
              <a:gd name="connsiteY1948" fmla="*/ 1169247 h 6330402"/>
              <a:gd name="connsiteX1949" fmla="*/ 4636412 w 10998254"/>
              <a:gd name="connsiteY1949" fmla="*/ 1161584 h 6330402"/>
              <a:gd name="connsiteX1950" fmla="*/ 4636787 w 10998254"/>
              <a:gd name="connsiteY1950" fmla="*/ 1161274 h 6330402"/>
              <a:gd name="connsiteX1951" fmla="*/ 4639338 w 10998254"/>
              <a:gd name="connsiteY1951" fmla="*/ 1156217 h 6330402"/>
              <a:gd name="connsiteX1952" fmla="*/ 4664679 w 10998254"/>
              <a:gd name="connsiteY1952" fmla="*/ 1136330 h 6330402"/>
              <a:gd name="connsiteX1953" fmla="*/ 4683602 w 10998254"/>
              <a:gd name="connsiteY1953" fmla="*/ 1132690 h 6330402"/>
              <a:gd name="connsiteX1954" fmla="*/ 4687562 w 10998254"/>
              <a:gd name="connsiteY1954" fmla="*/ 1117596 h 6330402"/>
              <a:gd name="connsiteX1955" fmla="*/ 4666659 w 10998254"/>
              <a:gd name="connsiteY1955" fmla="*/ 1112959 h 6330402"/>
              <a:gd name="connsiteX1956" fmla="*/ 4592149 w 10998254"/>
              <a:gd name="connsiteY1956" fmla="*/ 989444 h 6330402"/>
              <a:gd name="connsiteX1957" fmla="*/ 4714146 w 10998254"/>
              <a:gd name="connsiteY1957" fmla="*/ 855393 h 6330402"/>
              <a:gd name="connsiteX1958" fmla="*/ 6154757 w 10998254"/>
              <a:gd name="connsiteY1958" fmla="*/ 855393 h 6330402"/>
              <a:gd name="connsiteX1959" fmla="*/ 6276754 w 10998254"/>
              <a:gd name="connsiteY1959" fmla="*/ 989444 h 6330402"/>
              <a:gd name="connsiteX1960" fmla="*/ 6202244 w 10998254"/>
              <a:gd name="connsiteY1960" fmla="*/ 1112959 h 6330402"/>
              <a:gd name="connsiteX1961" fmla="*/ 6181341 w 10998254"/>
              <a:gd name="connsiteY1961" fmla="*/ 1117596 h 6330402"/>
              <a:gd name="connsiteX1962" fmla="*/ 6185301 w 10998254"/>
              <a:gd name="connsiteY1962" fmla="*/ 1132690 h 6330402"/>
              <a:gd name="connsiteX1963" fmla="*/ 6204224 w 10998254"/>
              <a:gd name="connsiteY1963" fmla="*/ 1136330 h 6330402"/>
              <a:gd name="connsiteX1964" fmla="*/ 6236813 w 10998254"/>
              <a:gd name="connsiteY1964" fmla="*/ 1170584 h 6330402"/>
              <a:gd name="connsiteX1965" fmla="*/ 6237164 w 10998254"/>
              <a:gd name="connsiteY1965" fmla="*/ 1172799 h 6330402"/>
              <a:gd name="connsiteX1966" fmla="*/ 6304708 w 10998254"/>
              <a:gd name="connsiteY1966" fmla="*/ 1413028 h 6330402"/>
              <a:gd name="connsiteX1967" fmla="*/ 6288722 w 10998254"/>
              <a:gd name="connsiteY1967" fmla="*/ 1439415 h 6330402"/>
              <a:gd name="connsiteX1968" fmla="*/ 6288722 w 10998254"/>
              <a:gd name="connsiteY1968" fmla="*/ 1439416 h 6330402"/>
              <a:gd name="connsiteX1969" fmla="*/ 6261033 w 10998254"/>
              <a:gd name="connsiteY1969" fmla="*/ 1424181 h 6330402"/>
              <a:gd name="connsiteX1970" fmla="*/ 6239402 w 10998254"/>
              <a:gd name="connsiteY1970" fmla="*/ 1347248 h 6330402"/>
              <a:gd name="connsiteX1971" fmla="*/ 6239402 w 10998254"/>
              <a:gd name="connsiteY1971" fmla="*/ 1371926 h 6330402"/>
              <a:gd name="connsiteX1972" fmla="*/ 6234876 w 10998254"/>
              <a:gd name="connsiteY1972" fmla="*/ 1393292 h 6330402"/>
              <a:gd name="connsiteX1973" fmla="*/ 6233467 w 10998254"/>
              <a:gd name="connsiteY1973" fmla="*/ 1395282 h 6330402"/>
              <a:gd name="connsiteX1974" fmla="*/ 6213199 w 10998254"/>
              <a:gd name="connsiteY1974" fmla="*/ 1629007 h 6330402"/>
              <a:gd name="connsiteX1975" fmla="*/ 6167722 w 10998254"/>
              <a:gd name="connsiteY1975" fmla="*/ 1629007 h 6330402"/>
              <a:gd name="connsiteX1976" fmla="*/ 6154757 w 10998254"/>
              <a:gd name="connsiteY1976" fmla="*/ 1479507 h 6330402"/>
              <a:gd name="connsiteX1977" fmla="*/ 6141793 w 10998254"/>
              <a:gd name="connsiteY1977" fmla="*/ 1629007 h 6330402"/>
              <a:gd name="connsiteX1978" fmla="*/ 6096316 w 10998254"/>
              <a:gd name="connsiteY1978" fmla="*/ 1629007 h 6330402"/>
              <a:gd name="connsiteX1979" fmla="*/ 6076047 w 10998254"/>
              <a:gd name="connsiteY1979" fmla="*/ 1395282 h 6330402"/>
              <a:gd name="connsiteX1980" fmla="*/ 6074639 w 10998254"/>
              <a:gd name="connsiteY1980" fmla="*/ 1393292 h 6330402"/>
              <a:gd name="connsiteX1981" fmla="*/ 6070112 w 10998254"/>
              <a:gd name="connsiteY1981" fmla="*/ 1371926 h 6330402"/>
              <a:gd name="connsiteX1982" fmla="*/ 6070112 w 10998254"/>
              <a:gd name="connsiteY1982" fmla="*/ 1346112 h 6330402"/>
              <a:gd name="connsiteX1983" fmla="*/ 6048433 w 10998254"/>
              <a:gd name="connsiteY1983" fmla="*/ 1423218 h 6330402"/>
              <a:gd name="connsiteX1984" fmla="*/ 6020743 w 10998254"/>
              <a:gd name="connsiteY1984" fmla="*/ 1438453 h 6330402"/>
              <a:gd name="connsiteX1985" fmla="*/ 6020744 w 10998254"/>
              <a:gd name="connsiteY1985" fmla="*/ 1438452 h 6330402"/>
              <a:gd name="connsiteX1986" fmla="*/ 6004758 w 10998254"/>
              <a:gd name="connsiteY1986" fmla="*/ 1412064 h 6330402"/>
              <a:gd name="connsiteX1987" fmla="*/ 6073030 w 10998254"/>
              <a:gd name="connsiteY1987" fmla="*/ 1169247 h 6330402"/>
              <a:gd name="connsiteX1988" fmla="*/ 6077023 w 10998254"/>
              <a:gd name="connsiteY1988" fmla="*/ 1161584 h 6330402"/>
              <a:gd name="connsiteX1989" fmla="*/ 6077398 w 10998254"/>
              <a:gd name="connsiteY1989" fmla="*/ 1161274 h 6330402"/>
              <a:gd name="connsiteX1990" fmla="*/ 6079949 w 10998254"/>
              <a:gd name="connsiteY1990" fmla="*/ 1156217 h 6330402"/>
              <a:gd name="connsiteX1991" fmla="*/ 6105290 w 10998254"/>
              <a:gd name="connsiteY1991" fmla="*/ 1136330 h 6330402"/>
              <a:gd name="connsiteX1992" fmla="*/ 6124213 w 10998254"/>
              <a:gd name="connsiteY1992" fmla="*/ 1132690 h 6330402"/>
              <a:gd name="connsiteX1993" fmla="*/ 6128173 w 10998254"/>
              <a:gd name="connsiteY1993" fmla="*/ 1117596 h 6330402"/>
              <a:gd name="connsiteX1994" fmla="*/ 6107270 w 10998254"/>
              <a:gd name="connsiteY1994" fmla="*/ 1112959 h 6330402"/>
              <a:gd name="connsiteX1995" fmla="*/ 6032760 w 10998254"/>
              <a:gd name="connsiteY1995" fmla="*/ 989444 h 6330402"/>
              <a:gd name="connsiteX1996" fmla="*/ 6154757 w 10998254"/>
              <a:gd name="connsiteY1996" fmla="*/ 855393 h 6330402"/>
              <a:gd name="connsiteX1997" fmla="*/ 7319323 w 10998254"/>
              <a:gd name="connsiteY1997" fmla="*/ 562094 h 6330402"/>
              <a:gd name="connsiteX1998" fmla="*/ 7441320 w 10998254"/>
              <a:gd name="connsiteY1998" fmla="*/ 696143 h 6330402"/>
              <a:gd name="connsiteX1999" fmla="*/ 7366810 w 10998254"/>
              <a:gd name="connsiteY1999" fmla="*/ 819659 h 6330402"/>
              <a:gd name="connsiteX2000" fmla="*/ 7345907 w 10998254"/>
              <a:gd name="connsiteY2000" fmla="*/ 824296 h 6330402"/>
              <a:gd name="connsiteX2001" fmla="*/ 7349867 w 10998254"/>
              <a:gd name="connsiteY2001" fmla="*/ 839389 h 6330402"/>
              <a:gd name="connsiteX2002" fmla="*/ 7368790 w 10998254"/>
              <a:gd name="connsiteY2002" fmla="*/ 843030 h 6330402"/>
              <a:gd name="connsiteX2003" fmla="*/ 7401379 w 10998254"/>
              <a:gd name="connsiteY2003" fmla="*/ 877284 h 6330402"/>
              <a:gd name="connsiteX2004" fmla="*/ 7401730 w 10998254"/>
              <a:gd name="connsiteY2004" fmla="*/ 879500 h 6330402"/>
              <a:gd name="connsiteX2005" fmla="*/ 7469274 w 10998254"/>
              <a:gd name="connsiteY2005" fmla="*/ 1119729 h 6330402"/>
              <a:gd name="connsiteX2006" fmla="*/ 7453288 w 10998254"/>
              <a:gd name="connsiteY2006" fmla="*/ 1146117 h 6330402"/>
              <a:gd name="connsiteX2007" fmla="*/ 7453288 w 10998254"/>
              <a:gd name="connsiteY2007" fmla="*/ 1146117 h 6330402"/>
              <a:gd name="connsiteX2008" fmla="*/ 7425599 w 10998254"/>
              <a:gd name="connsiteY2008" fmla="*/ 1130882 h 6330402"/>
              <a:gd name="connsiteX2009" fmla="*/ 7403968 w 10998254"/>
              <a:gd name="connsiteY2009" fmla="*/ 1053950 h 6330402"/>
              <a:gd name="connsiteX2010" fmla="*/ 7403968 w 10998254"/>
              <a:gd name="connsiteY2010" fmla="*/ 1078627 h 6330402"/>
              <a:gd name="connsiteX2011" fmla="*/ 7399442 w 10998254"/>
              <a:gd name="connsiteY2011" fmla="*/ 1099993 h 6330402"/>
              <a:gd name="connsiteX2012" fmla="*/ 7398033 w 10998254"/>
              <a:gd name="connsiteY2012" fmla="*/ 1101983 h 6330402"/>
              <a:gd name="connsiteX2013" fmla="*/ 7377765 w 10998254"/>
              <a:gd name="connsiteY2013" fmla="*/ 1335708 h 6330402"/>
              <a:gd name="connsiteX2014" fmla="*/ 7332288 w 10998254"/>
              <a:gd name="connsiteY2014" fmla="*/ 1335708 h 6330402"/>
              <a:gd name="connsiteX2015" fmla="*/ 7319323 w 10998254"/>
              <a:gd name="connsiteY2015" fmla="*/ 1186208 h 6330402"/>
              <a:gd name="connsiteX2016" fmla="*/ 7306359 w 10998254"/>
              <a:gd name="connsiteY2016" fmla="*/ 1335708 h 6330402"/>
              <a:gd name="connsiteX2017" fmla="*/ 7260882 w 10998254"/>
              <a:gd name="connsiteY2017" fmla="*/ 1335708 h 6330402"/>
              <a:gd name="connsiteX2018" fmla="*/ 7240613 w 10998254"/>
              <a:gd name="connsiteY2018" fmla="*/ 1101984 h 6330402"/>
              <a:gd name="connsiteX2019" fmla="*/ 7239205 w 10998254"/>
              <a:gd name="connsiteY2019" fmla="*/ 1099993 h 6330402"/>
              <a:gd name="connsiteX2020" fmla="*/ 7234678 w 10998254"/>
              <a:gd name="connsiteY2020" fmla="*/ 1078627 h 6330402"/>
              <a:gd name="connsiteX2021" fmla="*/ 7234678 w 10998254"/>
              <a:gd name="connsiteY2021" fmla="*/ 1052813 h 6330402"/>
              <a:gd name="connsiteX2022" fmla="*/ 7212999 w 10998254"/>
              <a:gd name="connsiteY2022" fmla="*/ 1129919 h 6330402"/>
              <a:gd name="connsiteX2023" fmla="*/ 7185309 w 10998254"/>
              <a:gd name="connsiteY2023" fmla="*/ 1145154 h 6330402"/>
              <a:gd name="connsiteX2024" fmla="*/ 7185310 w 10998254"/>
              <a:gd name="connsiteY2024" fmla="*/ 1145154 h 6330402"/>
              <a:gd name="connsiteX2025" fmla="*/ 7169324 w 10998254"/>
              <a:gd name="connsiteY2025" fmla="*/ 1118766 h 6330402"/>
              <a:gd name="connsiteX2026" fmla="*/ 7237596 w 10998254"/>
              <a:gd name="connsiteY2026" fmla="*/ 875947 h 6330402"/>
              <a:gd name="connsiteX2027" fmla="*/ 7241589 w 10998254"/>
              <a:gd name="connsiteY2027" fmla="*/ 868285 h 6330402"/>
              <a:gd name="connsiteX2028" fmla="*/ 7241964 w 10998254"/>
              <a:gd name="connsiteY2028" fmla="*/ 867974 h 6330402"/>
              <a:gd name="connsiteX2029" fmla="*/ 7244515 w 10998254"/>
              <a:gd name="connsiteY2029" fmla="*/ 862917 h 6330402"/>
              <a:gd name="connsiteX2030" fmla="*/ 7269856 w 10998254"/>
              <a:gd name="connsiteY2030" fmla="*/ 843030 h 6330402"/>
              <a:gd name="connsiteX2031" fmla="*/ 7288779 w 10998254"/>
              <a:gd name="connsiteY2031" fmla="*/ 839389 h 6330402"/>
              <a:gd name="connsiteX2032" fmla="*/ 7292739 w 10998254"/>
              <a:gd name="connsiteY2032" fmla="*/ 824296 h 6330402"/>
              <a:gd name="connsiteX2033" fmla="*/ 7271836 w 10998254"/>
              <a:gd name="connsiteY2033" fmla="*/ 819659 h 6330402"/>
              <a:gd name="connsiteX2034" fmla="*/ 7197326 w 10998254"/>
              <a:gd name="connsiteY2034" fmla="*/ 696143 h 6330402"/>
              <a:gd name="connsiteX2035" fmla="*/ 7319323 w 10998254"/>
              <a:gd name="connsiteY2035" fmla="*/ 562094 h 6330402"/>
              <a:gd name="connsiteX2036" fmla="*/ 3497828 w 10998254"/>
              <a:gd name="connsiteY2036" fmla="*/ 562093 h 6330402"/>
              <a:gd name="connsiteX2037" fmla="*/ 3619819 w 10998254"/>
              <a:gd name="connsiteY2037" fmla="*/ 696142 h 6330402"/>
              <a:gd name="connsiteX2038" fmla="*/ 3545309 w 10998254"/>
              <a:gd name="connsiteY2038" fmla="*/ 819658 h 6330402"/>
              <a:gd name="connsiteX2039" fmla="*/ 3524406 w 10998254"/>
              <a:gd name="connsiteY2039" fmla="*/ 824295 h 6330402"/>
              <a:gd name="connsiteX2040" fmla="*/ 3528366 w 10998254"/>
              <a:gd name="connsiteY2040" fmla="*/ 839389 h 6330402"/>
              <a:gd name="connsiteX2041" fmla="*/ 3547289 w 10998254"/>
              <a:gd name="connsiteY2041" fmla="*/ 843029 h 6330402"/>
              <a:gd name="connsiteX2042" fmla="*/ 3579878 w 10998254"/>
              <a:gd name="connsiteY2042" fmla="*/ 877283 h 6330402"/>
              <a:gd name="connsiteX2043" fmla="*/ 3580229 w 10998254"/>
              <a:gd name="connsiteY2043" fmla="*/ 879499 h 6330402"/>
              <a:gd name="connsiteX2044" fmla="*/ 3647773 w 10998254"/>
              <a:gd name="connsiteY2044" fmla="*/ 1119727 h 6330402"/>
              <a:gd name="connsiteX2045" fmla="*/ 3631787 w 10998254"/>
              <a:gd name="connsiteY2045" fmla="*/ 1146116 h 6330402"/>
              <a:gd name="connsiteX2046" fmla="*/ 3631787 w 10998254"/>
              <a:gd name="connsiteY2046" fmla="*/ 1146116 h 6330402"/>
              <a:gd name="connsiteX2047" fmla="*/ 3604098 w 10998254"/>
              <a:gd name="connsiteY2047" fmla="*/ 1130881 h 6330402"/>
              <a:gd name="connsiteX2048" fmla="*/ 3582467 w 10998254"/>
              <a:gd name="connsiteY2048" fmla="*/ 1053949 h 6330402"/>
              <a:gd name="connsiteX2049" fmla="*/ 3582467 w 10998254"/>
              <a:gd name="connsiteY2049" fmla="*/ 1078627 h 6330402"/>
              <a:gd name="connsiteX2050" fmla="*/ 3577941 w 10998254"/>
              <a:gd name="connsiteY2050" fmla="*/ 1099992 h 6330402"/>
              <a:gd name="connsiteX2051" fmla="*/ 3576532 w 10998254"/>
              <a:gd name="connsiteY2051" fmla="*/ 1101982 h 6330402"/>
              <a:gd name="connsiteX2052" fmla="*/ 3556264 w 10998254"/>
              <a:gd name="connsiteY2052" fmla="*/ 1335707 h 6330402"/>
              <a:gd name="connsiteX2053" fmla="*/ 3510793 w 10998254"/>
              <a:gd name="connsiteY2053" fmla="*/ 1335707 h 6330402"/>
              <a:gd name="connsiteX2054" fmla="*/ 3497828 w 10998254"/>
              <a:gd name="connsiteY2054" fmla="*/ 1186207 h 6330402"/>
              <a:gd name="connsiteX2055" fmla="*/ 3484864 w 10998254"/>
              <a:gd name="connsiteY2055" fmla="*/ 1335707 h 6330402"/>
              <a:gd name="connsiteX2056" fmla="*/ 3439388 w 10998254"/>
              <a:gd name="connsiteY2056" fmla="*/ 1335707 h 6330402"/>
              <a:gd name="connsiteX2057" fmla="*/ 3419119 w 10998254"/>
              <a:gd name="connsiteY2057" fmla="*/ 1101983 h 6330402"/>
              <a:gd name="connsiteX2058" fmla="*/ 3417711 w 10998254"/>
              <a:gd name="connsiteY2058" fmla="*/ 1099992 h 6330402"/>
              <a:gd name="connsiteX2059" fmla="*/ 3413184 w 10998254"/>
              <a:gd name="connsiteY2059" fmla="*/ 1078627 h 6330402"/>
              <a:gd name="connsiteX2060" fmla="*/ 3413184 w 10998254"/>
              <a:gd name="connsiteY2060" fmla="*/ 1052812 h 6330402"/>
              <a:gd name="connsiteX2061" fmla="*/ 3391505 w 10998254"/>
              <a:gd name="connsiteY2061" fmla="*/ 1129918 h 6330402"/>
              <a:gd name="connsiteX2062" fmla="*/ 3363815 w 10998254"/>
              <a:gd name="connsiteY2062" fmla="*/ 1145153 h 6330402"/>
              <a:gd name="connsiteX2063" fmla="*/ 3363816 w 10998254"/>
              <a:gd name="connsiteY2063" fmla="*/ 1145153 h 6330402"/>
              <a:gd name="connsiteX2064" fmla="*/ 3347829 w 10998254"/>
              <a:gd name="connsiteY2064" fmla="*/ 1118765 h 6330402"/>
              <a:gd name="connsiteX2065" fmla="*/ 3416101 w 10998254"/>
              <a:gd name="connsiteY2065" fmla="*/ 875946 h 6330402"/>
              <a:gd name="connsiteX2066" fmla="*/ 3420094 w 10998254"/>
              <a:gd name="connsiteY2066" fmla="*/ 868284 h 6330402"/>
              <a:gd name="connsiteX2067" fmla="*/ 3420469 w 10998254"/>
              <a:gd name="connsiteY2067" fmla="*/ 867973 h 6330402"/>
              <a:gd name="connsiteX2068" fmla="*/ 3423020 w 10998254"/>
              <a:gd name="connsiteY2068" fmla="*/ 862916 h 6330402"/>
              <a:gd name="connsiteX2069" fmla="*/ 3448362 w 10998254"/>
              <a:gd name="connsiteY2069" fmla="*/ 843029 h 6330402"/>
              <a:gd name="connsiteX2070" fmla="*/ 3467285 w 10998254"/>
              <a:gd name="connsiteY2070" fmla="*/ 839389 h 6330402"/>
              <a:gd name="connsiteX2071" fmla="*/ 3471244 w 10998254"/>
              <a:gd name="connsiteY2071" fmla="*/ 824295 h 6330402"/>
              <a:gd name="connsiteX2072" fmla="*/ 3450342 w 10998254"/>
              <a:gd name="connsiteY2072" fmla="*/ 819658 h 6330402"/>
              <a:gd name="connsiteX2073" fmla="*/ 3375831 w 10998254"/>
              <a:gd name="connsiteY2073" fmla="*/ 696142 h 6330402"/>
              <a:gd name="connsiteX2074" fmla="*/ 3497828 w 10998254"/>
              <a:gd name="connsiteY2074" fmla="*/ 562093 h 6330402"/>
              <a:gd name="connsiteX2075" fmla="*/ 10097029 w 10998254"/>
              <a:gd name="connsiteY2075" fmla="*/ 510337 h 6330402"/>
              <a:gd name="connsiteX2076" fmla="*/ 10219027 w 10998254"/>
              <a:gd name="connsiteY2076" fmla="*/ 644387 h 6330402"/>
              <a:gd name="connsiteX2077" fmla="*/ 10144516 w 10998254"/>
              <a:gd name="connsiteY2077" fmla="*/ 767902 h 6330402"/>
              <a:gd name="connsiteX2078" fmla="*/ 10123614 w 10998254"/>
              <a:gd name="connsiteY2078" fmla="*/ 772540 h 6330402"/>
              <a:gd name="connsiteX2079" fmla="*/ 10127573 w 10998254"/>
              <a:gd name="connsiteY2079" fmla="*/ 787633 h 6330402"/>
              <a:gd name="connsiteX2080" fmla="*/ 10146496 w 10998254"/>
              <a:gd name="connsiteY2080" fmla="*/ 791274 h 6330402"/>
              <a:gd name="connsiteX2081" fmla="*/ 10179085 w 10998254"/>
              <a:gd name="connsiteY2081" fmla="*/ 825528 h 6330402"/>
              <a:gd name="connsiteX2082" fmla="*/ 10179436 w 10998254"/>
              <a:gd name="connsiteY2082" fmla="*/ 827743 h 6330402"/>
              <a:gd name="connsiteX2083" fmla="*/ 10246980 w 10998254"/>
              <a:gd name="connsiteY2083" fmla="*/ 1067972 h 6330402"/>
              <a:gd name="connsiteX2084" fmla="*/ 10230994 w 10998254"/>
              <a:gd name="connsiteY2084" fmla="*/ 1094359 h 6330402"/>
              <a:gd name="connsiteX2085" fmla="*/ 10230994 w 10998254"/>
              <a:gd name="connsiteY2085" fmla="*/ 1094360 h 6330402"/>
              <a:gd name="connsiteX2086" fmla="*/ 10203305 w 10998254"/>
              <a:gd name="connsiteY2086" fmla="*/ 1079125 h 6330402"/>
              <a:gd name="connsiteX2087" fmla="*/ 10181674 w 10998254"/>
              <a:gd name="connsiteY2087" fmla="*/ 1002192 h 6330402"/>
              <a:gd name="connsiteX2088" fmla="*/ 10181674 w 10998254"/>
              <a:gd name="connsiteY2088" fmla="*/ 1026870 h 6330402"/>
              <a:gd name="connsiteX2089" fmla="*/ 10177148 w 10998254"/>
              <a:gd name="connsiteY2089" fmla="*/ 1048236 h 6330402"/>
              <a:gd name="connsiteX2090" fmla="*/ 10175739 w 10998254"/>
              <a:gd name="connsiteY2090" fmla="*/ 1050226 h 6330402"/>
              <a:gd name="connsiteX2091" fmla="*/ 10155471 w 10998254"/>
              <a:gd name="connsiteY2091" fmla="*/ 1283951 h 6330402"/>
              <a:gd name="connsiteX2092" fmla="*/ 10109994 w 10998254"/>
              <a:gd name="connsiteY2092" fmla="*/ 1283951 h 6330402"/>
              <a:gd name="connsiteX2093" fmla="*/ 10097029 w 10998254"/>
              <a:gd name="connsiteY2093" fmla="*/ 1134451 h 6330402"/>
              <a:gd name="connsiteX2094" fmla="*/ 10084065 w 10998254"/>
              <a:gd name="connsiteY2094" fmla="*/ 1283951 h 6330402"/>
              <a:gd name="connsiteX2095" fmla="*/ 10038588 w 10998254"/>
              <a:gd name="connsiteY2095" fmla="*/ 1283951 h 6330402"/>
              <a:gd name="connsiteX2096" fmla="*/ 10018320 w 10998254"/>
              <a:gd name="connsiteY2096" fmla="*/ 1050227 h 6330402"/>
              <a:gd name="connsiteX2097" fmla="*/ 10016911 w 10998254"/>
              <a:gd name="connsiteY2097" fmla="*/ 1048236 h 6330402"/>
              <a:gd name="connsiteX2098" fmla="*/ 10012385 w 10998254"/>
              <a:gd name="connsiteY2098" fmla="*/ 1026870 h 6330402"/>
              <a:gd name="connsiteX2099" fmla="*/ 10012385 w 10998254"/>
              <a:gd name="connsiteY2099" fmla="*/ 1001056 h 6330402"/>
              <a:gd name="connsiteX2100" fmla="*/ 9990705 w 10998254"/>
              <a:gd name="connsiteY2100" fmla="*/ 1078162 h 6330402"/>
              <a:gd name="connsiteX2101" fmla="*/ 9963016 w 10998254"/>
              <a:gd name="connsiteY2101" fmla="*/ 1093397 h 6330402"/>
              <a:gd name="connsiteX2102" fmla="*/ 9963016 w 10998254"/>
              <a:gd name="connsiteY2102" fmla="*/ 1093397 h 6330402"/>
              <a:gd name="connsiteX2103" fmla="*/ 9947030 w 10998254"/>
              <a:gd name="connsiteY2103" fmla="*/ 1067009 h 6330402"/>
              <a:gd name="connsiteX2104" fmla="*/ 10015302 w 10998254"/>
              <a:gd name="connsiteY2104" fmla="*/ 824190 h 6330402"/>
              <a:gd name="connsiteX2105" fmla="*/ 10019296 w 10998254"/>
              <a:gd name="connsiteY2105" fmla="*/ 816528 h 6330402"/>
              <a:gd name="connsiteX2106" fmla="*/ 10019670 w 10998254"/>
              <a:gd name="connsiteY2106" fmla="*/ 816217 h 6330402"/>
              <a:gd name="connsiteX2107" fmla="*/ 10022222 w 10998254"/>
              <a:gd name="connsiteY2107" fmla="*/ 811161 h 6330402"/>
              <a:gd name="connsiteX2108" fmla="*/ 10047563 w 10998254"/>
              <a:gd name="connsiteY2108" fmla="*/ 791274 h 6330402"/>
              <a:gd name="connsiteX2109" fmla="*/ 10066485 w 10998254"/>
              <a:gd name="connsiteY2109" fmla="*/ 787633 h 6330402"/>
              <a:gd name="connsiteX2110" fmla="*/ 10070445 w 10998254"/>
              <a:gd name="connsiteY2110" fmla="*/ 772540 h 6330402"/>
              <a:gd name="connsiteX2111" fmla="*/ 10049542 w 10998254"/>
              <a:gd name="connsiteY2111" fmla="*/ 767902 h 6330402"/>
              <a:gd name="connsiteX2112" fmla="*/ 9975032 w 10998254"/>
              <a:gd name="connsiteY2112" fmla="*/ 644387 h 6330402"/>
              <a:gd name="connsiteX2113" fmla="*/ 10097029 w 10998254"/>
              <a:gd name="connsiteY2113" fmla="*/ 510337 h 6330402"/>
              <a:gd name="connsiteX2114" fmla="*/ 1479245 w 10998254"/>
              <a:gd name="connsiteY2114" fmla="*/ 345051 h 6330402"/>
              <a:gd name="connsiteX2115" fmla="*/ 1601243 w 10998254"/>
              <a:gd name="connsiteY2115" fmla="*/ 479100 h 6330402"/>
              <a:gd name="connsiteX2116" fmla="*/ 1526733 w 10998254"/>
              <a:gd name="connsiteY2116" fmla="*/ 602615 h 6330402"/>
              <a:gd name="connsiteX2117" fmla="*/ 1505830 w 10998254"/>
              <a:gd name="connsiteY2117" fmla="*/ 607253 h 6330402"/>
              <a:gd name="connsiteX2118" fmla="*/ 1509789 w 10998254"/>
              <a:gd name="connsiteY2118" fmla="*/ 622346 h 6330402"/>
              <a:gd name="connsiteX2119" fmla="*/ 1528712 w 10998254"/>
              <a:gd name="connsiteY2119" fmla="*/ 625987 h 6330402"/>
              <a:gd name="connsiteX2120" fmla="*/ 1561301 w 10998254"/>
              <a:gd name="connsiteY2120" fmla="*/ 660241 h 6330402"/>
              <a:gd name="connsiteX2121" fmla="*/ 1561652 w 10998254"/>
              <a:gd name="connsiteY2121" fmla="*/ 662456 h 6330402"/>
              <a:gd name="connsiteX2122" fmla="*/ 1629196 w 10998254"/>
              <a:gd name="connsiteY2122" fmla="*/ 902686 h 6330402"/>
              <a:gd name="connsiteX2123" fmla="*/ 1613209 w 10998254"/>
              <a:gd name="connsiteY2123" fmla="*/ 929073 h 6330402"/>
              <a:gd name="connsiteX2124" fmla="*/ 1613209 w 10998254"/>
              <a:gd name="connsiteY2124" fmla="*/ 929074 h 6330402"/>
              <a:gd name="connsiteX2125" fmla="*/ 1585522 w 10998254"/>
              <a:gd name="connsiteY2125" fmla="*/ 913839 h 6330402"/>
              <a:gd name="connsiteX2126" fmla="*/ 1563890 w 10998254"/>
              <a:gd name="connsiteY2126" fmla="*/ 836905 h 6330402"/>
              <a:gd name="connsiteX2127" fmla="*/ 1563890 w 10998254"/>
              <a:gd name="connsiteY2127" fmla="*/ 861583 h 6330402"/>
              <a:gd name="connsiteX2128" fmla="*/ 1559365 w 10998254"/>
              <a:gd name="connsiteY2128" fmla="*/ 882950 h 6330402"/>
              <a:gd name="connsiteX2129" fmla="*/ 1557955 w 10998254"/>
              <a:gd name="connsiteY2129" fmla="*/ 884940 h 6330402"/>
              <a:gd name="connsiteX2130" fmla="*/ 1537688 w 10998254"/>
              <a:gd name="connsiteY2130" fmla="*/ 1118665 h 6330402"/>
              <a:gd name="connsiteX2131" fmla="*/ 1492210 w 10998254"/>
              <a:gd name="connsiteY2131" fmla="*/ 1118665 h 6330402"/>
              <a:gd name="connsiteX2132" fmla="*/ 1479245 w 10998254"/>
              <a:gd name="connsiteY2132" fmla="*/ 969165 h 6330402"/>
              <a:gd name="connsiteX2133" fmla="*/ 1466281 w 10998254"/>
              <a:gd name="connsiteY2133" fmla="*/ 1118665 h 6330402"/>
              <a:gd name="connsiteX2134" fmla="*/ 1420804 w 10998254"/>
              <a:gd name="connsiteY2134" fmla="*/ 1118665 h 6330402"/>
              <a:gd name="connsiteX2135" fmla="*/ 1400536 w 10998254"/>
              <a:gd name="connsiteY2135" fmla="*/ 884941 h 6330402"/>
              <a:gd name="connsiteX2136" fmla="*/ 1399127 w 10998254"/>
              <a:gd name="connsiteY2136" fmla="*/ 882950 h 6330402"/>
              <a:gd name="connsiteX2137" fmla="*/ 1394600 w 10998254"/>
              <a:gd name="connsiteY2137" fmla="*/ 861583 h 6330402"/>
              <a:gd name="connsiteX2138" fmla="*/ 1394600 w 10998254"/>
              <a:gd name="connsiteY2138" fmla="*/ 835769 h 6330402"/>
              <a:gd name="connsiteX2139" fmla="*/ 1372921 w 10998254"/>
              <a:gd name="connsiteY2139" fmla="*/ 912876 h 6330402"/>
              <a:gd name="connsiteX2140" fmla="*/ 1345231 w 10998254"/>
              <a:gd name="connsiteY2140" fmla="*/ 928111 h 6330402"/>
              <a:gd name="connsiteX2141" fmla="*/ 1345232 w 10998254"/>
              <a:gd name="connsiteY2141" fmla="*/ 928111 h 6330402"/>
              <a:gd name="connsiteX2142" fmla="*/ 1329246 w 10998254"/>
              <a:gd name="connsiteY2142" fmla="*/ 901723 h 6330402"/>
              <a:gd name="connsiteX2143" fmla="*/ 1397518 w 10998254"/>
              <a:gd name="connsiteY2143" fmla="*/ 658904 h 6330402"/>
              <a:gd name="connsiteX2144" fmla="*/ 1401512 w 10998254"/>
              <a:gd name="connsiteY2144" fmla="*/ 651242 h 6330402"/>
              <a:gd name="connsiteX2145" fmla="*/ 1401886 w 10998254"/>
              <a:gd name="connsiteY2145" fmla="*/ 650931 h 6330402"/>
              <a:gd name="connsiteX2146" fmla="*/ 1404438 w 10998254"/>
              <a:gd name="connsiteY2146" fmla="*/ 645874 h 6330402"/>
              <a:gd name="connsiteX2147" fmla="*/ 1429778 w 10998254"/>
              <a:gd name="connsiteY2147" fmla="*/ 625987 h 6330402"/>
              <a:gd name="connsiteX2148" fmla="*/ 1448701 w 10998254"/>
              <a:gd name="connsiteY2148" fmla="*/ 622346 h 6330402"/>
              <a:gd name="connsiteX2149" fmla="*/ 1452661 w 10998254"/>
              <a:gd name="connsiteY2149" fmla="*/ 607253 h 6330402"/>
              <a:gd name="connsiteX2150" fmla="*/ 1431758 w 10998254"/>
              <a:gd name="connsiteY2150" fmla="*/ 602615 h 6330402"/>
              <a:gd name="connsiteX2151" fmla="*/ 1357248 w 10998254"/>
              <a:gd name="connsiteY2151" fmla="*/ 479100 h 6330402"/>
              <a:gd name="connsiteX2152" fmla="*/ 1479245 w 10998254"/>
              <a:gd name="connsiteY2152" fmla="*/ 345051 h 6330402"/>
              <a:gd name="connsiteX2153" fmla="*/ 2652434 w 10998254"/>
              <a:gd name="connsiteY2153" fmla="*/ 250158 h 6330402"/>
              <a:gd name="connsiteX2154" fmla="*/ 2774431 w 10998254"/>
              <a:gd name="connsiteY2154" fmla="*/ 384208 h 6330402"/>
              <a:gd name="connsiteX2155" fmla="*/ 2699921 w 10998254"/>
              <a:gd name="connsiteY2155" fmla="*/ 507723 h 6330402"/>
              <a:gd name="connsiteX2156" fmla="*/ 2679018 w 10998254"/>
              <a:gd name="connsiteY2156" fmla="*/ 512361 h 6330402"/>
              <a:gd name="connsiteX2157" fmla="*/ 2682978 w 10998254"/>
              <a:gd name="connsiteY2157" fmla="*/ 527454 h 6330402"/>
              <a:gd name="connsiteX2158" fmla="*/ 2701901 w 10998254"/>
              <a:gd name="connsiteY2158" fmla="*/ 531095 h 6330402"/>
              <a:gd name="connsiteX2159" fmla="*/ 2734489 w 10998254"/>
              <a:gd name="connsiteY2159" fmla="*/ 565349 h 6330402"/>
              <a:gd name="connsiteX2160" fmla="*/ 2734841 w 10998254"/>
              <a:gd name="connsiteY2160" fmla="*/ 567564 h 6330402"/>
              <a:gd name="connsiteX2161" fmla="*/ 2802385 w 10998254"/>
              <a:gd name="connsiteY2161" fmla="*/ 807792 h 6330402"/>
              <a:gd name="connsiteX2162" fmla="*/ 2786399 w 10998254"/>
              <a:gd name="connsiteY2162" fmla="*/ 834180 h 6330402"/>
              <a:gd name="connsiteX2163" fmla="*/ 2786399 w 10998254"/>
              <a:gd name="connsiteY2163" fmla="*/ 834181 h 6330402"/>
              <a:gd name="connsiteX2164" fmla="*/ 2758710 w 10998254"/>
              <a:gd name="connsiteY2164" fmla="*/ 818946 h 6330402"/>
              <a:gd name="connsiteX2165" fmla="*/ 2737079 w 10998254"/>
              <a:gd name="connsiteY2165" fmla="*/ 742013 h 6330402"/>
              <a:gd name="connsiteX2166" fmla="*/ 2737079 w 10998254"/>
              <a:gd name="connsiteY2166" fmla="*/ 766691 h 6330402"/>
              <a:gd name="connsiteX2167" fmla="*/ 2732552 w 10998254"/>
              <a:gd name="connsiteY2167" fmla="*/ 788057 h 6330402"/>
              <a:gd name="connsiteX2168" fmla="*/ 2731144 w 10998254"/>
              <a:gd name="connsiteY2168" fmla="*/ 790047 h 6330402"/>
              <a:gd name="connsiteX2169" fmla="*/ 2710875 w 10998254"/>
              <a:gd name="connsiteY2169" fmla="*/ 1023772 h 6330402"/>
              <a:gd name="connsiteX2170" fmla="*/ 2665399 w 10998254"/>
              <a:gd name="connsiteY2170" fmla="*/ 1023772 h 6330402"/>
              <a:gd name="connsiteX2171" fmla="*/ 2652434 w 10998254"/>
              <a:gd name="connsiteY2171" fmla="*/ 874272 h 6330402"/>
              <a:gd name="connsiteX2172" fmla="*/ 2639469 w 10998254"/>
              <a:gd name="connsiteY2172" fmla="*/ 1023772 h 6330402"/>
              <a:gd name="connsiteX2173" fmla="*/ 2593993 w 10998254"/>
              <a:gd name="connsiteY2173" fmla="*/ 1023772 h 6330402"/>
              <a:gd name="connsiteX2174" fmla="*/ 2573724 w 10998254"/>
              <a:gd name="connsiteY2174" fmla="*/ 790047 h 6330402"/>
              <a:gd name="connsiteX2175" fmla="*/ 2572315 w 10998254"/>
              <a:gd name="connsiteY2175" fmla="*/ 788057 h 6330402"/>
              <a:gd name="connsiteX2176" fmla="*/ 2567789 w 10998254"/>
              <a:gd name="connsiteY2176" fmla="*/ 766691 h 6330402"/>
              <a:gd name="connsiteX2177" fmla="*/ 2567789 w 10998254"/>
              <a:gd name="connsiteY2177" fmla="*/ 740877 h 6330402"/>
              <a:gd name="connsiteX2178" fmla="*/ 2546109 w 10998254"/>
              <a:gd name="connsiteY2178" fmla="*/ 817983 h 6330402"/>
              <a:gd name="connsiteX2179" fmla="*/ 2518420 w 10998254"/>
              <a:gd name="connsiteY2179" fmla="*/ 833218 h 6330402"/>
              <a:gd name="connsiteX2180" fmla="*/ 2518421 w 10998254"/>
              <a:gd name="connsiteY2180" fmla="*/ 833218 h 6330402"/>
              <a:gd name="connsiteX2181" fmla="*/ 2502434 w 10998254"/>
              <a:gd name="connsiteY2181" fmla="*/ 806830 h 6330402"/>
              <a:gd name="connsiteX2182" fmla="*/ 2570706 w 10998254"/>
              <a:gd name="connsiteY2182" fmla="*/ 564012 h 6330402"/>
              <a:gd name="connsiteX2183" fmla="*/ 2574700 w 10998254"/>
              <a:gd name="connsiteY2183" fmla="*/ 556349 h 6330402"/>
              <a:gd name="connsiteX2184" fmla="*/ 2575075 w 10998254"/>
              <a:gd name="connsiteY2184" fmla="*/ 556039 h 6330402"/>
              <a:gd name="connsiteX2185" fmla="*/ 2577626 w 10998254"/>
              <a:gd name="connsiteY2185" fmla="*/ 550982 h 6330402"/>
              <a:gd name="connsiteX2186" fmla="*/ 2602967 w 10998254"/>
              <a:gd name="connsiteY2186" fmla="*/ 531095 h 6330402"/>
              <a:gd name="connsiteX2187" fmla="*/ 2621890 w 10998254"/>
              <a:gd name="connsiteY2187" fmla="*/ 527454 h 6330402"/>
              <a:gd name="connsiteX2188" fmla="*/ 2625850 w 10998254"/>
              <a:gd name="connsiteY2188" fmla="*/ 512361 h 6330402"/>
              <a:gd name="connsiteX2189" fmla="*/ 2604947 w 10998254"/>
              <a:gd name="connsiteY2189" fmla="*/ 507723 h 6330402"/>
              <a:gd name="connsiteX2190" fmla="*/ 2530437 w 10998254"/>
              <a:gd name="connsiteY2190" fmla="*/ 384208 h 6330402"/>
              <a:gd name="connsiteX2191" fmla="*/ 2652434 w 10998254"/>
              <a:gd name="connsiteY2191" fmla="*/ 250158 h 6330402"/>
              <a:gd name="connsiteX2192" fmla="*/ 8535648 w 10998254"/>
              <a:gd name="connsiteY2192" fmla="*/ 191160 h 6330402"/>
              <a:gd name="connsiteX2193" fmla="*/ 8657646 w 10998254"/>
              <a:gd name="connsiteY2193" fmla="*/ 325210 h 6330402"/>
              <a:gd name="connsiteX2194" fmla="*/ 8583135 w 10998254"/>
              <a:gd name="connsiteY2194" fmla="*/ 448725 h 6330402"/>
              <a:gd name="connsiteX2195" fmla="*/ 8562233 w 10998254"/>
              <a:gd name="connsiteY2195" fmla="*/ 453363 h 6330402"/>
              <a:gd name="connsiteX2196" fmla="*/ 8566192 w 10998254"/>
              <a:gd name="connsiteY2196" fmla="*/ 468456 h 6330402"/>
              <a:gd name="connsiteX2197" fmla="*/ 8585115 w 10998254"/>
              <a:gd name="connsiteY2197" fmla="*/ 472097 h 6330402"/>
              <a:gd name="connsiteX2198" fmla="*/ 8617704 w 10998254"/>
              <a:gd name="connsiteY2198" fmla="*/ 506351 h 6330402"/>
              <a:gd name="connsiteX2199" fmla="*/ 8618055 w 10998254"/>
              <a:gd name="connsiteY2199" fmla="*/ 508566 h 6330402"/>
              <a:gd name="connsiteX2200" fmla="*/ 8685599 w 10998254"/>
              <a:gd name="connsiteY2200" fmla="*/ 748794 h 6330402"/>
              <a:gd name="connsiteX2201" fmla="*/ 8669613 w 10998254"/>
              <a:gd name="connsiteY2201" fmla="*/ 775182 h 6330402"/>
              <a:gd name="connsiteX2202" fmla="*/ 8669613 w 10998254"/>
              <a:gd name="connsiteY2202" fmla="*/ 775182 h 6330402"/>
              <a:gd name="connsiteX2203" fmla="*/ 8641924 w 10998254"/>
              <a:gd name="connsiteY2203" fmla="*/ 759947 h 6330402"/>
              <a:gd name="connsiteX2204" fmla="*/ 8620293 w 10998254"/>
              <a:gd name="connsiteY2204" fmla="*/ 683015 h 6330402"/>
              <a:gd name="connsiteX2205" fmla="*/ 8620293 w 10998254"/>
              <a:gd name="connsiteY2205" fmla="*/ 707693 h 6330402"/>
              <a:gd name="connsiteX2206" fmla="*/ 8615767 w 10998254"/>
              <a:gd name="connsiteY2206" fmla="*/ 729058 h 6330402"/>
              <a:gd name="connsiteX2207" fmla="*/ 8614358 w 10998254"/>
              <a:gd name="connsiteY2207" fmla="*/ 731049 h 6330402"/>
              <a:gd name="connsiteX2208" fmla="*/ 8594090 w 10998254"/>
              <a:gd name="connsiteY2208" fmla="*/ 964774 h 6330402"/>
              <a:gd name="connsiteX2209" fmla="*/ 8548613 w 10998254"/>
              <a:gd name="connsiteY2209" fmla="*/ 964774 h 6330402"/>
              <a:gd name="connsiteX2210" fmla="*/ 8535648 w 10998254"/>
              <a:gd name="connsiteY2210" fmla="*/ 815274 h 6330402"/>
              <a:gd name="connsiteX2211" fmla="*/ 8522684 w 10998254"/>
              <a:gd name="connsiteY2211" fmla="*/ 964774 h 6330402"/>
              <a:gd name="connsiteX2212" fmla="*/ 8477207 w 10998254"/>
              <a:gd name="connsiteY2212" fmla="*/ 964774 h 6330402"/>
              <a:gd name="connsiteX2213" fmla="*/ 8456939 w 10998254"/>
              <a:gd name="connsiteY2213" fmla="*/ 731049 h 6330402"/>
              <a:gd name="connsiteX2214" fmla="*/ 8455530 w 10998254"/>
              <a:gd name="connsiteY2214" fmla="*/ 729058 h 6330402"/>
              <a:gd name="connsiteX2215" fmla="*/ 8451004 w 10998254"/>
              <a:gd name="connsiteY2215" fmla="*/ 707693 h 6330402"/>
              <a:gd name="connsiteX2216" fmla="*/ 8451004 w 10998254"/>
              <a:gd name="connsiteY2216" fmla="*/ 681879 h 6330402"/>
              <a:gd name="connsiteX2217" fmla="*/ 8429324 w 10998254"/>
              <a:gd name="connsiteY2217" fmla="*/ 758985 h 6330402"/>
              <a:gd name="connsiteX2218" fmla="*/ 8401635 w 10998254"/>
              <a:gd name="connsiteY2218" fmla="*/ 774220 h 6330402"/>
              <a:gd name="connsiteX2219" fmla="*/ 8401635 w 10998254"/>
              <a:gd name="connsiteY2219" fmla="*/ 774219 h 6330402"/>
              <a:gd name="connsiteX2220" fmla="*/ 8385649 w 10998254"/>
              <a:gd name="connsiteY2220" fmla="*/ 747831 h 6330402"/>
              <a:gd name="connsiteX2221" fmla="*/ 8453921 w 10998254"/>
              <a:gd name="connsiteY2221" fmla="*/ 505013 h 6330402"/>
              <a:gd name="connsiteX2222" fmla="*/ 8457915 w 10998254"/>
              <a:gd name="connsiteY2222" fmla="*/ 497351 h 6330402"/>
              <a:gd name="connsiteX2223" fmla="*/ 8458289 w 10998254"/>
              <a:gd name="connsiteY2223" fmla="*/ 497040 h 6330402"/>
              <a:gd name="connsiteX2224" fmla="*/ 8460841 w 10998254"/>
              <a:gd name="connsiteY2224" fmla="*/ 491984 h 6330402"/>
              <a:gd name="connsiteX2225" fmla="*/ 8486182 w 10998254"/>
              <a:gd name="connsiteY2225" fmla="*/ 472097 h 6330402"/>
              <a:gd name="connsiteX2226" fmla="*/ 8505104 w 10998254"/>
              <a:gd name="connsiteY2226" fmla="*/ 468456 h 6330402"/>
              <a:gd name="connsiteX2227" fmla="*/ 8509064 w 10998254"/>
              <a:gd name="connsiteY2227" fmla="*/ 453363 h 6330402"/>
              <a:gd name="connsiteX2228" fmla="*/ 8488161 w 10998254"/>
              <a:gd name="connsiteY2228" fmla="*/ 448725 h 6330402"/>
              <a:gd name="connsiteX2229" fmla="*/ 8413651 w 10998254"/>
              <a:gd name="connsiteY2229" fmla="*/ 325210 h 6330402"/>
              <a:gd name="connsiteX2230" fmla="*/ 8535648 w 10998254"/>
              <a:gd name="connsiteY2230" fmla="*/ 191160 h 6330402"/>
              <a:gd name="connsiteX2231" fmla="*/ 5421513 w 10998254"/>
              <a:gd name="connsiteY2231" fmla="*/ 182533 h 6330402"/>
              <a:gd name="connsiteX2232" fmla="*/ 5543510 w 10998254"/>
              <a:gd name="connsiteY2232" fmla="*/ 316583 h 6330402"/>
              <a:gd name="connsiteX2233" fmla="*/ 5469000 w 10998254"/>
              <a:gd name="connsiteY2233" fmla="*/ 440098 h 6330402"/>
              <a:gd name="connsiteX2234" fmla="*/ 5448097 w 10998254"/>
              <a:gd name="connsiteY2234" fmla="*/ 444736 h 6330402"/>
              <a:gd name="connsiteX2235" fmla="*/ 5452057 w 10998254"/>
              <a:gd name="connsiteY2235" fmla="*/ 459829 h 6330402"/>
              <a:gd name="connsiteX2236" fmla="*/ 5470980 w 10998254"/>
              <a:gd name="connsiteY2236" fmla="*/ 463470 h 6330402"/>
              <a:gd name="connsiteX2237" fmla="*/ 5503569 w 10998254"/>
              <a:gd name="connsiteY2237" fmla="*/ 497724 h 6330402"/>
              <a:gd name="connsiteX2238" fmla="*/ 5503920 w 10998254"/>
              <a:gd name="connsiteY2238" fmla="*/ 499939 h 6330402"/>
              <a:gd name="connsiteX2239" fmla="*/ 5571464 w 10998254"/>
              <a:gd name="connsiteY2239" fmla="*/ 740167 h 6330402"/>
              <a:gd name="connsiteX2240" fmla="*/ 5555478 w 10998254"/>
              <a:gd name="connsiteY2240" fmla="*/ 766555 h 6330402"/>
              <a:gd name="connsiteX2241" fmla="*/ 5555478 w 10998254"/>
              <a:gd name="connsiteY2241" fmla="*/ 766556 h 6330402"/>
              <a:gd name="connsiteX2242" fmla="*/ 5527789 w 10998254"/>
              <a:gd name="connsiteY2242" fmla="*/ 751320 h 6330402"/>
              <a:gd name="connsiteX2243" fmla="*/ 5506158 w 10998254"/>
              <a:gd name="connsiteY2243" fmla="*/ 674388 h 6330402"/>
              <a:gd name="connsiteX2244" fmla="*/ 5506158 w 10998254"/>
              <a:gd name="connsiteY2244" fmla="*/ 699066 h 6330402"/>
              <a:gd name="connsiteX2245" fmla="*/ 5501632 w 10998254"/>
              <a:gd name="connsiteY2245" fmla="*/ 720432 h 6330402"/>
              <a:gd name="connsiteX2246" fmla="*/ 5500223 w 10998254"/>
              <a:gd name="connsiteY2246" fmla="*/ 722422 h 6330402"/>
              <a:gd name="connsiteX2247" fmla="*/ 5479955 w 10998254"/>
              <a:gd name="connsiteY2247" fmla="*/ 956148 h 6330402"/>
              <a:gd name="connsiteX2248" fmla="*/ 5434478 w 10998254"/>
              <a:gd name="connsiteY2248" fmla="*/ 956148 h 6330402"/>
              <a:gd name="connsiteX2249" fmla="*/ 5421513 w 10998254"/>
              <a:gd name="connsiteY2249" fmla="*/ 806647 h 6330402"/>
              <a:gd name="connsiteX2250" fmla="*/ 5408549 w 10998254"/>
              <a:gd name="connsiteY2250" fmla="*/ 956148 h 6330402"/>
              <a:gd name="connsiteX2251" fmla="*/ 5363072 w 10998254"/>
              <a:gd name="connsiteY2251" fmla="*/ 956148 h 6330402"/>
              <a:gd name="connsiteX2252" fmla="*/ 5342803 w 10998254"/>
              <a:gd name="connsiteY2252" fmla="*/ 722422 h 6330402"/>
              <a:gd name="connsiteX2253" fmla="*/ 5341395 w 10998254"/>
              <a:gd name="connsiteY2253" fmla="*/ 720432 h 6330402"/>
              <a:gd name="connsiteX2254" fmla="*/ 5336868 w 10998254"/>
              <a:gd name="connsiteY2254" fmla="*/ 699066 h 6330402"/>
              <a:gd name="connsiteX2255" fmla="*/ 5336868 w 10998254"/>
              <a:gd name="connsiteY2255" fmla="*/ 673252 h 6330402"/>
              <a:gd name="connsiteX2256" fmla="*/ 5315189 w 10998254"/>
              <a:gd name="connsiteY2256" fmla="*/ 750358 h 6330402"/>
              <a:gd name="connsiteX2257" fmla="*/ 5287499 w 10998254"/>
              <a:gd name="connsiteY2257" fmla="*/ 765593 h 6330402"/>
              <a:gd name="connsiteX2258" fmla="*/ 5287500 w 10998254"/>
              <a:gd name="connsiteY2258" fmla="*/ 765592 h 6330402"/>
              <a:gd name="connsiteX2259" fmla="*/ 5271514 w 10998254"/>
              <a:gd name="connsiteY2259" fmla="*/ 739204 h 6330402"/>
              <a:gd name="connsiteX2260" fmla="*/ 5339786 w 10998254"/>
              <a:gd name="connsiteY2260" fmla="*/ 496387 h 6330402"/>
              <a:gd name="connsiteX2261" fmla="*/ 5343779 w 10998254"/>
              <a:gd name="connsiteY2261" fmla="*/ 488724 h 6330402"/>
              <a:gd name="connsiteX2262" fmla="*/ 5344154 w 10998254"/>
              <a:gd name="connsiteY2262" fmla="*/ 488414 h 6330402"/>
              <a:gd name="connsiteX2263" fmla="*/ 5346705 w 10998254"/>
              <a:gd name="connsiteY2263" fmla="*/ 483357 h 6330402"/>
              <a:gd name="connsiteX2264" fmla="*/ 5372046 w 10998254"/>
              <a:gd name="connsiteY2264" fmla="*/ 463470 h 6330402"/>
              <a:gd name="connsiteX2265" fmla="*/ 5390969 w 10998254"/>
              <a:gd name="connsiteY2265" fmla="*/ 459829 h 6330402"/>
              <a:gd name="connsiteX2266" fmla="*/ 5394929 w 10998254"/>
              <a:gd name="connsiteY2266" fmla="*/ 444736 h 6330402"/>
              <a:gd name="connsiteX2267" fmla="*/ 5374026 w 10998254"/>
              <a:gd name="connsiteY2267" fmla="*/ 440098 h 6330402"/>
              <a:gd name="connsiteX2268" fmla="*/ 5299516 w 10998254"/>
              <a:gd name="connsiteY2268" fmla="*/ 316583 h 6330402"/>
              <a:gd name="connsiteX2269" fmla="*/ 5421513 w 10998254"/>
              <a:gd name="connsiteY2269" fmla="*/ 182533 h 6330402"/>
              <a:gd name="connsiteX2270" fmla="*/ 505688 w 10998254"/>
              <a:gd name="connsiteY2270" fmla="*/ 172524 h 6330402"/>
              <a:gd name="connsiteX2271" fmla="*/ 627685 w 10998254"/>
              <a:gd name="connsiteY2271" fmla="*/ 306573 h 6330402"/>
              <a:gd name="connsiteX2272" fmla="*/ 553174 w 10998254"/>
              <a:gd name="connsiteY2272" fmla="*/ 430088 h 6330402"/>
              <a:gd name="connsiteX2273" fmla="*/ 532272 w 10998254"/>
              <a:gd name="connsiteY2273" fmla="*/ 434726 h 6330402"/>
              <a:gd name="connsiteX2274" fmla="*/ 536232 w 10998254"/>
              <a:gd name="connsiteY2274" fmla="*/ 449819 h 6330402"/>
              <a:gd name="connsiteX2275" fmla="*/ 555154 w 10998254"/>
              <a:gd name="connsiteY2275" fmla="*/ 453460 h 6330402"/>
              <a:gd name="connsiteX2276" fmla="*/ 587743 w 10998254"/>
              <a:gd name="connsiteY2276" fmla="*/ 487714 h 6330402"/>
              <a:gd name="connsiteX2277" fmla="*/ 588094 w 10998254"/>
              <a:gd name="connsiteY2277" fmla="*/ 489929 h 6330402"/>
              <a:gd name="connsiteX2278" fmla="*/ 655639 w 10998254"/>
              <a:gd name="connsiteY2278" fmla="*/ 730157 h 6330402"/>
              <a:gd name="connsiteX2279" fmla="*/ 639652 w 10998254"/>
              <a:gd name="connsiteY2279" fmla="*/ 756545 h 6330402"/>
              <a:gd name="connsiteX2280" fmla="*/ 639652 w 10998254"/>
              <a:gd name="connsiteY2280" fmla="*/ 756546 h 6330402"/>
              <a:gd name="connsiteX2281" fmla="*/ 611963 w 10998254"/>
              <a:gd name="connsiteY2281" fmla="*/ 741311 h 6330402"/>
              <a:gd name="connsiteX2282" fmla="*/ 590332 w 10998254"/>
              <a:gd name="connsiteY2282" fmla="*/ 664378 h 6330402"/>
              <a:gd name="connsiteX2283" fmla="*/ 590332 w 10998254"/>
              <a:gd name="connsiteY2283" fmla="*/ 689056 h 6330402"/>
              <a:gd name="connsiteX2284" fmla="*/ 585806 w 10998254"/>
              <a:gd name="connsiteY2284" fmla="*/ 710422 h 6330402"/>
              <a:gd name="connsiteX2285" fmla="*/ 584397 w 10998254"/>
              <a:gd name="connsiteY2285" fmla="*/ 712412 h 6330402"/>
              <a:gd name="connsiteX2286" fmla="*/ 564129 w 10998254"/>
              <a:gd name="connsiteY2286" fmla="*/ 946138 h 6330402"/>
              <a:gd name="connsiteX2287" fmla="*/ 518652 w 10998254"/>
              <a:gd name="connsiteY2287" fmla="*/ 946138 h 6330402"/>
              <a:gd name="connsiteX2288" fmla="*/ 505688 w 10998254"/>
              <a:gd name="connsiteY2288" fmla="*/ 796637 h 6330402"/>
              <a:gd name="connsiteX2289" fmla="*/ 492723 w 10998254"/>
              <a:gd name="connsiteY2289" fmla="*/ 946138 h 6330402"/>
              <a:gd name="connsiteX2290" fmla="*/ 447246 w 10998254"/>
              <a:gd name="connsiteY2290" fmla="*/ 946138 h 6330402"/>
              <a:gd name="connsiteX2291" fmla="*/ 426978 w 10998254"/>
              <a:gd name="connsiteY2291" fmla="*/ 712413 h 6330402"/>
              <a:gd name="connsiteX2292" fmla="*/ 425569 w 10998254"/>
              <a:gd name="connsiteY2292" fmla="*/ 710422 h 6330402"/>
              <a:gd name="connsiteX2293" fmla="*/ 421043 w 10998254"/>
              <a:gd name="connsiteY2293" fmla="*/ 689056 h 6330402"/>
              <a:gd name="connsiteX2294" fmla="*/ 421043 w 10998254"/>
              <a:gd name="connsiteY2294" fmla="*/ 663242 h 6330402"/>
              <a:gd name="connsiteX2295" fmla="*/ 399363 w 10998254"/>
              <a:gd name="connsiteY2295" fmla="*/ 740348 h 6330402"/>
              <a:gd name="connsiteX2296" fmla="*/ 371674 w 10998254"/>
              <a:gd name="connsiteY2296" fmla="*/ 755583 h 6330402"/>
              <a:gd name="connsiteX2297" fmla="*/ 371674 w 10998254"/>
              <a:gd name="connsiteY2297" fmla="*/ 755583 h 6330402"/>
              <a:gd name="connsiteX2298" fmla="*/ 355688 w 10998254"/>
              <a:gd name="connsiteY2298" fmla="*/ 729195 h 6330402"/>
              <a:gd name="connsiteX2299" fmla="*/ 423960 w 10998254"/>
              <a:gd name="connsiteY2299" fmla="*/ 486377 h 6330402"/>
              <a:gd name="connsiteX2300" fmla="*/ 427954 w 10998254"/>
              <a:gd name="connsiteY2300" fmla="*/ 478715 h 6330402"/>
              <a:gd name="connsiteX2301" fmla="*/ 428328 w 10998254"/>
              <a:gd name="connsiteY2301" fmla="*/ 478404 h 6330402"/>
              <a:gd name="connsiteX2302" fmla="*/ 430880 w 10998254"/>
              <a:gd name="connsiteY2302" fmla="*/ 473347 h 6330402"/>
              <a:gd name="connsiteX2303" fmla="*/ 456220 w 10998254"/>
              <a:gd name="connsiteY2303" fmla="*/ 453460 h 6330402"/>
              <a:gd name="connsiteX2304" fmla="*/ 475144 w 10998254"/>
              <a:gd name="connsiteY2304" fmla="*/ 449819 h 6330402"/>
              <a:gd name="connsiteX2305" fmla="*/ 479103 w 10998254"/>
              <a:gd name="connsiteY2305" fmla="*/ 434726 h 6330402"/>
              <a:gd name="connsiteX2306" fmla="*/ 458200 w 10998254"/>
              <a:gd name="connsiteY2306" fmla="*/ 430088 h 6330402"/>
              <a:gd name="connsiteX2307" fmla="*/ 383691 w 10998254"/>
              <a:gd name="connsiteY2307" fmla="*/ 306573 h 6330402"/>
              <a:gd name="connsiteX2308" fmla="*/ 505688 w 10998254"/>
              <a:gd name="connsiteY2308" fmla="*/ 172524 h 6330402"/>
              <a:gd name="connsiteX2309" fmla="*/ 10761264 w 10998254"/>
              <a:gd name="connsiteY2309" fmla="*/ 0 h 6330402"/>
              <a:gd name="connsiteX2310" fmla="*/ 10883262 w 10998254"/>
              <a:gd name="connsiteY2310" fmla="*/ 134049 h 6330402"/>
              <a:gd name="connsiteX2311" fmla="*/ 10808751 w 10998254"/>
              <a:gd name="connsiteY2311" fmla="*/ 257565 h 6330402"/>
              <a:gd name="connsiteX2312" fmla="*/ 10787849 w 10998254"/>
              <a:gd name="connsiteY2312" fmla="*/ 262202 h 6330402"/>
              <a:gd name="connsiteX2313" fmla="*/ 10791808 w 10998254"/>
              <a:gd name="connsiteY2313" fmla="*/ 277296 h 6330402"/>
              <a:gd name="connsiteX2314" fmla="*/ 10810731 w 10998254"/>
              <a:gd name="connsiteY2314" fmla="*/ 280936 h 6330402"/>
              <a:gd name="connsiteX2315" fmla="*/ 10843320 w 10998254"/>
              <a:gd name="connsiteY2315" fmla="*/ 315190 h 6330402"/>
              <a:gd name="connsiteX2316" fmla="*/ 10843671 w 10998254"/>
              <a:gd name="connsiteY2316" fmla="*/ 317405 h 6330402"/>
              <a:gd name="connsiteX2317" fmla="*/ 10911215 w 10998254"/>
              <a:gd name="connsiteY2317" fmla="*/ 557634 h 6330402"/>
              <a:gd name="connsiteX2318" fmla="*/ 10895229 w 10998254"/>
              <a:gd name="connsiteY2318" fmla="*/ 584022 h 6330402"/>
              <a:gd name="connsiteX2319" fmla="*/ 10895229 w 10998254"/>
              <a:gd name="connsiteY2319" fmla="*/ 584022 h 6330402"/>
              <a:gd name="connsiteX2320" fmla="*/ 10867540 w 10998254"/>
              <a:gd name="connsiteY2320" fmla="*/ 568787 h 6330402"/>
              <a:gd name="connsiteX2321" fmla="*/ 10845909 w 10998254"/>
              <a:gd name="connsiteY2321" fmla="*/ 491854 h 6330402"/>
              <a:gd name="connsiteX2322" fmla="*/ 10845909 w 10998254"/>
              <a:gd name="connsiteY2322" fmla="*/ 516532 h 6330402"/>
              <a:gd name="connsiteX2323" fmla="*/ 10841383 w 10998254"/>
              <a:gd name="connsiteY2323" fmla="*/ 537898 h 6330402"/>
              <a:gd name="connsiteX2324" fmla="*/ 10839974 w 10998254"/>
              <a:gd name="connsiteY2324" fmla="*/ 539888 h 6330402"/>
              <a:gd name="connsiteX2325" fmla="*/ 10819706 w 10998254"/>
              <a:gd name="connsiteY2325" fmla="*/ 773614 h 6330402"/>
              <a:gd name="connsiteX2326" fmla="*/ 10774229 w 10998254"/>
              <a:gd name="connsiteY2326" fmla="*/ 773614 h 6330402"/>
              <a:gd name="connsiteX2327" fmla="*/ 10761264 w 10998254"/>
              <a:gd name="connsiteY2327" fmla="*/ 624113 h 6330402"/>
              <a:gd name="connsiteX2328" fmla="*/ 10748300 w 10998254"/>
              <a:gd name="connsiteY2328" fmla="*/ 773614 h 6330402"/>
              <a:gd name="connsiteX2329" fmla="*/ 10702823 w 10998254"/>
              <a:gd name="connsiteY2329" fmla="*/ 773614 h 6330402"/>
              <a:gd name="connsiteX2330" fmla="*/ 10682555 w 10998254"/>
              <a:gd name="connsiteY2330" fmla="*/ 539889 h 6330402"/>
              <a:gd name="connsiteX2331" fmla="*/ 10681146 w 10998254"/>
              <a:gd name="connsiteY2331" fmla="*/ 537898 h 6330402"/>
              <a:gd name="connsiteX2332" fmla="*/ 10676620 w 10998254"/>
              <a:gd name="connsiteY2332" fmla="*/ 516532 h 6330402"/>
              <a:gd name="connsiteX2333" fmla="*/ 10676620 w 10998254"/>
              <a:gd name="connsiteY2333" fmla="*/ 490718 h 6330402"/>
              <a:gd name="connsiteX2334" fmla="*/ 10654940 w 10998254"/>
              <a:gd name="connsiteY2334" fmla="*/ 567824 h 6330402"/>
              <a:gd name="connsiteX2335" fmla="*/ 10627251 w 10998254"/>
              <a:gd name="connsiteY2335" fmla="*/ 583059 h 6330402"/>
              <a:gd name="connsiteX2336" fmla="*/ 10627251 w 10998254"/>
              <a:gd name="connsiteY2336" fmla="*/ 583059 h 6330402"/>
              <a:gd name="connsiteX2337" fmla="*/ 10611265 w 10998254"/>
              <a:gd name="connsiteY2337" fmla="*/ 556671 h 6330402"/>
              <a:gd name="connsiteX2338" fmla="*/ 10679537 w 10998254"/>
              <a:gd name="connsiteY2338" fmla="*/ 313853 h 6330402"/>
              <a:gd name="connsiteX2339" fmla="*/ 10683531 w 10998254"/>
              <a:gd name="connsiteY2339" fmla="*/ 306191 h 6330402"/>
              <a:gd name="connsiteX2340" fmla="*/ 10683905 w 10998254"/>
              <a:gd name="connsiteY2340" fmla="*/ 305880 h 6330402"/>
              <a:gd name="connsiteX2341" fmla="*/ 10686457 w 10998254"/>
              <a:gd name="connsiteY2341" fmla="*/ 300823 h 6330402"/>
              <a:gd name="connsiteX2342" fmla="*/ 10711798 w 10998254"/>
              <a:gd name="connsiteY2342" fmla="*/ 280936 h 6330402"/>
              <a:gd name="connsiteX2343" fmla="*/ 10730720 w 10998254"/>
              <a:gd name="connsiteY2343" fmla="*/ 277296 h 6330402"/>
              <a:gd name="connsiteX2344" fmla="*/ 10734680 w 10998254"/>
              <a:gd name="connsiteY2344" fmla="*/ 262202 h 6330402"/>
              <a:gd name="connsiteX2345" fmla="*/ 10713777 w 10998254"/>
              <a:gd name="connsiteY2345" fmla="*/ 257565 h 6330402"/>
              <a:gd name="connsiteX2346" fmla="*/ 10639267 w 10998254"/>
              <a:gd name="connsiteY2346" fmla="*/ 134049 h 6330402"/>
              <a:gd name="connsiteX2347" fmla="*/ 10761264 w 10998254"/>
              <a:gd name="connsiteY2347" fmla="*/ 0 h 63304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</a:cxnLst>
            <a:rect l="l" t="t" r="r" b="b"/>
            <a:pathLst>
              <a:path w="10998254" h="6330402">
                <a:moveTo>
                  <a:pt x="4136176" y="5556788"/>
                </a:moveTo>
                <a:cubicBezTo>
                  <a:pt x="4203554" y="5556788"/>
                  <a:pt x="4258173" y="5616804"/>
                  <a:pt x="4258173" y="5690838"/>
                </a:cubicBezTo>
                <a:cubicBezTo>
                  <a:pt x="4258173" y="5746363"/>
                  <a:pt x="4227450" y="5794004"/>
                  <a:pt x="4183663" y="5814353"/>
                </a:cubicBezTo>
                <a:lnTo>
                  <a:pt x="4162760" y="5818991"/>
                </a:lnTo>
                <a:lnTo>
                  <a:pt x="4166720" y="5834084"/>
                </a:lnTo>
                <a:lnTo>
                  <a:pt x="4185643" y="5837725"/>
                </a:lnTo>
                <a:cubicBezTo>
                  <a:pt x="4201147" y="5843975"/>
                  <a:pt x="4213183" y="5856510"/>
                  <a:pt x="4218232" y="5871979"/>
                </a:cubicBezTo>
                <a:lnTo>
                  <a:pt x="4218583" y="5874194"/>
                </a:lnTo>
                <a:lnTo>
                  <a:pt x="4286127" y="6114422"/>
                </a:lnTo>
                <a:cubicBezTo>
                  <a:pt x="4289359" y="6125916"/>
                  <a:pt x="4282201" y="6137730"/>
                  <a:pt x="4270141" y="6140810"/>
                </a:cubicBezTo>
                <a:lnTo>
                  <a:pt x="4270141" y="6140811"/>
                </a:lnTo>
                <a:cubicBezTo>
                  <a:pt x="4258080" y="6143891"/>
                  <a:pt x="4245684" y="6137069"/>
                  <a:pt x="4242452" y="6125576"/>
                </a:cubicBezTo>
                <a:lnTo>
                  <a:pt x="4220821" y="6048643"/>
                </a:lnTo>
                <a:lnTo>
                  <a:pt x="4220821" y="6073321"/>
                </a:lnTo>
                <a:cubicBezTo>
                  <a:pt x="4220821" y="6080900"/>
                  <a:pt x="4219209" y="6088119"/>
                  <a:pt x="4216295" y="6094687"/>
                </a:cubicBezTo>
                <a:lnTo>
                  <a:pt x="4214886" y="6096677"/>
                </a:lnTo>
                <a:lnTo>
                  <a:pt x="4194618" y="6330402"/>
                </a:lnTo>
                <a:lnTo>
                  <a:pt x="4149141" y="6330402"/>
                </a:lnTo>
                <a:lnTo>
                  <a:pt x="4136176" y="6180902"/>
                </a:lnTo>
                <a:lnTo>
                  <a:pt x="4123212" y="6330402"/>
                </a:lnTo>
                <a:lnTo>
                  <a:pt x="4077735" y="6330402"/>
                </a:lnTo>
                <a:lnTo>
                  <a:pt x="4057466" y="6096677"/>
                </a:lnTo>
                <a:lnTo>
                  <a:pt x="4056058" y="6094687"/>
                </a:lnTo>
                <a:cubicBezTo>
                  <a:pt x="4053143" y="6088119"/>
                  <a:pt x="4051531" y="6080900"/>
                  <a:pt x="4051531" y="6073321"/>
                </a:cubicBezTo>
                <a:lnTo>
                  <a:pt x="4051531" y="6047507"/>
                </a:lnTo>
                <a:lnTo>
                  <a:pt x="4029852" y="6124613"/>
                </a:lnTo>
                <a:cubicBezTo>
                  <a:pt x="4026620" y="6136107"/>
                  <a:pt x="4014223" y="6142928"/>
                  <a:pt x="4002162" y="6139848"/>
                </a:cubicBezTo>
                <a:lnTo>
                  <a:pt x="4002163" y="6139847"/>
                </a:lnTo>
                <a:cubicBezTo>
                  <a:pt x="3990102" y="6136768"/>
                  <a:pt x="3982945" y="6124954"/>
                  <a:pt x="3986177" y="6113459"/>
                </a:cubicBezTo>
                <a:lnTo>
                  <a:pt x="4054449" y="5870642"/>
                </a:lnTo>
                <a:cubicBezTo>
                  <a:pt x="4055256" y="5867769"/>
                  <a:pt x="4056637" y="5865187"/>
                  <a:pt x="4058442" y="5862979"/>
                </a:cubicBezTo>
                <a:lnTo>
                  <a:pt x="4058817" y="5862669"/>
                </a:lnTo>
                <a:lnTo>
                  <a:pt x="4061368" y="5857612"/>
                </a:lnTo>
                <a:cubicBezTo>
                  <a:pt x="4067579" y="5848852"/>
                  <a:pt x="4076373" y="5841891"/>
                  <a:pt x="4086709" y="5837725"/>
                </a:cubicBezTo>
                <a:lnTo>
                  <a:pt x="4105632" y="5834084"/>
                </a:lnTo>
                <a:lnTo>
                  <a:pt x="4109592" y="5818991"/>
                </a:lnTo>
                <a:lnTo>
                  <a:pt x="4088689" y="5814353"/>
                </a:lnTo>
                <a:cubicBezTo>
                  <a:pt x="4044903" y="5794004"/>
                  <a:pt x="4014179" y="5746363"/>
                  <a:pt x="4014179" y="5690838"/>
                </a:cubicBezTo>
                <a:cubicBezTo>
                  <a:pt x="4014179" y="5616804"/>
                  <a:pt x="4068799" y="5556788"/>
                  <a:pt x="4136176" y="5556788"/>
                </a:cubicBezTo>
                <a:close/>
                <a:moveTo>
                  <a:pt x="10787142" y="5496403"/>
                </a:moveTo>
                <a:cubicBezTo>
                  <a:pt x="10854520" y="5496403"/>
                  <a:pt x="10909140" y="5556419"/>
                  <a:pt x="10909140" y="5630453"/>
                </a:cubicBezTo>
                <a:cubicBezTo>
                  <a:pt x="10909140" y="5685978"/>
                  <a:pt x="10878416" y="5733619"/>
                  <a:pt x="10834629" y="5753968"/>
                </a:cubicBezTo>
                <a:lnTo>
                  <a:pt x="10813727" y="5758606"/>
                </a:lnTo>
                <a:lnTo>
                  <a:pt x="10817686" y="5773699"/>
                </a:lnTo>
                <a:lnTo>
                  <a:pt x="10836609" y="5777340"/>
                </a:lnTo>
                <a:cubicBezTo>
                  <a:pt x="10852113" y="5783590"/>
                  <a:pt x="10864149" y="5796125"/>
                  <a:pt x="10869198" y="5811594"/>
                </a:cubicBezTo>
                <a:lnTo>
                  <a:pt x="10869549" y="5813809"/>
                </a:lnTo>
                <a:lnTo>
                  <a:pt x="10937093" y="6054037"/>
                </a:lnTo>
                <a:cubicBezTo>
                  <a:pt x="10940325" y="6065531"/>
                  <a:pt x="10933168" y="6077345"/>
                  <a:pt x="10921107" y="6080425"/>
                </a:cubicBezTo>
                <a:lnTo>
                  <a:pt x="10921107" y="6080426"/>
                </a:lnTo>
                <a:cubicBezTo>
                  <a:pt x="10909047" y="6083506"/>
                  <a:pt x="10896650" y="6076684"/>
                  <a:pt x="10893418" y="6065191"/>
                </a:cubicBezTo>
                <a:lnTo>
                  <a:pt x="10871787" y="5988258"/>
                </a:lnTo>
                <a:lnTo>
                  <a:pt x="10871787" y="6012936"/>
                </a:lnTo>
                <a:cubicBezTo>
                  <a:pt x="10871787" y="6020515"/>
                  <a:pt x="10870175" y="6027734"/>
                  <a:pt x="10867261" y="6034302"/>
                </a:cubicBezTo>
                <a:lnTo>
                  <a:pt x="10865852" y="6036292"/>
                </a:lnTo>
                <a:lnTo>
                  <a:pt x="10845584" y="6270017"/>
                </a:lnTo>
                <a:lnTo>
                  <a:pt x="10800107" y="6270017"/>
                </a:lnTo>
                <a:lnTo>
                  <a:pt x="10787142" y="6120517"/>
                </a:lnTo>
                <a:lnTo>
                  <a:pt x="10774178" y="6270017"/>
                </a:lnTo>
                <a:lnTo>
                  <a:pt x="10728701" y="6270017"/>
                </a:lnTo>
                <a:lnTo>
                  <a:pt x="10708433" y="6036292"/>
                </a:lnTo>
                <a:lnTo>
                  <a:pt x="10707024" y="6034302"/>
                </a:lnTo>
                <a:cubicBezTo>
                  <a:pt x="10704109" y="6027734"/>
                  <a:pt x="10702498" y="6020515"/>
                  <a:pt x="10702498" y="6012936"/>
                </a:cubicBezTo>
                <a:lnTo>
                  <a:pt x="10702498" y="5987122"/>
                </a:lnTo>
                <a:lnTo>
                  <a:pt x="10680818" y="6064228"/>
                </a:lnTo>
                <a:cubicBezTo>
                  <a:pt x="10677586" y="6075722"/>
                  <a:pt x="10665189" y="6082543"/>
                  <a:pt x="10653129" y="6079463"/>
                </a:cubicBezTo>
                <a:lnTo>
                  <a:pt x="10653129" y="6079462"/>
                </a:lnTo>
                <a:cubicBezTo>
                  <a:pt x="10641068" y="6076383"/>
                  <a:pt x="10633911" y="6064569"/>
                  <a:pt x="10637143" y="6053074"/>
                </a:cubicBezTo>
                <a:lnTo>
                  <a:pt x="10705415" y="5810257"/>
                </a:lnTo>
                <a:cubicBezTo>
                  <a:pt x="10706223" y="5807384"/>
                  <a:pt x="10707603" y="5804802"/>
                  <a:pt x="10709409" y="5802594"/>
                </a:cubicBezTo>
                <a:lnTo>
                  <a:pt x="10709783" y="5802284"/>
                </a:lnTo>
                <a:lnTo>
                  <a:pt x="10712335" y="5797227"/>
                </a:lnTo>
                <a:cubicBezTo>
                  <a:pt x="10718545" y="5788467"/>
                  <a:pt x="10727340" y="5781506"/>
                  <a:pt x="10737676" y="5777340"/>
                </a:cubicBezTo>
                <a:lnTo>
                  <a:pt x="10756598" y="5773699"/>
                </a:lnTo>
                <a:lnTo>
                  <a:pt x="10760558" y="5758606"/>
                </a:lnTo>
                <a:lnTo>
                  <a:pt x="10739655" y="5753968"/>
                </a:lnTo>
                <a:cubicBezTo>
                  <a:pt x="10695869" y="5733619"/>
                  <a:pt x="10665145" y="5685978"/>
                  <a:pt x="10665145" y="5630453"/>
                </a:cubicBezTo>
                <a:cubicBezTo>
                  <a:pt x="10665145" y="5556419"/>
                  <a:pt x="10719765" y="5496403"/>
                  <a:pt x="10787142" y="5496403"/>
                </a:cubicBezTo>
                <a:close/>
                <a:moveTo>
                  <a:pt x="413669" y="5460518"/>
                </a:moveTo>
                <a:cubicBezTo>
                  <a:pt x="481046" y="5460518"/>
                  <a:pt x="535666" y="5520534"/>
                  <a:pt x="535666" y="5594568"/>
                </a:cubicBezTo>
                <a:cubicBezTo>
                  <a:pt x="535666" y="5650093"/>
                  <a:pt x="504943" y="5697734"/>
                  <a:pt x="461156" y="5718083"/>
                </a:cubicBezTo>
                <a:lnTo>
                  <a:pt x="440253" y="5722721"/>
                </a:lnTo>
                <a:lnTo>
                  <a:pt x="444213" y="5737814"/>
                </a:lnTo>
                <a:lnTo>
                  <a:pt x="463136" y="5741455"/>
                </a:lnTo>
                <a:cubicBezTo>
                  <a:pt x="478640" y="5747705"/>
                  <a:pt x="490676" y="5760240"/>
                  <a:pt x="495724" y="5775709"/>
                </a:cubicBezTo>
                <a:lnTo>
                  <a:pt x="496076" y="5777924"/>
                </a:lnTo>
                <a:lnTo>
                  <a:pt x="563620" y="6018152"/>
                </a:lnTo>
                <a:cubicBezTo>
                  <a:pt x="566851" y="6029646"/>
                  <a:pt x="559694" y="6041460"/>
                  <a:pt x="547633" y="6044540"/>
                </a:cubicBezTo>
                <a:lnTo>
                  <a:pt x="547634" y="6044541"/>
                </a:lnTo>
                <a:cubicBezTo>
                  <a:pt x="535573" y="6047621"/>
                  <a:pt x="523176" y="6040799"/>
                  <a:pt x="519945" y="6029306"/>
                </a:cubicBezTo>
                <a:lnTo>
                  <a:pt x="498314" y="5952373"/>
                </a:lnTo>
                <a:lnTo>
                  <a:pt x="498314" y="5977051"/>
                </a:lnTo>
                <a:cubicBezTo>
                  <a:pt x="498314" y="5984630"/>
                  <a:pt x="496702" y="5991849"/>
                  <a:pt x="493787" y="5998417"/>
                </a:cubicBezTo>
                <a:lnTo>
                  <a:pt x="492379" y="6000407"/>
                </a:lnTo>
                <a:lnTo>
                  <a:pt x="472111" y="6234132"/>
                </a:lnTo>
                <a:lnTo>
                  <a:pt x="426634" y="6234132"/>
                </a:lnTo>
                <a:lnTo>
                  <a:pt x="413669" y="6084632"/>
                </a:lnTo>
                <a:lnTo>
                  <a:pt x="400704" y="6234132"/>
                </a:lnTo>
                <a:lnTo>
                  <a:pt x="355228" y="6234132"/>
                </a:lnTo>
                <a:lnTo>
                  <a:pt x="334959" y="6000407"/>
                </a:lnTo>
                <a:lnTo>
                  <a:pt x="333550" y="5998417"/>
                </a:lnTo>
                <a:cubicBezTo>
                  <a:pt x="330636" y="5991849"/>
                  <a:pt x="329024" y="5984630"/>
                  <a:pt x="329024" y="5977051"/>
                </a:cubicBezTo>
                <a:lnTo>
                  <a:pt x="329024" y="5951237"/>
                </a:lnTo>
                <a:lnTo>
                  <a:pt x="307344" y="6028343"/>
                </a:lnTo>
                <a:cubicBezTo>
                  <a:pt x="304113" y="6039837"/>
                  <a:pt x="291716" y="6046658"/>
                  <a:pt x="279655" y="6043578"/>
                </a:cubicBezTo>
                <a:lnTo>
                  <a:pt x="279656" y="6043577"/>
                </a:lnTo>
                <a:cubicBezTo>
                  <a:pt x="267595" y="6040498"/>
                  <a:pt x="260438" y="6028684"/>
                  <a:pt x="263669" y="6017189"/>
                </a:cubicBezTo>
                <a:lnTo>
                  <a:pt x="331942" y="5774372"/>
                </a:lnTo>
                <a:cubicBezTo>
                  <a:pt x="332749" y="5771499"/>
                  <a:pt x="334130" y="5768917"/>
                  <a:pt x="335935" y="5766709"/>
                </a:cubicBezTo>
                <a:lnTo>
                  <a:pt x="336310" y="5766399"/>
                </a:lnTo>
                <a:lnTo>
                  <a:pt x="338861" y="5761342"/>
                </a:lnTo>
                <a:cubicBezTo>
                  <a:pt x="345072" y="5752582"/>
                  <a:pt x="353866" y="5745621"/>
                  <a:pt x="364202" y="5741455"/>
                </a:cubicBezTo>
                <a:lnTo>
                  <a:pt x="383125" y="5737814"/>
                </a:lnTo>
                <a:lnTo>
                  <a:pt x="387085" y="5722721"/>
                </a:lnTo>
                <a:lnTo>
                  <a:pt x="366182" y="5718083"/>
                </a:lnTo>
                <a:cubicBezTo>
                  <a:pt x="322395" y="5697734"/>
                  <a:pt x="291672" y="5650093"/>
                  <a:pt x="291672" y="5594568"/>
                </a:cubicBezTo>
                <a:cubicBezTo>
                  <a:pt x="291672" y="5520534"/>
                  <a:pt x="346292" y="5460518"/>
                  <a:pt x="413669" y="5460518"/>
                </a:cubicBezTo>
                <a:close/>
                <a:moveTo>
                  <a:pt x="6810365" y="5436017"/>
                </a:moveTo>
                <a:cubicBezTo>
                  <a:pt x="6877743" y="5436017"/>
                  <a:pt x="6932362" y="5496033"/>
                  <a:pt x="6932362" y="5570067"/>
                </a:cubicBezTo>
                <a:cubicBezTo>
                  <a:pt x="6932362" y="5625592"/>
                  <a:pt x="6901639" y="5673233"/>
                  <a:pt x="6857852" y="5693582"/>
                </a:cubicBezTo>
                <a:lnTo>
                  <a:pt x="6836949" y="5698220"/>
                </a:lnTo>
                <a:lnTo>
                  <a:pt x="6840909" y="5713313"/>
                </a:lnTo>
                <a:lnTo>
                  <a:pt x="6859832" y="5716954"/>
                </a:lnTo>
                <a:cubicBezTo>
                  <a:pt x="6875336" y="5723204"/>
                  <a:pt x="6887372" y="5735739"/>
                  <a:pt x="6892421" y="5751208"/>
                </a:cubicBezTo>
                <a:lnTo>
                  <a:pt x="6892772" y="5753423"/>
                </a:lnTo>
                <a:lnTo>
                  <a:pt x="6960316" y="5993651"/>
                </a:lnTo>
                <a:cubicBezTo>
                  <a:pt x="6963548" y="6005145"/>
                  <a:pt x="6956390" y="6016959"/>
                  <a:pt x="6944330" y="6020039"/>
                </a:cubicBezTo>
                <a:lnTo>
                  <a:pt x="6944330" y="6020040"/>
                </a:lnTo>
                <a:cubicBezTo>
                  <a:pt x="6932269" y="6023120"/>
                  <a:pt x="6919873" y="6016298"/>
                  <a:pt x="6916641" y="6004805"/>
                </a:cubicBezTo>
                <a:lnTo>
                  <a:pt x="6895010" y="5927872"/>
                </a:lnTo>
                <a:lnTo>
                  <a:pt x="6895010" y="5952550"/>
                </a:lnTo>
                <a:cubicBezTo>
                  <a:pt x="6895010" y="5960129"/>
                  <a:pt x="6893398" y="5967348"/>
                  <a:pt x="6890484" y="5973916"/>
                </a:cubicBezTo>
                <a:lnTo>
                  <a:pt x="6889075" y="5975906"/>
                </a:lnTo>
                <a:lnTo>
                  <a:pt x="6868807" y="6209631"/>
                </a:lnTo>
                <a:lnTo>
                  <a:pt x="6823330" y="6209631"/>
                </a:lnTo>
                <a:lnTo>
                  <a:pt x="6810365" y="6060131"/>
                </a:lnTo>
                <a:lnTo>
                  <a:pt x="6797401" y="6209631"/>
                </a:lnTo>
                <a:lnTo>
                  <a:pt x="6751924" y="6209631"/>
                </a:lnTo>
                <a:lnTo>
                  <a:pt x="6731655" y="5975906"/>
                </a:lnTo>
                <a:lnTo>
                  <a:pt x="6730247" y="5973916"/>
                </a:lnTo>
                <a:cubicBezTo>
                  <a:pt x="6727332" y="5967348"/>
                  <a:pt x="6725720" y="5960129"/>
                  <a:pt x="6725720" y="5952550"/>
                </a:cubicBezTo>
                <a:lnTo>
                  <a:pt x="6725720" y="5926736"/>
                </a:lnTo>
                <a:lnTo>
                  <a:pt x="6704041" y="6003842"/>
                </a:lnTo>
                <a:cubicBezTo>
                  <a:pt x="6700809" y="6015336"/>
                  <a:pt x="6688412" y="6022157"/>
                  <a:pt x="6676351" y="6019077"/>
                </a:cubicBezTo>
                <a:lnTo>
                  <a:pt x="6676352" y="6019076"/>
                </a:lnTo>
                <a:cubicBezTo>
                  <a:pt x="6664291" y="6015997"/>
                  <a:pt x="6657134" y="6004183"/>
                  <a:pt x="6660366" y="5992688"/>
                </a:cubicBezTo>
                <a:lnTo>
                  <a:pt x="6728638" y="5749871"/>
                </a:lnTo>
                <a:cubicBezTo>
                  <a:pt x="6729445" y="5746998"/>
                  <a:pt x="6730826" y="5744416"/>
                  <a:pt x="6732631" y="5742208"/>
                </a:cubicBezTo>
                <a:lnTo>
                  <a:pt x="6733006" y="5741898"/>
                </a:lnTo>
                <a:lnTo>
                  <a:pt x="6735557" y="5736841"/>
                </a:lnTo>
                <a:cubicBezTo>
                  <a:pt x="6741768" y="5728081"/>
                  <a:pt x="6750562" y="5721120"/>
                  <a:pt x="6760898" y="5716954"/>
                </a:cubicBezTo>
                <a:lnTo>
                  <a:pt x="6779821" y="5713313"/>
                </a:lnTo>
                <a:lnTo>
                  <a:pt x="6783781" y="5698220"/>
                </a:lnTo>
                <a:lnTo>
                  <a:pt x="6762878" y="5693582"/>
                </a:lnTo>
                <a:cubicBezTo>
                  <a:pt x="6719092" y="5673233"/>
                  <a:pt x="6688368" y="5625592"/>
                  <a:pt x="6688368" y="5570067"/>
                </a:cubicBezTo>
                <a:cubicBezTo>
                  <a:pt x="6688368" y="5496033"/>
                  <a:pt x="6742988" y="5436017"/>
                  <a:pt x="6810365" y="5436017"/>
                </a:cubicBezTo>
                <a:close/>
                <a:moveTo>
                  <a:pt x="2669686" y="5392888"/>
                </a:moveTo>
                <a:cubicBezTo>
                  <a:pt x="2737064" y="5392888"/>
                  <a:pt x="2791684" y="5452904"/>
                  <a:pt x="2791684" y="5526938"/>
                </a:cubicBezTo>
                <a:cubicBezTo>
                  <a:pt x="2791684" y="5582463"/>
                  <a:pt x="2760960" y="5630104"/>
                  <a:pt x="2717173" y="5650453"/>
                </a:cubicBezTo>
                <a:lnTo>
                  <a:pt x="2696271" y="5655091"/>
                </a:lnTo>
                <a:lnTo>
                  <a:pt x="2700230" y="5670184"/>
                </a:lnTo>
                <a:lnTo>
                  <a:pt x="2719153" y="5673825"/>
                </a:lnTo>
                <a:cubicBezTo>
                  <a:pt x="2734657" y="5680075"/>
                  <a:pt x="2746693" y="5692610"/>
                  <a:pt x="2751742" y="5708079"/>
                </a:cubicBezTo>
                <a:lnTo>
                  <a:pt x="2752093" y="5710294"/>
                </a:lnTo>
                <a:lnTo>
                  <a:pt x="2819638" y="5950522"/>
                </a:lnTo>
                <a:cubicBezTo>
                  <a:pt x="2822869" y="5962016"/>
                  <a:pt x="2815712" y="5973830"/>
                  <a:pt x="2803651" y="5976910"/>
                </a:cubicBezTo>
                <a:lnTo>
                  <a:pt x="2803651" y="5976911"/>
                </a:lnTo>
                <a:cubicBezTo>
                  <a:pt x="2791591" y="5979991"/>
                  <a:pt x="2779194" y="5973169"/>
                  <a:pt x="2775962" y="5961676"/>
                </a:cubicBezTo>
                <a:lnTo>
                  <a:pt x="2754331" y="5884743"/>
                </a:lnTo>
                <a:lnTo>
                  <a:pt x="2754331" y="5909421"/>
                </a:lnTo>
                <a:cubicBezTo>
                  <a:pt x="2754331" y="5917000"/>
                  <a:pt x="2752720" y="5924219"/>
                  <a:pt x="2749805" y="5930787"/>
                </a:cubicBezTo>
                <a:lnTo>
                  <a:pt x="2748396" y="5932777"/>
                </a:lnTo>
                <a:lnTo>
                  <a:pt x="2728128" y="6166502"/>
                </a:lnTo>
                <a:lnTo>
                  <a:pt x="2682651" y="6166502"/>
                </a:lnTo>
                <a:lnTo>
                  <a:pt x="2669686" y="6017002"/>
                </a:lnTo>
                <a:lnTo>
                  <a:pt x="2656722" y="6166502"/>
                </a:lnTo>
                <a:lnTo>
                  <a:pt x="2611245" y="6166502"/>
                </a:lnTo>
                <a:lnTo>
                  <a:pt x="2590977" y="5932777"/>
                </a:lnTo>
                <a:lnTo>
                  <a:pt x="2589568" y="5930787"/>
                </a:lnTo>
                <a:cubicBezTo>
                  <a:pt x="2586654" y="5924219"/>
                  <a:pt x="2585041" y="5917000"/>
                  <a:pt x="2585041" y="5909421"/>
                </a:cubicBezTo>
                <a:lnTo>
                  <a:pt x="2585041" y="5883607"/>
                </a:lnTo>
                <a:lnTo>
                  <a:pt x="2563362" y="5960713"/>
                </a:lnTo>
                <a:cubicBezTo>
                  <a:pt x="2560130" y="5972207"/>
                  <a:pt x="2547734" y="5979028"/>
                  <a:pt x="2535672" y="5975948"/>
                </a:cubicBezTo>
                <a:lnTo>
                  <a:pt x="2535673" y="5975947"/>
                </a:lnTo>
                <a:cubicBezTo>
                  <a:pt x="2523613" y="5972868"/>
                  <a:pt x="2516455" y="5961054"/>
                  <a:pt x="2519687" y="5949559"/>
                </a:cubicBezTo>
                <a:lnTo>
                  <a:pt x="2587959" y="5706742"/>
                </a:lnTo>
                <a:cubicBezTo>
                  <a:pt x="2588767" y="5703869"/>
                  <a:pt x="2590147" y="5701287"/>
                  <a:pt x="2591952" y="5699079"/>
                </a:cubicBezTo>
                <a:lnTo>
                  <a:pt x="2592327" y="5698769"/>
                </a:lnTo>
                <a:lnTo>
                  <a:pt x="2594879" y="5693712"/>
                </a:lnTo>
                <a:cubicBezTo>
                  <a:pt x="2601089" y="5684952"/>
                  <a:pt x="2609883" y="5677991"/>
                  <a:pt x="2620219" y="5673825"/>
                </a:cubicBezTo>
                <a:lnTo>
                  <a:pt x="2639143" y="5670184"/>
                </a:lnTo>
                <a:lnTo>
                  <a:pt x="2643102" y="5655091"/>
                </a:lnTo>
                <a:lnTo>
                  <a:pt x="2622200" y="5650453"/>
                </a:lnTo>
                <a:cubicBezTo>
                  <a:pt x="2578413" y="5630104"/>
                  <a:pt x="2547689" y="5582463"/>
                  <a:pt x="2547689" y="5526938"/>
                </a:cubicBezTo>
                <a:cubicBezTo>
                  <a:pt x="2547689" y="5452904"/>
                  <a:pt x="2602309" y="5392888"/>
                  <a:pt x="2669686" y="5392888"/>
                </a:cubicBezTo>
                <a:close/>
                <a:moveTo>
                  <a:pt x="8285482" y="5365626"/>
                </a:moveTo>
                <a:cubicBezTo>
                  <a:pt x="8352860" y="5365626"/>
                  <a:pt x="8407480" y="5425642"/>
                  <a:pt x="8407480" y="5499676"/>
                </a:cubicBezTo>
                <a:cubicBezTo>
                  <a:pt x="8407480" y="5555201"/>
                  <a:pt x="8376756" y="5602842"/>
                  <a:pt x="8332969" y="5623191"/>
                </a:cubicBezTo>
                <a:lnTo>
                  <a:pt x="8312067" y="5627829"/>
                </a:lnTo>
                <a:lnTo>
                  <a:pt x="8316026" y="5642922"/>
                </a:lnTo>
                <a:lnTo>
                  <a:pt x="8334949" y="5646563"/>
                </a:lnTo>
                <a:cubicBezTo>
                  <a:pt x="8350453" y="5652813"/>
                  <a:pt x="8362489" y="5665348"/>
                  <a:pt x="8367538" y="5680817"/>
                </a:cubicBezTo>
                <a:lnTo>
                  <a:pt x="8367889" y="5683032"/>
                </a:lnTo>
                <a:lnTo>
                  <a:pt x="8435433" y="5923260"/>
                </a:lnTo>
                <a:cubicBezTo>
                  <a:pt x="8438665" y="5934754"/>
                  <a:pt x="8431508" y="5946568"/>
                  <a:pt x="8419447" y="5949648"/>
                </a:cubicBezTo>
                <a:lnTo>
                  <a:pt x="8419447" y="5949649"/>
                </a:lnTo>
                <a:cubicBezTo>
                  <a:pt x="8407387" y="5952729"/>
                  <a:pt x="8394990" y="5945907"/>
                  <a:pt x="8391758" y="5934414"/>
                </a:cubicBezTo>
                <a:lnTo>
                  <a:pt x="8370127" y="5857481"/>
                </a:lnTo>
                <a:lnTo>
                  <a:pt x="8370127" y="5882159"/>
                </a:lnTo>
                <a:cubicBezTo>
                  <a:pt x="8370127" y="5889738"/>
                  <a:pt x="8368515" y="5896957"/>
                  <a:pt x="8365601" y="5903525"/>
                </a:cubicBezTo>
                <a:lnTo>
                  <a:pt x="8364192" y="5905515"/>
                </a:lnTo>
                <a:lnTo>
                  <a:pt x="8343924" y="6139240"/>
                </a:lnTo>
                <a:lnTo>
                  <a:pt x="8298447" y="6139240"/>
                </a:lnTo>
                <a:lnTo>
                  <a:pt x="8285482" y="5989740"/>
                </a:lnTo>
                <a:lnTo>
                  <a:pt x="8272518" y="6139240"/>
                </a:lnTo>
                <a:lnTo>
                  <a:pt x="8227041" y="6139240"/>
                </a:lnTo>
                <a:lnTo>
                  <a:pt x="8206773" y="5905515"/>
                </a:lnTo>
                <a:lnTo>
                  <a:pt x="8205364" y="5903525"/>
                </a:lnTo>
                <a:cubicBezTo>
                  <a:pt x="8202449" y="5896957"/>
                  <a:pt x="8200838" y="5889738"/>
                  <a:pt x="8200838" y="5882159"/>
                </a:cubicBezTo>
                <a:lnTo>
                  <a:pt x="8200838" y="5856345"/>
                </a:lnTo>
                <a:lnTo>
                  <a:pt x="8179158" y="5933451"/>
                </a:lnTo>
                <a:cubicBezTo>
                  <a:pt x="8175926" y="5944945"/>
                  <a:pt x="8163529" y="5951766"/>
                  <a:pt x="8151469" y="5948686"/>
                </a:cubicBezTo>
                <a:lnTo>
                  <a:pt x="8151469" y="5948685"/>
                </a:lnTo>
                <a:cubicBezTo>
                  <a:pt x="8139408" y="5945606"/>
                  <a:pt x="8132251" y="5933792"/>
                  <a:pt x="8135483" y="5922297"/>
                </a:cubicBezTo>
                <a:lnTo>
                  <a:pt x="8203755" y="5679480"/>
                </a:lnTo>
                <a:cubicBezTo>
                  <a:pt x="8204563" y="5676607"/>
                  <a:pt x="8205943" y="5674025"/>
                  <a:pt x="8207749" y="5671817"/>
                </a:cubicBezTo>
                <a:lnTo>
                  <a:pt x="8208123" y="5671507"/>
                </a:lnTo>
                <a:lnTo>
                  <a:pt x="8210675" y="5666450"/>
                </a:lnTo>
                <a:cubicBezTo>
                  <a:pt x="8216885" y="5657690"/>
                  <a:pt x="8225680" y="5650729"/>
                  <a:pt x="8236016" y="5646563"/>
                </a:cubicBezTo>
                <a:lnTo>
                  <a:pt x="8254938" y="5642922"/>
                </a:lnTo>
                <a:lnTo>
                  <a:pt x="8258898" y="5627829"/>
                </a:lnTo>
                <a:lnTo>
                  <a:pt x="8237995" y="5623191"/>
                </a:lnTo>
                <a:cubicBezTo>
                  <a:pt x="8194209" y="5602842"/>
                  <a:pt x="8163485" y="5555201"/>
                  <a:pt x="8163485" y="5499676"/>
                </a:cubicBezTo>
                <a:cubicBezTo>
                  <a:pt x="8163485" y="5425642"/>
                  <a:pt x="8218105" y="5365626"/>
                  <a:pt x="8285482" y="5365626"/>
                </a:cubicBezTo>
                <a:close/>
                <a:moveTo>
                  <a:pt x="9415543" y="5349754"/>
                </a:moveTo>
                <a:cubicBezTo>
                  <a:pt x="9482921" y="5349754"/>
                  <a:pt x="9537541" y="5409770"/>
                  <a:pt x="9537541" y="5483804"/>
                </a:cubicBezTo>
                <a:cubicBezTo>
                  <a:pt x="9537541" y="5539329"/>
                  <a:pt x="9506817" y="5586970"/>
                  <a:pt x="9463030" y="5607319"/>
                </a:cubicBezTo>
                <a:lnTo>
                  <a:pt x="9442128" y="5611957"/>
                </a:lnTo>
                <a:lnTo>
                  <a:pt x="9446087" y="5627050"/>
                </a:lnTo>
                <a:lnTo>
                  <a:pt x="9465010" y="5630691"/>
                </a:lnTo>
                <a:cubicBezTo>
                  <a:pt x="9480514" y="5636941"/>
                  <a:pt x="9492550" y="5649476"/>
                  <a:pt x="9497599" y="5664945"/>
                </a:cubicBezTo>
                <a:lnTo>
                  <a:pt x="9497950" y="5667160"/>
                </a:lnTo>
                <a:lnTo>
                  <a:pt x="9565494" y="5907388"/>
                </a:lnTo>
                <a:cubicBezTo>
                  <a:pt x="9568726" y="5918882"/>
                  <a:pt x="9561569" y="5930696"/>
                  <a:pt x="9549508" y="5933776"/>
                </a:cubicBezTo>
                <a:lnTo>
                  <a:pt x="9549508" y="5933777"/>
                </a:lnTo>
                <a:cubicBezTo>
                  <a:pt x="9537448" y="5936857"/>
                  <a:pt x="9525051" y="5930035"/>
                  <a:pt x="9521819" y="5918542"/>
                </a:cubicBezTo>
                <a:lnTo>
                  <a:pt x="9500188" y="5841609"/>
                </a:lnTo>
                <a:lnTo>
                  <a:pt x="9500188" y="5866287"/>
                </a:lnTo>
                <a:cubicBezTo>
                  <a:pt x="9500188" y="5873866"/>
                  <a:pt x="9498576" y="5881085"/>
                  <a:pt x="9495662" y="5887653"/>
                </a:cubicBezTo>
                <a:lnTo>
                  <a:pt x="9494253" y="5889643"/>
                </a:lnTo>
                <a:lnTo>
                  <a:pt x="9473985" y="6123368"/>
                </a:lnTo>
                <a:lnTo>
                  <a:pt x="9428508" y="6123368"/>
                </a:lnTo>
                <a:lnTo>
                  <a:pt x="9415543" y="5973868"/>
                </a:lnTo>
                <a:lnTo>
                  <a:pt x="9402579" y="6123368"/>
                </a:lnTo>
                <a:lnTo>
                  <a:pt x="9357102" y="6123368"/>
                </a:lnTo>
                <a:lnTo>
                  <a:pt x="9336834" y="5889643"/>
                </a:lnTo>
                <a:lnTo>
                  <a:pt x="9335425" y="5887653"/>
                </a:lnTo>
                <a:cubicBezTo>
                  <a:pt x="9332510" y="5881085"/>
                  <a:pt x="9330899" y="5873866"/>
                  <a:pt x="9330899" y="5866287"/>
                </a:cubicBezTo>
                <a:lnTo>
                  <a:pt x="9330899" y="5840473"/>
                </a:lnTo>
                <a:lnTo>
                  <a:pt x="9309219" y="5917579"/>
                </a:lnTo>
                <a:cubicBezTo>
                  <a:pt x="9305987" y="5929073"/>
                  <a:pt x="9293590" y="5935894"/>
                  <a:pt x="9281530" y="5932814"/>
                </a:cubicBezTo>
                <a:lnTo>
                  <a:pt x="9281530" y="5932813"/>
                </a:lnTo>
                <a:cubicBezTo>
                  <a:pt x="9269469" y="5929734"/>
                  <a:pt x="9262312" y="5917920"/>
                  <a:pt x="9265544" y="5906425"/>
                </a:cubicBezTo>
                <a:lnTo>
                  <a:pt x="9333816" y="5663608"/>
                </a:lnTo>
                <a:cubicBezTo>
                  <a:pt x="9334624" y="5660735"/>
                  <a:pt x="9336004" y="5658153"/>
                  <a:pt x="9337810" y="5655945"/>
                </a:cubicBezTo>
                <a:lnTo>
                  <a:pt x="9338184" y="5655635"/>
                </a:lnTo>
                <a:lnTo>
                  <a:pt x="9340736" y="5650578"/>
                </a:lnTo>
                <a:cubicBezTo>
                  <a:pt x="9346946" y="5641818"/>
                  <a:pt x="9355741" y="5634857"/>
                  <a:pt x="9366077" y="5630691"/>
                </a:cubicBezTo>
                <a:lnTo>
                  <a:pt x="9384999" y="5627050"/>
                </a:lnTo>
                <a:lnTo>
                  <a:pt x="9388959" y="5611957"/>
                </a:lnTo>
                <a:lnTo>
                  <a:pt x="9368056" y="5607319"/>
                </a:lnTo>
                <a:cubicBezTo>
                  <a:pt x="9324270" y="5586970"/>
                  <a:pt x="9293546" y="5539329"/>
                  <a:pt x="9293546" y="5483804"/>
                </a:cubicBezTo>
                <a:cubicBezTo>
                  <a:pt x="9293546" y="5409770"/>
                  <a:pt x="9348166" y="5349754"/>
                  <a:pt x="9415543" y="5349754"/>
                </a:cubicBezTo>
                <a:close/>
                <a:moveTo>
                  <a:pt x="5421513" y="5306620"/>
                </a:moveTo>
                <a:cubicBezTo>
                  <a:pt x="5488891" y="5306620"/>
                  <a:pt x="5543510" y="5366636"/>
                  <a:pt x="5543510" y="5440670"/>
                </a:cubicBezTo>
                <a:cubicBezTo>
                  <a:pt x="5543510" y="5496195"/>
                  <a:pt x="5512787" y="5543836"/>
                  <a:pt x="5469000" y="5564185"/>
                </a:cubicBezTo>
                <a:lnTo>
                  <a:pt x="5448097" y="5568823"/>
                </a:lnTo>
                <a:lnTo>
                  <a:pt x="5452057" y="5583916"/>
                </a:lnTo>
                <a:lnTo>
                  <a:pt x="5470980" y="5587557"/>
                </a:lnTo>
                <a:cubicBezTo>
                  <a:pt x="5486484" y="5593807"/>
                  <a:pt x="5498520" y="5606342"/>
                  <a:pt x="5503569" y="5621811"/>
                </a:cubicBezTo>
                <a:lnTo>
                  <a:pt x="5503920" y="5624026"/>
                </a:lnTo>
                <a:lnTo>
                  <a:pt x="5571464" y="5864254"/>
                </a:lnTo>
                <a:cubicBezTo>
                  <a:pt x="5574696" y="5875748"/>
                  <a:pt x="5567538" y="5887562"/>
                  <a:pt x="5555478" y="5890642"/>
                </a:cubicBezTo>
                <a:lnTo>
                  <a:pt x="5555478" y="5890643"/>
                </a:lnTo>
                <a:cubicBezTo>
                  <a:pt x="5543417" y="5893723"/>
                  <a:pt x="5531021" y="5886901"/>
                  <a:pt x="5527789" y="5875408"/>
                </a:cubicBezTo>
                <a:lnTo>
                  <a:pt x="5506158" y="5798475"/>
                </a:lnTo>
                <a:lnTo>
                  <a:pt x="5506158" y="5823153"/>
                </a:lnTo>
                <a:cubicBezTo>
                  <a:pt x="5506158" y="5830732"/>
                  <a:pt x="5504546" y="5837951"/>
                  <a:pt x="5501632" y="5844519"/>
                </a:cubicBezTo>
                <a:lnTo>
                  <a:pt x="5500223" y="5846509"/>
                </a:lnTo>
                <a:lnTo>
                  <a:pt x="5479955" y="6080234"/>
                </a:lnTo>
                <a:lnTo>
                  <a:pt x="5434478" y="6080234"/>
                </a:lnTo>
                <a:lnTo>
                  <a:pt x="5421513" y="5930734"/>
                </a:lnTo>
                <a:lnTo>
                  <a:pt x="5408549" y="6080234"/>
                </a:lnTo>
                <a:lnTo>
                  <a:pt x="5363072" y="6080234"/>
                </a:lnTo>
                <a:lnTo>
                  <a:pt x="5342803" y="5846509"/>
                </a:lnTo>
                <a:lnTo>
                  <a:pt x="5341395" y="5844519"/>
                </a:lnTo>
                <a:cubicBezTo>
                  <a:pt x="5338480" y="5837951"/>
                  <a:pt x="5336868" y="5830732"/>
                  <a:pt x="5336868" y="5823153"/>
                </a:cubicBezTo>
                <a:lnTo>
                  <a:pt x="5336868" y="5797339"/>
                </a:lnTo>
                <a:lnTo>
                  <a:pt x="5315189" y="5874445"/>
                </a:lnTo>
                <a:cubicBezTo>
                  <a:pt x="5311957" y="5885939"/>
                  <a:pt x="5299560" y="5892760"/>
                  <a:pt x="5287499" y="5889680"/>
                </a:cubicBezTo>
                <a:lnTo>
                  <a:pt x="5287500" y="5889679"/>
                </a:lnTo>
                <a:cubicBezTo>
                  <a:pt x="5275439" y="5886600"/>
                  <a:pt x="5268282" y="5874786"/>
                  <a:pt x="5271514" y="5863291"/>
                </a:cubicBezTo>
                <a:lnTo>
                  <a:pt x="5339786" y="5620474"/>
                </a:lnTo>
                <a:cubicBezTo>
                  <a:pt x="5340593" y="5617601"/>
                  <a:pt x="5341974" y="5615019"/>
                  <a:pt x="5343779" y="5612811"/>
                </a:cubicBezTo>
                <a:lnTo>
                  <a:pt x="5344154" y="5612501"/>
                </a:lnTo>
                <a:lnTo>
                  <a:pt x="5346705" y="5607444"/>
                </a:lnTo>
                <a:cubicBezTo>
                  <a:pt x="5352916" y="5598684"/>
                  <a:pt x="5361710" y="5591723"/>
                  <a:pt x="5372046" y="5587557"/>
                </a:cubicBezTo>
                <a:lnTo>
                  <a:pt x="5390969" y="5583916"/>
                </a:lnTo>
                <a:lnTo>
                  <a:pt x="5394929" y="5568823"/>
                </a:lnTo>
                <a:lnTo>
                  <a:pt x="5374026" y="5564185"/>
                </a:lnTo>
                <a:cubicBezTo>
                  <a:pt x="5330240" y="5543836"/>
                  <a:pt x="5299516" y="5496195"/>
                  <a:pt x="5299516" y="5440670"/>
                </a:cubicBezTo>
                <a:cubicBezTo>
                  <a:pt x="5299516" y="5366636"/>
                  <a:pt x="5354136" y="5306620"/>
                  <a:pt x="5421513" y="5306620"/>
                </a:cubicBezTo>
                <a:close/>
                <a:moveTo>
                  <a:pt x="1634517" y="5168601"/>
                </a:moveTo>
                <a:cubicBezTo>
                  <a:pt x="1701894" y="5168601"/>
                  <a:pt x="1756514" y="5228617"/>
                  <a:pt x="1756514" y="5302651"/>
                </a:cubicBezTo>
                <a:cubicBezTo>
                  <a:pt x="1756514" y="5358176"/>
                  <a:pt x="1725791" y="5405817"/>
                  <a:pt x="1682004" y="5426166"/>
                </a:cubicBezTo>
                <a:lnTo>
                  <a:pt x="1661101" y="5430804"/>
                </a:lnTo>
                <a:lnTo>
                  <a:pt x="1665061" y="5445897"/>
                </a:lnTo>
                <a:lnTo>
                  <a:pt x="1683984" y="5449538"/>
                </a:lnTo>
                <a:cubicBezTo>
                  <a:pt x="1699488" y="5455788"/>
                  <a:pt x="1711524" y="5468323"/>
                  <a:pt x="1716572" y="5483792"/>
                </a:cubicBezTo>
                <a:lnTo>
                  <a:pt x="1716924" y="5486007"/>
                </a:lnTo>
                <a:lnTo>
                  <a:pt x="1784468" y="5726235"/>
                </a:lnTo>
                <a:cubicBezTo>
                  <a:pt x="1787700" y="5737729"/>
                  <a:pt x="1780542" y="5749543"/>
                  <a:pt x="1768481" y="5752623"/>
                </a:cubicBezTo>
                <a:lnTo>
                  <a:pt x="1768481" y="5752624"/>
                </a:lnTo>
                <a:cubicBezTo>
                  <a:pt x="1756421" y="5755704"/>
                  <a:pt x="1744025" y="5748882"/>
                  <a:pt x="1740793" y="5737389"/>
                </a:cubicBezTo>
                <a:lnTo>
                  <a:pt x="1719162" y="5660456"/>
                </a:lnTo>
                <a:lnTo>
                  <a:pt x="1719162" y="5685134"/>
                </a:lnTo>
                <a:cubicBezTo>
                  <a:pt x="1719162" y="5692713"/>
                  <a:pt x="1717550" y="5699932"/>
                  <a:pt x="1714635" y="5706500"/>
                </a:cubicBezTo>
                <a:lnTo>
                  <a:pt x="1713227" y="5708490"/>
                </a:lnTo>
                <a:lnTo>
                  <a:pt x="1692958" y="5942215"/>
                </a:lnTo>
                <a:lnTo>
                  <a:pt x="1647482" y="5942215"/>
                </a:lnTo>
                <a:lnTo>
                  <a:pt x="1634517" y="5792715"/>
                </a:lnTo>
                <a:lnTo>
                  <a:pt x="1621553" y="5942215"/>
                </a:lnTo>
                <a:lnTo>
                  <a:pt x="1576076" y="5942215"/>
                </a:lnTo>
                <a:lnTo>
                  <a:pt x="1555808" y="5708490"/>
                </a:lnTo>
                <a:lnTo>
                  <a:pt x="1554399" y="5706500"/>
                </a:lnTo>
                <a:cubicBezTo>
                  <a:pt x="1551484" y="5699932"/>
                  <a:pt x="1549872" y="5692713"/>
                  <a:pt x="1549872" y="5685134"/>
                </a:cubicBezTo>
                <a:lnTo>
                  <a:pt x="1549872" y="5659320"/>
                </a:lnTo>
                <a:lnTo>
                  <a:pt x="1528192" y="5736426"/>
                </a:lnTo>
                <a:cubicBezTo>
                  <a:pt x="1524961" y="5747920"/>
                  <a:pt x="1512564" y="5754741"/>
                  <a:pt x="1500503" y="5751661"/>
                </a:cubicBezTo>
                <a:lnTo>
                  <a:pt x="1500503" y="5751660"/>
                </a:lnTo>
                <a:cubicBezTo>
                  <a:pt x="1488443" y="5748581"/>
                  <a:pt x="1481285" y="5736767"/>
                  <a:pt x="1484517" y="5725272"/>
                </a:cubicBezTo>
                <a:lnTo>
                  <a:pt x="1552790" y="5482455"/>
                </a:lnTo>
                <a:cubicBezTo>
                  <a:pt x="1553598" y="5479582"/>
                  <a:pt x="1554978" y="5477000"/>
                  <a:pt x="1556783" y="5474792"/>
                </a:cubicBezTo>
                <a:lnTo>
                  <a:pt x="1557158" y="5474482"/>
                </a:lnTo>
                <a:lnTo>
                  <a:pt x="1559710" y="5469425"/>
                </a:lnTo>
                <a:cubicBezTo>
                  <a:pt x="1565920" y="5460665"/>
                  <a:pt x="1574714" y="5453704"/>
                  <a:pt x="1585050" y="5449538"/>
                </a:cubicBezTo>
                <a:lnTo>
                  <a:pt x="1603973" y="5445897"/>
                </a:lnTo>
                <a:lnTo>
                  <a:pt x="1607933" y="5430804"/>
                </a:lnTo>
                <a:lnTo>
                  <a:pt x="1587030" y="5426166"/>
                </a:lnTo>
                <a:cubicBezTo>
                  <a:pt x="1543243" y="5405817"/>
                  <a:pt x="1512520" y="5358176"/>
                  <a:pt x="1512520" y="5302651"/>
                </a:cubicBezTo>
                <a:cubicBezTo>
                  <a:pt x="1512520" y="5228617"/>
                  <a:pt x="1567140" y="5168601"/>
                  <a:pt x="1634517" y="5168601"/>
                </a:cubicBezTo>
                <a:close/>
                <a:moveTo>
                  <a:pt x="7465973" y="4789035"/>
                </a:moveTo>
                <a:cubicBezTo>
                  <a:pt x="7533351" y="4789035"/>
                  <a:pt x="7587970" y="4849051"/>
                  <a:pt x="7587970" y="4923085"/>
                </a:cubicBezTo>
                <a:cubicBezTo>
                  <a:pt x="7587970" y="4978610"/>
                  <a:pt x="7557247" y="5026251"/>
                  <a:pt x="7513460" y="5046600"/>
                </a:cubicBezTo>
                <a:lnTo>
                  <a:pt x="7492557" y="5051238"/>
                </a:lnTo>
                <a:lnTo>
                  <a:pt x="7496517" y="5066331"/>
                </a:lnTo>
                <a:lnTo>
                  <a:pt x="7515440" y="5069972"/>
                </a:lnTo>
                <a:cubicBezTo>
                  <a:pt x="7530944" y="5076222"/>
                  <a:pt x="7542980" y="5088757"/>
                  <a:pt x="7548029" y="5104226"/>
                </a:cubicBezTo>
                <a:lnTo>
                  <a:pt x="7548380" y="5106441"/>
                </a:lnTo>
                <a:lnTo>
                  <a:pt x="7615924" y="5346669"/>
                </a:lnTo>
                <a:cubicBezTo>
                  <a:pt x="7619156" y="5358163"/>
                  <a:pt x="7611998" y="5369977"/>
                  <a:pt x="7599938" y="5373057"/>
                </a:cubicBezTo>
                <a:lnTo>
                  <a:pt x="7599938" y="5373058"/>
                </a:lnTo>
                <a:cubicBezTo>
                  <a:pt x="7587877" y="5376138"/>
                  <a:pt x="7575481" y="5369316"/>
                  <a:pt x="7572249" y="5357823"/>
                </a:cubicBezTo>
                <a:lnTo>
                  <a:pt x="7550618" y="5280890"/>
                </a:lnTo>
                <a:lnTo>
                  <a:pt x="7550618" y="5305568"/>
                </a:lnTo>
                <a:cubicBezTo>
                  <a:pt x="7550618" y="5313147"/>
                  <a:pt x="7549006" y="5320366"/>
                  <a:pt x="7546092" y="5326934"/>
                </a:cubicBezTo>
                <a:lnTo>
                  <a:pt x="7544683" y="5328924"/>
                </a:lnTo>
                <a:lnTo>
                  <a:pt x="7524415" y="5562649"/>
                </a:lnTo>
                <a:lnTo>
                  <a:pt x="7478938" y="5562649"/>
                </a:lnTo>
                <a:lnTo>
                  <a:pt x="7465973" y="5413149"/>
                </a:lnTo>
                <a:lnTo>
                  <a:pt x="7453009" y="5562649"/>
                </a:lnTo>
                <a:lnTo>
                  <a:pt x="7407532" y="5562649"/>
                </a:lnTo>
                <a:lnTo>
                  <a:pt x="7387263" y="5328924"/>
                </a:lnTo>
                <a:lnTo>
                  <a:pt x="7385855" y="5326934"/>
                </a:lnTo>
                <a:cubicBezTo>
                  <a:pt x="7382940" y="5320366"/>
                  <a:pt x="7381328" y="5313147"/>
                  <a:pt x="7381328" y="5305568"/>
                </a:cubicBezTo>
                <a:lnTo>
                  <a:pt x="7381328" y="5279754"/>
                </a:lnTo>
                <a:lnTo>
                  <a:pt x="7359649" y="5356860"/>
                </a:lnTo>
                <a:cubicBezTo>
                  <a:pt x="7356417" y="5368354"/>
                  <a:pt x="7344020" y="5375175"/>
                  <a:pt x="7331959" y="5372095"/>
                </a:cubicBezTo>
                <a:lnTo>
                  <a:pt x="7331960" y="5372094"/>
                </a:lnTo>
                <a:cubicBezTo>
                  <a:pt x="7319899" y="5369015"/>
                  <a:pt x="7312742" y="5357201"/>
                  <a:pt x="7315974" y="5345706"/>
                </a:cubicBezTo>
                <a:lnTo>
                  <a:pt x="7384246" y="5102889"/>
                </a:lnTo>
                <a:cubicBezTo>
                  <a:pt x="7385053" y="5100016"/>
                  <a:pt x="7386434" y="5097434"/>
                  <a:pt x="7388239" y="5095226"/>
                </a:cubicBezTo>
                <a:lnTo>
                  <a:pt x="7388614" y="5094916"/>
                </a:lnTo>
                <a:lnTo>
                  <a:pt x="7391165" y="5089859"/>
                </a:lnTo>
                <a:cubicBezTo>
                  <a:pt x="7397376" y="5081099"/>
                  <a:pt x="7406170" y="5074138"/>
                  <a:pt x="7416506" y="5069972"/>
                </a:cubicBezTo>
                <a:lnTo>
                  <a:pt x="7435429" y="5066331"/>
                </a:lnTo>
                <a:lnTo>
                  <a:pt x="7439389" y="5051238"/>
                </a:lnTo>
                <a:lnTo>
                  <a:pt x="7418486" y="5046600"/>
                </a:lnTo>
                <a:cubicBezTo>
                  <a:pt x="7374700" y="5026251"/>
                  <a:pt x="7343976" y="4978610"/>
                  <a:pt x="7343976" y="4923085"/>
                </a:cubicBezTo>
                <a:cubicBezTo>
                  <a:pt x="7343976" y="4849051"/>
                  <a:pt x="7398596" y="4789035"/>
                  <a:pt x="7465973" y="4789035"/>
                </a:cubicBezTo>
                <a:close/>
                <a:moveTo>
                  <a:pt x="3575460" y="4789035"/>
                </a:moveTo>
                <a:cubicBezTo>
                  <a:pt x="3642838" y="4789035"/>
                  <a:pt x="3697457" y="4849051"/>
                  <a:pt x="3697457" y="4923085"/>
                </a:cubicBezTo>
                <a:cubicBezTo>
                  <a:pt x="3697457" y="4978610"/>
                  <a:pt x="3666734" y="5026251"/>
                  <a:pt x="3622947" y="5046600"/>
                </a:cubicBezTo>
                <a:lnTo>
                  <a:pt x="3602044" y="5051238"/>
                </a:lnTo>
                <a:lnTo>
                  <a:pt x="3606004" y="5066331"/>
                </a:lnTo>
                <a:lnTo>
                  <a:pt x="3624927" y="5069972"/>
                </a:lnTo>
                <a:cubicBezTo>
                  <a:pt x="3640431" y="5076222"/>
                  <a:pt x="3652467" y="5088757"/>
                  <a:pt x="3657516" y="5104226"/>
                </a:cubicBezTo>
                <a:lnTo>
                  <a:pt x="3657867" y="5106441"/>
                </a:lnTo>
                <a:lnTo>
                  <a:pt x="3725411" y="5346669"/>
                </a:lnTo>
                <a:cubicBezTo>
                  <a:pt x="3728643" y="5358163"/>
                  <a:pt x="3721485" y="5369977"/>
                  <a:pt x="3709425" y="5373057"/>
                </a:cubicBezTo>
                <a:lnTo>
                  <a:pt x="3709425" y="5373058"/>
                </a:lnTo>
                <a:cubicBezTo>
                  <a:pt x="3697364" y="5376138"/>
                  <a:pt x="3684968" y="5369316"/>
                  <a:pt x="3681736" y="5357823"/>
                </a:cubicBezTo>
                <a:lnTo>
                  <a:pt x="3660105" y="5280890"/>
                </a:lnTo>
                <a:lnTo>
                  <a:pt x="3660105" y="5305568"/>
                </a:lnTo>
                <a:cubicBezTo>
                  <a:pt x="3660105" y="5313147"/>
                  <a:pt x="3658493" y="5320366"/>
                  <a:pt x="3655579" y="5326934"/>
                </a:cubicBezTo>
                <a:lnTo>
                  <a:pt x="3654170" y="5328924"/>
                </a:lnTo>
                <a:lnTo>
                  <a:pt x="3633902" y="5562649"/>
                </a:lnTo>
                <a:lnTo>
                  <a:pt x="3588425" y="5562649"/>
                </a:lnTo>
                <a:lnTo>
                  <a:pt x="3575460" y="5413149"/>
                </a:lnTo>
                <a:lnTo>
                  <a:pt x="3562496" y="5562649"/>
                </a:lnTo>
                <a:lnTo>
                  <a:pt x="3517025" y="5562649"/>
                </a:lnTo>
                <a:lnTo>
                  <a:pt x="3496758" y="5328924"/>
                </a:lnTo>
                <a:lnTo>
                  <a:pt x="3495349" y="5326934"/>
                </a:lnTo>
                <a:cubicBezTo>
                  <a:pt x="3492434" y="5320366"/>
                  <a:pt x="3490823" y="5313147"/>
                  <a:pt x="3490823" y="5305568"/>
                </a:cubicBezTo>
                <a:lnTo>
                  <a:pt x="3490823" y="5279754"/>
                </a:lnTo>
                <a:lnTo>
                  <a:pt x="3469142" y="5356860"/>
                </a:lnTo>
                <a:cubicBezTo>
                  <a:pt x="3465910" y="5368354"/>
                  <a:pt x="3453515" y="5375175"/>
                  <a:pt x="3441453" y="5372095"/>
                </a:cubicBezTo>
                <a:lnTo>
                  <a:pt x="3441453" y="5372094"/>
                </a:lnTo>
                <a:cubicBezTo>
                  <a:pt x="3429395" y="5369015"/>
                  <a:pt x="3422235" y="5357201"/>
                  <a:pt x="3425467" y="5345706"/>
                </a:cubicBezTo>
                <a:lnTo>
                  <a:pt x="3493739" y="5102889"/>
                </a:lnTo>
                <a:cubicBezTo>
                  <a:pt x="3494547" y="5100016"/>
                  <a:pt x="3495929" y="5097434"/>
                  <a:pt x="3497734" y="5095226"/>
                </a:cubicBezTo>
                <a:lnTo>
                  <a:pt x="3498109" y="5094916"/>
                </a:lnTo>
                <a:lnTo>
                  <a:pt x="3500661" y="5089859"/>
                </a:lnTo>
                <a:cubicBezTo>
                  <a:pt x="3506870" y="5081099"/>
                  <a:pt x="3515663" y="5074138"/>
                  <a:pt x="3525993" y="5069972"/>
                </a:cubicBezTo>
                <a:lnTo>
                  <a:pt x="3544916" y="5066331"/>
                </a:lnTo>
                <a:lnTo>
                  <a:pt x="3548876" y="5051238"/>
                </a:lnTo>
                <a:lnTo>
                  <a:pt x="3527973" y="5046600"/>
                </a:lnTo>
                <a:cubicBezTo>
                  <a:pt x="3484194" y="5026251"/>
                  <a:pt x="3453471" y="4978610"/>
                  <a:pt x="3453471" y="4923085"/>
                </a:cubicBezTo>
                <a:cubicBezTo>
                  <a:pt x="3453471" y="4849051"/>
                  <a:pt x="3508090" y="4789035"/>
                  <a:pt x="3575460" y="4789035"/>
                </a:cubicBezTo>
                <a:close/>
                <a:moveTo>
                  <a:pt x="10062524" y="4694146"/>
                </a:moveTo>
                <a:cubicBezTo>
                  <a:pt x="10129902" y="4694146"/>
                  <a:pt x="10184522" y="4754162"/>
                  <a:pt x="10184522" y="4828196"/>
                </a:cubicBezTo>
                <a:cubicBezTo>
                  <a:pt x="10184522" y="4883721"/>
                  <a:pt x="10153798" y="4931362"/>
                  <a:pt x="10110011" y="4951711"/>
                </a:cubicBezTo>
                <a:lnTo>
                  <a:pt x="10089109" y="4956349"/>
                </a:lnTo>
                <a:lnTo>
                  <a:pt x="10093068" y="4971442"/>
                </a:lnTo>
                <a:lnTo>
                  <a:pt x="10111991" y="4975083"/>
                </a:lnTo>
                <a:cubicBezTo>
                  <a:pt x="10127495" y="4981333"/>
                  <a:pt x="10139531" y="4993868"/>
                  <a:pt x="10144580" y="5009337"/>
                </a:cubicBezTo>
                <a:lnTo>
                  <a:pt x="10144931" y="5011552"/>
                </a:lnTo>
                <a:lnTo>
                  <a:pt x="10212475" y="5251780"/>
                </a:lnTo>
                <a:cubicBezTo>
                  <a:pt x="10215707" y="5263274"/>
                  <a:pt x="10208550" y="5275088"/>
                  <a:pt x="10196489" y="5278168"/>
                </a:cubicBezTo>
                <a:lnTo>
                  <a:pt x="10196489" y="5278169"/>
                </a:lnTo>
                <a:cubicBezTo>
                  <a:pt x="10184429" y="5281249"/>
                  <a:pt x="10172032" y="5274427"/>
                  <a:pt x="10168800" y="5262934"/>
                </a:cubicBezTo>
                <a:lnTo>
                  <a:pt x="10147169" y="5186001"/>
                </a:lnTo>
                <a:lnTo>
                  <a:pt x="10147169" y="5210679"/>
                </a:lnTo>
                <a:cubicBezTo>
                  <a:pt x="10147169" y="5218258"/>
                  <a:pt x="10145557" y="5225477"/>
                  <a:pt x="10142643" y="5232045"/>
                </a:cubicBezTo>
                <a:lnTo>
                  <a:pt x="10141234" y="5234035"/>
                </a:lnTo>
                <a:lnTo>
                  <a:pt x="10120966" y="5467760"/>
                </a:lnTo>
                <a:lnTo>
                  <a:pt x="10075489" y="5467760"/>
                </a:lnTo>
                <a:lnTo>
                  <a:pt x="10062524" y="5318260"/>
                </a:lnTo>
                <a:lnTo>
                  <a:pt x="10049560" y="5467760"/>
                </a:lnTo>
                <a:lnTo>
                  <a:pt x="10004083" y="5467760"/>
                </a:lnTo>
                <a:lnTo>
                  <a:pt x="9983815" y="5234035"/>
                </a:lnTo>
                <a:lnTo>
                  <a:pt x="9982406" y="5232045"/>
                </a:lnTo>
                <a:cubicBezTo>
                  <a:pt x="9979491" y="5225477"/>
                  <a:pt x="9977880" y="5218258"/>
                  <a:pt x="9977880" y="5210679"/>
                </a:cubicBezTo>
                <a:lnTo>
                  <a:pt x="9977880" y="5184865"/>
                </a:lnTo>
                <a:lnTo>
                  <a:pt x="9956200" y="5261971"/>
                </a:lnTo>
                <a:cubicBezTo>
                  <a:pt x="9952968" y="5273465"/>
                  <a:pt x="9940571" y="5280286"/>
                  <a:pt x="9928511" y="5277206"/>
                </a:cubicBezTo>
                <a:lnTo>
                  <a:pt x="9928511" y="5277205"/>
                </a:lnTo>
                <a:cubicBezTo>
                  <a:pt x="9916450" y="5274126"/>
                  <a:pt x="9909293" y="5262312"/>
                  <a:pt x="9912525" y="5250817"/>
                </a:cubicBezTo>
                <a:lnTo>
                  <a:pt x="9980797" y="5008000"/>
                </a:lnTo>
                <a:cubicBezTo>
                  <a:pt x="9981605" y="5005127"/>
                  <a:pt x="9982985" y="5002545"/>
                  <a:pt x="9984791" y="5000337"/>
                </a:cubicBezTo>
                <a:lnTo>
                  <a:pt x="9985165" y="5000027"/>
                </a:lnTo>
                <a:lnTo>
                  <a:pt x="9987717" y="4994970"/>
                </a:lnTo>
                <a:cubicBezTo>
                  <a:pt x="9993927" y="4986210"/>
                  <a:pt x="10002722" y="4979249"/>
                  <a:pt x="10013058" y="4975083"/>
                </a:cubicBezTo>
                <a:lnTo>
                  <a:pt x="10031980" y="4971442"/>
                </a:lnTo>
                <a:lnTo>
                  <a:pt x="10035940" y="4956349"/>
                </a:lnTo>
                <a:lnTo>
                  <a:pt x="10015037" y="4951711"/>
                </a:lnTo>
                <a:cubicBezTo>
                  <a:pt x="9971251" y="4931362"/>
                  <a:pt x="9940527" y="4883721"/>
                  <a:pt x="9940527" y="4828196"/>
                </a:cubicBezTo>
                <a:cubicBezTo>
                  <a:pt x="9940527" y="4754162"/>
                  <a:pt x="9995147" y="4694146"/>
                  <a:pt x="10062524" y="4694146"/>
                </a:cubicBezTo>
                <a:close/>
                <a:moveTo>
                  <a:pt x="8777188" y="4651014"/>
                </a:moveTo>
                <a:cubicBezTo>
                  <a:pt x="8844566" y="4651014"/>
                  <a:pt x="8899186" y="4711030"/>
                  <a:pt x="8899186" y="4785064"/>
                </a:cubicBezTo>
                <a:cubicBezTo>
                  <a:pt x="8899186" y="4840589"/>
                  <a:pt x="8868462" y="4888230"/>
                  <a:pt x="8824675" y="4908579"/>
                </a:cubicBezTo>
                <a:lnTo>
                  <a:pt x="8803773" y="4913217"/>
                </a:lnTo>
                <a:lnTo>
                  <a:pt x="8807732" y="4928310"/>
                </a:lnTo>
                <a:lnTo>
                  <a:pt x="8826655" y="4931951"/>
                </a:lnTo>
                <a:cubicBezTo>
                  <a:pt x="8842159" y="4938201"/>
                  <a:pt x="8854195" y="4950736"/>
                  <a:pt x="8859244" y="4966205"/>
                </a:cubicBezTo>
                <a:lnTo>
                  <a:pt x="8859595" y="4968420"/>
                </a:lnTo>
                <a:lnTo>
                  <a:pt x="8927139" y="5208648"/>
                </a:lnTo>
                <a:cubicBezTo>
                  <a:pt x="8930371" y="5220142"/>
                  <a:pt x="8923214" y="5231956"/>
                  <a:pt x="8911153" y="5235036"/>
                </a:cubicBezTo>
                <a:lnTo>
                  <a:pt x="8911153" y="5235037"/>
                </a:lnTo>
                <a:cubicBezTo>
                  <a:pt x="8899093" y="5238117"/>
                  <a:pt x="8886696" y="5231295"/>
                  <a:pt x="8883464" y="5219802"/>
                </a:cubicBezTo>
                <a:lnTo>
                  <a:pt x="8861833" y="5142869"/>
                </a:lnTo>
                <a:lnTo>
                  <a:pt x="8861833" y="5167547"/>
                </a:lnTo>
                <a:cubicBezTo>
                  <a:pt x="8861833" y="5175126"/>
                  <a:pt x="8860221" y="5182345"/>
                  <a:pt x="8857307" y="5188913"/>
                </a:cubicBezTo>
                <a:lnTo>
                  <a:pt x="8855898" y="5190903"/>
                </a:lnTo>
                <a:lnTo>
                  <a:pt x="8835630" y="5424628"/>
                </a:lnTo>
                <a:lnTo>
                  <a:pt x="8790153" y="5424628"/>
                </a:lnTo>
                <a:lnTo>
                  <a:pt x="8777188" y="5275128"/>
                </a:lnTo>
                <a:lnTo>
                  <a:pt x="8764224" y="5424628"/>
                </a:lnTo>
                <a:lnTo>
                  <a:pt x="8718747" y="5424628"/>
                </a:lnTo>
                <a:lnTo>
                  <a:pt x="8698479" y="5190903"/>
                </a:lnTo>
                <a:lnTo>
                  <a:pt x="8697070" y="5188913"/>
                </a:lnTo>
                <a:cubicBezTo>
                  <a:pt x="8694155" y="5182345"/>
                  <a:pt x="8692544" y="5175126"/>
                  <a:pt x="8692544" y="5167547"/>
                </a:cubicBezTo>
                <a:lnTo>
                  <a:pt x="8692544" y="5141733"/>
                </a:lnTo>
                <a:lnTo>
                  <a:pt x="8670864" y="5218839"/>
                </a:lnTo>
                <a:cubicBezTo>
                  <a:pt x="8667632" y="5230333"/>
                  <a:pt x="8655235" y="5237154"/>
                  <a:pt x="8643175" y="5234074"/>
                </a:cubicBezTo>
                <a:lnTo>
                  <a:pt x="8643175" y="5234073"/>
                </a:lnTo>
                <a:cubicBezTo>
                  <a:pt x="8631114" y="5230994"/>
                  <a:pt x="8623957" y="5219180"/>
                  <a:pt x="8627189" y="5207685"/>
                </a:cubicBezTo>
                <a:lnTo>
                  <a:pt x="8695461" y="4964868"/>
                </a:lnTo>
                <a:cubicBezTo>
                  <a:pt x="8696269" y="4961995"/>
                  <a:pt x="8697649" y="4959413"/>
                  <a:pt x="8699455" y="4957205"/>
                </a:cubicBezTo>
                <a:lnTo>
                  <a:pt x="8699829" y="4956895"/>
                </a:lnTo>
                <a:lnTo>
                  <a:pt x="8702381" y="4951838"/>
                </a:lnTo>
                <a:cubicBezTo>
                  <a:pt x="8708591" y="4943078"/>
                  <a:pt x="8717386" y="4936117"/>
                  <a:pt x="8727722" y="4931951"/>
                </a:cubicBezTo>
                <a:lnTo>
                  <a:pt x="8746644" y="4928310"/>
                </a:lnTo>
                <a:lnTo>
                  <a:pt x="8750604" y="4913217"/>
                </a:lnTo>
                <a:lnTo>
                  <a:pt x="8729701" y="4908579"/>
                </a:lnTo>
                <a:cubicBezTo>
                  <a:pt x="8685915" y="4888230"/>
                  <a:pt x="8655191" y="4840589"/>
                  <a:pt x="8655191" y="4785064"/>
                </a:cubicBezTo>
                <a:cubicBezTo>
                  <a:pt x="8655191" y="4711030"/>
                  <a:pt x="8709811" y="4651014"/>
                  <a:pt x="8777188" y="4651014"/>
                </a:cubicBezTo>
                <a:close/>
                <a:moveTo>
                  <a:pt x="6154757" y="4642385"/>
                </a:moveTo>
                <a:cubicBezTo>
                  <a:pt x="6222135" y="4642385"/>
                  <a:pt x="6276754" y="4702401"/>
                  <a:pt x="6276754" y="4776435"/>
                </a:cubicBezTo>
                <a:cubicBezTo>
                  <a:pt x="6276754" y="4831960"/>
                  <a:pt x="6246031" y="4879601"/>
                  <a:pt x="6202244" y="4899950"/>
                </a:cubicBezTo>
                <a:lnTo>
                  <a:pt x="6181341" y="4904588"/>
                </a:lnTo>
                <a:lnTo>
                  <a:pt x="6185301" y="4919681"/>
                </a:lnTo>
                <a:lnTo>
                  <a:pt x="6204224" y="4923322"/>
                </a:lnTo>
                <a:cubicBezTo>
                  <a:pt x="6219728" y="4929572"/>
                  <a:pt x="6231764" y="4942107"/>
                  <a:pt x="6236813" y="4957576"/>
                </a:cubicBezTo>
                <a:lnTo>
                  <a:pt x="6237164" y="4959791"/>
                </a:lnTo>
                <a:lnTo>
                  <a:pt x="6304708" y="5200019"/>
                </a:lnTo>
                <a:cubicBezTo>
                  <a:pt x="6307940" y="5211513"/>
                  <a:pt x="6300782" y="5223327"/>
                  <a:pt x="6288722" y="5226407"/>
                </a:cubicBezTo>
                <a:lnTo>
                  <a:pt x="6288722" y="5226408"/>
                </a:lnTo>
                <a:cubicBezTo>
                  <a:pt x="6276661" y="5229488"/>
                  <a:pt x="6264265" y="5222666"/>
                  <a:pt x="6261033" y="5211173"/>
                </a:cubicBezTo>
                <a:lnTo>
                  <a:pt x="6239402" y="5134240"/>
                </a:lnTo>
                <a:lnTo>
                  <a:pt x="6239402" y="5158918"/>
                </a:lnTo>
                <a:cubicBezTo>
                  <a:pt x="6239402" y="5166497"/>
                  <a:pt x="6237790" y="5173716"/>
                  <a:pt x="6234876" y="5180284"/>
                </a:cubicBezTo>
                <a:lnTo>
                  <a:pt x="6233467" y="5182274"/>
                </a:lnTo>
                <a:lnTo>
                  <a:pt x="6213199" y="5415999"/>
                </a:lnTo>
                <a:lnTo>
                  <a:pt x="6167722" y="5415999"/>
                </a:lnTo>
                <a:lnTo>
                  <a:pt x="6154757" y="5266499"/>
                </a:lnTo>
                <a:lnTo>
                  <a:pt x="6141793" y="5415999"/>
                </a:lnTo>
                <a:lnTo>
                  <a:pt x="6096316" y="5415999"/>
                </a:lnTo>
                <a:lnTo>
                  <a:pt x="6076047" y="5182274"/>
                </a:lnTo>
                <a:lnTo>
                  <a:pt x="6074639" y="5180284"/>
                </a:lnTo>
                <a:cubicBezTo>
                  <a:pt x="6071724" y="5173716"/>
                  <a:pt x="6070112" y="5166497"/>
                  <a:pt x="6070112" y="5158918"/>
                </a:cubicBezTo>
                <a:lnTo>
                  <a:pt x="6070112" y="5133104"/>
                </a:lnTo>
                <a:lnTo>
                  <a:pt x="6048433" y="5210210"/>
                </a:lnTo>
                <a:cubicBezTo>
                  <a:pt x="6045201" y="5221704"/>
                  <a:pt x="6032804" y="5228525"/>
                  <a:pt x="6020743" y="5225445"/>
                </a:cubicBezTo>
                <a:lnTo>
                  <a:pt x="6020744" y="5225444"/>
                </a:lnTo>
                <a:cubicBezTo>
                  <a:pt x="6008683" y="5222365"/>
                  <a:pt x="6001526" y="5210551"/>
                  <a:pt x="6004758" y="5199056"/>
                </a:cubicBezTo>
                <a:lnTo>
                  <a:pt x="6073030" y="4956239"/>
                </a:lnTo>
                <a:cubicBezTo>
                  <a:pt x="6073837" y="4953366"/>
                  <a:pt x="6075218" y="4950784"/>
                  <a:pt x="6077023" y="4948576"/>
                </a:cubicBezTo>
                <a:lnTo>
                  <a:pt x="6077398" y="4948266"/>
                </a:lnTo>
                <a:lnTo>
                  <a:pt x="6079949" y="4943209"/>
                </a:lnTo>
                <a:cubicBezTo>
                  <a:pt x="6086160" y="4934449"/>
                  <a:pt x="6094954" y="4927488"/>
                  <a:pt x="6105290" y="4923322"/>
                </a:cubicBezTo>
                <a:lnTo>
                  <a:pt x="6124213" y="4919681"/>
                </a:lnTo>
                <a:lnTo>
                  <a:pt x="6128173" y="4904588"/>
                </a:lnTo>
                <a:lnTo>
                  <a:pt x="6107270" y="4899950"/>
                </a:lnTo>
                <a:cubicBezTo>
                  <a:pt x="6063484" y="4879601"/>
                  <a:pt x="6032760" y="4831960"/>
                  <a:pt x="6032760" y="4776435"/>
                </a:cubicBezTo>
                <a:cubicBezTo>
                  <a:pt x="6032760" y="4702401"/>
                  <a:pt x="6087380" y="4642385"/>
                  <a:pt x="6154757" y="4642385"/>
                </a:cubicBezTo>
                <a:close/>
                <a:moveTo>
                  <a:pt x="4714146" y="4642385"/>
                </a:moveTo>
                <a:cubicBezTo>
                  <a:pt x="4781524" y="4642385"/>
                  <a:pt x="4836143" y="4702401"/>
                  <a:pt x="4836143" y="4776435"/>
                </a:cubicBezTo>
                <a:cubicBezTo>
                  <a:pt x="4836143" y="4831960"/>
                  <a:pt x="4805420" y="4879601"/>
                  <a:pt x="4761633" y="4899950"/>
                </a:cubicBezTo>
                <a:lnTo>
                  <a:pt x="4740730" y="4904588"/>
                </a:lnTo>
                <a:lnTo>
                  <a:pt x="4744690" y="4919681"/>
                </a:lnTo>
                <a:lnTo>
                  <a:pt x="4763613" y="4923322"/>
                </a:lnTo>
                <a:cubicBezTo>
                  <a:pt x="4779117" y="4929572"/>
                  <a:pt x="4791153" y="4942107"/>
                  <a:pt x="4796202" y="4957576"/>
                </a:cubicBezTo>
                <a:lnTo>
                  <a:pt x="4796553" y="4959791"/>
                </a:lnTo>
                <a:lnTo>
                  <a:pt x="4864097" y="5200019"/>
                </a:lnTo>
                <a:cubicBezTo>
                  <a:pt x="4867329" y="5211513"/>
                  <a:pt x="4860171" y="5223327"/>
                  <a:pt x="4848111" y="5226407"/>
                </a:cubicBezTo>
                <a:lnTo>
                  <a:pt x="4848111" y="5226408"/>
                </a:lnTo>
                <a:cubicBezTo>
                  <a:pt x="4836050" y="5229488"/>
                  <a:pt x="4823654" y="5222666"/>
                  <a:pt x="4820422" y="5211173"/>
                </a:cubicBezTo>
                <a:lnTo>
                  <a:pt x="4798791" y="5134240"/>
                </a:lnTo>
                <a:lnTo>
                  <a:pt x="4798791" y="5158918"/>
                </a:lnTo>
                <a:cubicBezTo>
                  <a:pt x="4798791" y="5166497"/>
                  <a:pt x="4797179" y="5173716"/>
                  <a:pt x="4794265" y="5180284"/>
                </a:cubicBezTo>
                <a:lnTo>
                  <a:pt x="4792856" y="5182274"/>
                </a:lnTo>
                <a:lnTo>
                  <a:pt x="4772588" y="5415999"/>
                </a:lnTo>
                <a:lnTo>
                  <a:pt x="4727111" y="5415999"/>
                </a:lnTo>
                <a:lnTo>
                  <a:pt x="4714146" y="5266499"/>
                </a:lnTo>
                <a:lnTo>
                  <a:pt x="4701182" y="5415999"/>
                </a:lnTo>
                <a:lnTo>
                  <a:pt x="4655705" y="5415999"/>
                </a:lnTo>
                <a:lnTo>
                  <a:pt x="4635436" y="5182274"/>
                </a:lnTo>
                <a:lnTo>
                  <a:pt x="4634028" y="5180284"/>
                </a:lnTo>
                <a:cubicBezTo>
                  <a:pt x="4631113" y="5173716"/>
                  <a:pt x="4629501" y="5166497"/>
                  <a:pt x="4629501" y="5158918"/>
                </a:cubicBezTo>
                <a:lnTo>
                  <a:pt x="4629501" y="5133104"/>
                </a:lnTo>
                <a:lnTo>
                  <a:pt x="4607822" y="5210210"/>
                </a:lnTo>
                <a:cubicBezTo>
                  <a:pt x="4604590" y="5221704"/>
                  <a:pt x="4592193" y="5228525"/>
                  <a:pt x="4580132" y="5225445"/>
                </a:cubicBezTo>
                <a:lnTo>
                  <a:pt x="4580133" y="5225444"/>
                </a:lnTo>
                <a:cubicBezTo>
                  <a:pt x="4568072" y="5222365"/>
                  <a:pt x="4560915" y="5210551"/>
                  <a:pt x="4564147" y="5199056"/>
                </a:cubicBezTo>
                <a:lnTo>
                  <a:pt x="4632419" y="4956239"/>
                </a:lnTo>
                <a:cubicBezTo>
                  <a:pt x="4633226" y="4953366"/>
                  <a:pt x="4634607" y="4950784"/>
                  <a:pt x="4636412" y="4948576"/>
                </a:cubicBezTo>
                <a:lnTo>
                  <a:pt x="4636787" y="4948266"/>
                </a:lnTo>
                <a:lnTo>
                  <a:pt x="4639338" y="4943209"/>
                </a:lnTo>
                <a:cubicBezTo>
                  <a:pt x="4645549" y="4934449"/>
                  <a:pt x="4654343" y="4927488"/>
                  <a:pt x="4664679" y="4923322"/>
                </a:cubicBezTo>
                <a:lnTo>
                  <a:pt x="4683602" y="4919681"/>
                </a:lnTo>
                <a:lnTo>
                  <a:pt x="4687562" y="4904588"/>
                </a:lnTo>
                <a:lnTo>
                  <a:pt x="4666659" y="4899950"/>
                </a:lnTo>
                <a:cubicBezTo>
                  <a:pt x="4622873" y="4879601"/>
                  <a:pt x="4592149" y="4831960"/>
                  <a:pt x="4592149" y="4776435"/>
                </a:cubicBezTo>
                <a:cubicBezTo>
                  <a:pt x="4592149" y="4702401"/>
                  <a:pt x="4646769" y="4642385"/>
                  <a:pt x="4714146" y="4642385"/>
                </a:cubicBezTo>
                <a:close/>
                <a:moveTo>
                  <a:pt x="1004789" y="4383597"/>
                </a:moveTo>
                <a:cubicBezTo>
                  <a:pt x="1072166" y="4383597"/>
                  <a:pt x="1126785" y="4443613"/>
                  <a:pt x="1126785" y="4517647"/>
                </a:cubicBezTo>
                <a:cubicBezTo>
                  <a:pt x="1126785" y="4573172"/>
                  <a:pt x="1096062" y="4620813"/>
                  <a:pt x="1052275" y="4641162"/>
                </a:cubicBezTo>
                <a:lnTo>
                  <a:pt x="1031373" y="4645800"/>
                </a:lnTo>
                <a:lnTo>
                  <a:pt x="1035332" y="4660893"/>
                </a:lnTo>
                <a:lnTo>
                  <a:pt x="1054255" y="4664534"/>
                </a:lnTo>
                <a:cubicBezTo>
                  <a:pt x="1069760" y="4670784"/>
                  <a:pt x="1081795" y="4683319"/>
                  <a:pt x="1086844" y="4698788"/>
                </a:cubicBezTo>
                <a:lnTo>
                  <a:pt x="1087195" y="4701003"/>
                </a:lnTo>
                <a:lnTo>
                  <a:pt x="1154739" y="4941231"/>
                </a:lnTo>
                <a:cubicBezTo>
                  <a:pt x="1157971" y="4952725"/>
                  <a:pt x="1150814" y="4964539"/>
                  <a:pt x="1138753" y="4967619"/>
                </a:cubicBezTo>
                <a:lnTo>
                  <a:pt x="1138753" y="4967620"/>
                </a:lnTo>
                <a:cubicBezTo>
                  <a:pt x="1126693" y="4970700"/>
                  <a:pt x="1114296" y="4963878"/>
                  <a:pt x="1111064" y="4952385"/>
                </a:cubicBezTo>
                <a:lnTo>
                  <a:pt x="1089433" y="4875452"/>
                </a:lnTo>
                <a:lnTo>
                  <a:pt x="1089433" y="4900130"/>
                </a:lnTo>
                <a:cubicBezTo>
                  <a:pt x="1089433" y="4907709"/>
                  <a:pt x="1087821" y="4914928"/>
                  <a:pt x="1084907" y="4921496"/>
                </a:cubicBezTo>
                <a:lnTo>
                  <a:pt x="1083499" y="4923486"/>
                </a:lnTo>
                <a:lnTo>
                  <a:pt x="1063230" y="5157211"/>
                </a:lnTo>
                <a:lnTo>
                  <a:pt x="1017753" y="5157211"/>
                </a:lnTo>
                <a:lnTo>
                  <a:pt x="1004789" y="5007711"/>
                </a:lnTo>
                <a:lnTo>
                  <a:pt x="991824" y="5157211"/>
                </a:lnTo>
                <a:lnTo>
                  <a:pt x="946347" y="5157211"/>
                </a:lnTo>
                <a:lnTo>
                  <a:pt x="926079" y="4923486"/>
                </a:lnTo>
                <a:lnTo>
                  <a:pt x="924670" y="4921496"/>
                </a:lnTo>
                <a:cubicBezTo>
                  <a:pt x="921755" y="4914928"/>
                  <a:pt x="920144" y="4907709"/>
                  <a:pt x="920144" y="4900130"/>
                </a:cubicBezTo>
                <a:lnTo>
                  <a:pt x="920144" y="4874316"/>
                </a:lnTo>
                <a:lnTo>
                  <a:pt x="898464" y="4951422"/>
                </a:lnTo>
                <a:cubicBezTo>
                  <a:pt x="895232" y="4962916"/>
                  <a:pt x="882835" y="4969737"/>
                  <a:pt x="870775" y="4966657"/>
                </a:cubicBezTo>
                <a:lnTo>
                  <a:pt x="870775" y="4966656"/>
                </a:lnTo>
                <a:cubicBezTo>
                  <a:pt x="858715" y="4963577"/>
                  <a:pt x="851557" y="4951763"/>
                  <a:pt x="854789" y="4940268"/>
                </a:cubicBezTo>
                <a:lnTo>
                  <a:pt x="923061" y="4697451"/>
                </a:lnTo>
                <a:cubicBezTo>
                  <a:pt x="923869" y="4694578"/>
                  <a:pt x="925250" y="4691996"/>
                  <a:pt x="927055" y="4689788"/>
                </a:cubicBezTo>
                <a:lnTo>
                  <a:pt x="927430" y="4689478"/>
                </a:lnTo>
                <a:lnTo>
                  <a:pt x="929981" y="4684421"/>
                </a:lnTo>
                <a:cubicBezTo>
                  <a:pt x="936191" y="4675661"/>
                  <a:pt x="944986" y="4668700"/>
                  <a:pt x="955322" y="4664534"/>
                </a:cubicBezTo>
                <a:lnTo>
                  <a:pt x="974245" y="4660893"/>
                </a:lnTo>
                <a:lnTo>
                  <a:pt x="978204" y="4645800"/>
                </a:lnTo>
                <a:lnTo>
                  <a:pt x="957301" y="4641162"/>
                </a:lnTo>
                <a:cubicBezTo>
                  <a:pt x="913515" y="4620813"/>
                  <a:pt x="882792" y="4573172"/>
                  <a:pt x="882792" y="4517647"/>
                </a:cubicBezTo>
                <a:cubicBezTo>
                  <a:pt x="882792" y="4443613"/>
                  <a:pt x="937411" y="4383597"/>
                  <a:pt x="1004789" y="4383597"/>
                </a:cubicBezTo>
                <a:close/>
                <a:moveTo>
                  <a:pt x="2039958" y="4116178"/>
                </a:moveTo>
                <a:cubicBezTo>
                  <a:pt x="2107336" y="4116178"/>
                  <a:pt x="2161956" y="4176194"/>
                  <a:pt x="2161956" y="4250228"/>
                </a:cubicBezTo>
                <a:cubicBezTo>
                  <a:pt x="2161956" y="4305753"/>
                  <a:pt x="2131232" y="4353394"/>
                  <a:pt x="2087446" y="4373743"/>
                </a:cubicBezTo>
                <a:lnTo>
                  <a:pt x="2066543" y="4378381"/>
                </a:lnTo>
                <a:lnTo>
                  <a:pt x="2070502" y="4393474"/>
                </a:lnTo>
                <a:lnTo>
                  <a:pt x="2089425" y="4397115"/>
                </a:lnTo>
                <a:cubicBezTo>
                  <a:pt x="2104929" y="4403365"/>
                  <a:pt x="2116965" y="4415900"/>
                  <a:pt x="2122014" y="4431369"/>
                </a:cubicBezTo>
                <a:lnTo>
                  <a:pt x="2122365" y="4433584"/>
                </a:lnTo>
                <a:lnTo>
                  <a:pt x="2189910" y="4673812"/>
                </a:lnTo>
                <a:cubicBezTo>
                  <a:pt x="2193141" y="4685306"/>
                  <a:pt x="2185983" y="4697120"/>
                  <a:pt x="2173923" y="4700200"/>
                </a:cubicBezTo>
                <a:lnTo>
                  <a:pt x="2173923" y="4700201"/>
                </a:lnTo>
                <a:cubicBezTo>
                  <a:pt x="2161863" y="4703281"/>
                  <a:pt x="2149466" y="4696459"/>
                  <a:pt x="2146235" y="4684966"/>
                </a:cubicBezTo>
                <a:lnTo>
                  <a:pt x="2124603" y="4608033"/>
                </a:lnTo>
                <a:lnTo>
                  <a:pt x="2124603" y="4632711"/>
                </a:lnTo>
                <a:cubicBezTo>
                  <a:pt x="2124603" y="4640290"/>
                  <a:pt x="2122992" y="4647509"/>
                  <a:pt x="2120077" y="4654077"/>
                </a:cubicBezTo>
                <a:lnTo>
                  <a:pt x="2118668" y="4656067"/>
                </a:lnTo>
                <a:lnTo>
                  <a:pt x="2098400" y="4889792"/>
                </a:lnTo>
                <a:lnTo>
                  <a:pt x="2052923" y="4889792"/>
                </a:lnTo>
                <a:lnTo>
                  <a:pt x="2039958" y="4740292"/>
                </a:lnTo>
                <a:lnTo>
                  <a:pt x="2026994" y="4889792"/>
                </a:lnTo>
                <a:lnTo>
                  <a:pt x="1981517" y="4889792"/>
                </a:lnTo>
                <a:lnTo>
                  <a:pt x="1961249" y="4656067"/>
                </a:lnTo>
                <a:lnTo>
                  <a:pt x="1959840" y="4654077"/>
                </a:lnTo>
                <a:cubicBezTo>
                  <a:pt x="1956925" y="4647509"/>
                  <a:pt x="1955313" y="4640290"/>
                  <a:pt x="1955313" y="4632711"/>
                </a:cubicBezTo>
                <a:lnTo>
                  <a:pt x="1955313" y="4606897"/>
                </a:lnTo>
                <a:lnTo>
                  <a:pt x="1933634" y="4684003"/>
                </a:lnTo>
                <a:cubicBezTo>
                  <a:pt x="1930402" y="4695497"/>
                  <a:pt x="1918005" y="4702318"/>
                  <a:pt x="1905945" y="4699238"/>
                </a:cubicBezTo>
                <a:lnTo>
                  <a:pt x="1905945" y="4699237"/>
                </a:lnTo>
                <a:cubicBezTo>
                  <a:pt x="1893884" y="4696158"/>
                  <a:pt x="1886727" y="4684344"/>
                  <a:pt x="1889959" y="4672849"/>
                </a:cubicBezTo>
                <a:lnTo>
                  <a:pt x="1958231" y="4430032"/>
                </a:lnTo>
                <a:cubicBezTo>
                  <a:pt x="1959039" y="4427159"/>
                  <a:pt x="1960420" y="4424577"/>
                  <a:pt x="1962224" y="4422369"/>
                </a:cubicBezTo>
                <a:lnTo>
                  <a:pt x="1962599" y="4422059"/>
                </a:lnTo>
                <a:lnTo>
                  <a:pt x="1965150" y="4417002"/>
                </a:lnTo>
                <a:cubicBezTo>
                  <a:pt x="1971361" y="4408242"/>
                  <a:pt x="1980155" y="4401281"/>
                  <a:pt x="1990491" y="4397115"/>
                </a:cubicBezTo>
                <a:lnTo>
                  <a:pt x="2009414" y="4393474"/>
                </a:lnTo>
                <a:lnTo>
                  <a:pt x="2013374" y="4378381"/>
                </a:lnTo>
                <a:lnTo>
                  <a:pt x="1992471" y="4373743"/>
                </a:lnTo>
                <a:cubicBezTo>
                  <a:pt x="1948685" y="4353394"/>
                  <a:pt x="1917962" y="4305753"/>
                  <a:pt x="1917962" y="4250228"/>
                </a:cubicBezTo>
                <a:cubicBezTo>
                  <a:pt x="1917962" y="4176194"/>
                  <a:pt x="1972581" y="4116178"/>
                  <a:pt x="2039958" y="4116178"/>
                </a:cubicBezTo>
                <a:close/>
                <a:moveTo>
                  <a:pt x="5435890" y="3968147"/>
                </a:moveTo>
                <a:cubicBezTo>
                  <a:pt x="5503268" y="3968147"/>
                  <a:pt x="5557887" y="4028163"/>
                  <a:pt x="5557887" y="4102197"/>
                </a:cubicBezTo>
                <a:cubicBezTo>
                  <a:pt x="5557887" y="4157722"/>
                  <a:pt x="5527164" y="4205363"/>
                  <a:pt x="5483377" y="4225712"/>
                </a:cubicBezTo>
                <a:lnTo>
                  <a:pt x="5462474" y="4230350"/>
                </a:lnTo>
                <a:lnTo>
                  <a:pt x="5466434" y="4245443"/>
                </a:lnTo>
                <a:lnTo>
                  <a:pt x="5485357" y="4249084"/>
                </a:lnTo>
                <a:cubicBezTo>
                  <a:pt x="5500861" y="4255334"/>
                  <a:pt x="5512897" y="4267869"/>
                  <a:pt x="5517946" y="4283338"/>
                </a:cubicBezTo>
                <a:lnTo>
                  <a:pt x="5518297" y="4285553"/>
                </a:lnTo>
                <a:lnTo>
                  <a:pt x="5585841" y="4525781"/>
                </a:lnTo>
                <a:cubicBezTo>
                  <a:pt x="5589073" y="4537275"/>
                  <a:pt x="5581915" y="4549089"/>
                  <a:pt x="5569855" y="4552169"/>
                </a:cubicBezTo>
                <a:lnTo>
                  <a:pt x="5569855" y="4552170"/>
                </a:lnTo>
                <a:cubicBezTo>
                  <a:pt x="5557794" y="4555250"/>
                  <a:pt x="5545398" y="4548428"/>
                  <a:pt x="5542166" y="4536935"/>
                </a:cubicBezTo>
                <a:lnTo>
                  <a:pt x="5520535" y="4460002"/>
                </a:lnTo>
                <a:lnTo>
                  <a:pt x="5520535" y="4484680"/>
                </a:lnTo>
                <a:cubicBezTo>
                  <a:pt x="5520535" y="4492259"/>
                  <a:pt x="5518923" y="4499478"/>
                  <a:pt x="5516009" y="4506046"/>
                </a:cubicBezTo>
                <a:lnTo>
                  <a:pt x="5514600" y="4508036"/>
                </a:lnTo>
                <a:lnTo>
                  <a:pt x="5494332" y="4741761"/>
                </a:lnTo>
                <a:lnTo>
                  <a:pt x="5448855" y="4741761"/>
                </a:lnTo>
                <a:lnTo>
                  <a:pt x="5435890" y="4592261"/>
                </a:lnTo>
                <a:lnTo>
                  <a:pt x="5422926" y="4741761"/>
                </a:lnTo>
                <a:lnTo>
                  <a:pt x="5377449" y="4741761"/>
                </a:lnTo>
                <a:lnTo>
                  <a:pt x="5357180" y="4508036"/>
                </a:lnTo>
                <a:lnTo>
                  <a:pt x="5355772" y="4506046"/>
                </a:lnTo>
                <a:cubicBezTo>
                  <a:pt x="5352857" y="4499478"/>
                  <a:pt x="5351245" y="4492259"/>
                  <a:pt x="5351245" y="4484680"/>
                </a:cubicBezTo>
                <a:lnTo>
                  <a:pt x="5351245" y="4458866"/>
                </a:lnTo>
                <a:lnTo>
                  <a:pt x="5329566" y="4535972"/>
                </a:lnTo>
                <a:cubicBezTo>
                  <a:pt x="5326334" y="4547466"/>
                  <a:pt x="5313937" y="4554287"/>
                  <a:pt x="5301876" y="4551207"/>
                </a:cubicBezTo>
                <a:lnTo>
                  <a:pt x="5301877" y="4551206"/>
                </a:lnTo>
                <a:cubicBezTo>
                  <a:pt x="5289816" y="4548127"/>
                  <a:pt x="5282659" y="4536313"/>
                  <a:pt x="5285891" y="4524818"/>
                </a:cubicBezTo>
                <a:lnTo>
                  <a:pt x="5354163" y="4282001"/>
                </a:lnTo>
                <a:cubicBezTo>
                  <a:pt x="5354970" y="4279128"/>
                  <a:pt x="5356351" y="4276546"/>
                  <a:pt x="5358156" y="4274338"/>
                </a:cubicBezTo>
                <a:lnTo>
                  <a:pt x="5358531" y="4274028"/>
                </a:lnTo>
                <a:lnTo>
                  <a:pt x="5361082" y="4268971"/>
                </a:lnTo>
                <a:cubicBezTo>
                  <a:pt x="5367293" y="4260211"/>
                  <a:pt x="5376087" y="4253250"/>
                  <a:pt x="5386423" y="4249084"/>
                </a:cubicBezTo>
                <a:lnTo>
                  <a:pt x="5405346" y="4245443"/>
                </a:lnTo>
                <a:lnTo>
                  <a:pt x="5409306" y="4230350"/>
                </a:lnTo>
                <a:lnTo>
                  <a:pt x="5388403" y="4225712"/>
                </a:lnTo>
                <a:cubicBezTo>
                  <a:pt x="5344617" y="4205363"/>
                  <a:pt x="5313893" y="4157722"/>
                  <a:pt x="5313893" y="4102197"/>
                </a:cubicBezTo>
                <a:cubicBezTo>
                  <a:pt x="5313893" y="4028163"/>
                  <a:pt x="5368513" y="3968147"/>
                  <a:pt x="5435890" y="3968147"/>
                </a:cubicBezTo>
                <a:close/>
                <a:moveTo>
                  <a:pt x="8139255" y="3933638"/>
                </a:moveTo>
                <a:cubicBezTo>
                  <a:pt x="8206633" y="3933638"/>
                  <a:pt x="8261253" y="3993654"/>
                  <a:pt x="8261253" y="4067688"/>
                </a:cubicBezTo>
                <a:cubicBezTo>
                  <a:pt x="8261253" y="4123213"/>
                  <a:pt x="8230529" y="4170854"/>
                  <a:pt x="8186742" y="4191203"/>
                </a:cubicBezTo>
                <a:lnTo>
                  <a:pt x="8165840" y="4195841"/>
                </a:lnTo>
                <a:lnTo>
                  <a:pt x="8169799" y="4210934"/>
                </a:lnTo>
                <a:lnTo>
                  <a:pt x="8188722" y="4214575"/>
                </a:lnTo>
                <a:cubicBezTo>
                  <a:pt x="8204226" y="4220825"/>
                  <a:pt x="8216262" y="4233360"/>
                  <a:pt x="8221311" y="4248829"/>
                </a:cubicBezTo>
                <a:lnTo>
                  <a:pt x="8221662" y="4251044"/>
                </a:lnTo>
                <a:lnTo>
                  <a:pt x="8289206" y="4491272"/>
                </a:lnTo>
                <a:cubicBezTo>
                  <a:pt x="8292438" y="4502766"/>
                  <a:pt x="8285281" y="4514580"/>
                  <a:pt x="8273220" y="4517660"/>
                </a:cubicBezTo>
                <a:lnTo>
                  <a:pt x="8273220" y="4517661"/>
                </a:lnTo>
                <a:cubicBezTo>
                  <a:pt x="8261160" y="4520741"/>
                  <a:pt x="8248763" y="4513919"/>
                  <a:pt x="8245531" y="4502426"/>
                </a:cubicBezTo>
                <a:lnTo>
                  <a:pt x="8223900" y="4425493"/>
                </a:lnTo>
                <a:lnTo>
                  <a:pt x="8223900" y="4450171"/>
                </a:lnTo>
                <a:cubicBezTo>
                  <a:pt x="8223900" y="4457750"/>
                  <a:pt x="8222288" y="4464969"/>
                  <a:pt x="8219374" y="4471537"/>
                </a:cubicBezTo>
                <a:lnTo>
                  <a:pt x="8217965" y="4473527"/>
                </a:lnTo>
                <a:lnTo>
                  <a:pt x="8197697" y="4707252"/>
                </a:lnTo>
                <a:lnTo>
                  <a:pt x="8152220" y="4707252"/>
                </a:lnTo>
                <a:lnTo>
                  <a:pt x="8139255" y="4557752"/>
                </a:lnTo>
                <a:lnTo>
                  <a:pt x="8126291" y="4707252"/>
                </a:lnTo>
                <a:lnTo>
                  <a:pt x="8080814" y="4707252"/>
                </a:lnTo>
                <a:lnTo>
                  <a:pt x="8060546" y="4473527"/>
                </a:lnTo>
                <a:lnTo>
                  <a:pt x="8059137" y="4471537"/>
                </a:lnTo>
                <a:cubicBezTo>
                  <a:pt x="8056222" y="4464969"/>
                  <a:pt x="8054611" y="4457750"/>
                  <a:pt x="8054611" y="4450171"/>
                </a:cubicBezTo>
                <a:lnTo>
                  <a:pt x="8054611" y="4424357"/>
                </a:lnTo>
                <a:lnTo>
                  <a:pt x="8032931" y="4501463"/>
                </a:lnTo>
                <a:cubicBezTo>
                  <a:pt x="8029699" y="4512957"/>
                  <a:pt x="8017302" y="4519778"/>
                  <a:pt x="8005242" y="4516698"/>
                </a:cubicBezTo>
                <a:lnTo>
                  <a:pt x="8005242" y="4516697"/>
                </a:lnTo>
                <a:cubicBezTo>
                  <a:pt x="7993181" y="4513618"/>
                  <a:pt x="7986024" y="4501804"/>
                  <a:pt x="7989256" y="4490309"/>
                </a:cubicBezTo>
                <a:lnTo>
                  <a:pt x="8057528" y="4247492"/>
                </a:lnTo>
                <a:cubicBezTo>
                  <a:pt x="8058336" y="4244619"/>
                  <a:pt x="8059716" y="4242037"/>
                  <a:pt x="8061522" y="4239829"/>
                </a:cubicBezTo>
                <a:lnTo>
                  <a:pt x="8061896" y="4239519"/>
                </a:lnTo>
                <a:lnTo>
                  <a:pt x="8064448" y="4234462"/>
                </a:lnTo>
                <a:cubicBezTo>
                  <a:pt x="8070658" y="4225702"/>
                  <a:pt x="8079453" y="4218741"/>
                  <a:pt x="8089789" y="4214575"/>
                </a:cubicBezTo>
                <a:lnTo>
                  <a:pt x="8108711" y="4210934"/>
                </a:lnTo>
                <a:lnTo>
                  <a:pt x="8112671" y="4195841"/>
                </a:lnTo>
                <a:lnTo>
                  <a:pt x="8091768" y="4191203"/>
                </a:lnTo>
                <a:cubicBezTo>
                  <a:pt x="8047982" y="4170854"/>
                  <a:pt x="8017258" y="4123213"/>
                  <a:pt x="8017258" y="4067688"/>
                </a:cubicBezTo>
                <a:cubicBezTo>
                  <a:pt x="8017258" y="3993654"/>
                  <a:pt x="8071878" y="3933638"/>
                  <a:pt x="8139255" y="3933638"/>
                </a:cubicBezTo>
                <a:close/>
                <a:moveTo>
                  <a:pt x="2859475" y="3933638"/>
                </a:moveTo>
                <a:cubicBezTo>
                  <a:pt x="2926851" y="3933638"/>
                  <a:pt x="2981472" y="3993654"/>
                  <a:pt x="2981472" y="4067688"/>
                </a:cubicBezTo>
                <a:cubicBezTo>
                  <a:pt x="2981472" y="4123213"/>
                  <a:pt x="2950748" y="4170854"/>
                  <a:pt x="2906963" y="4191203"/>
                </a:cubicBezTo>
                <a:lnTo>
                  <a:pt x="2886057" y="4195841"/>
                </a:lnTo>
                <a:lnTo>
                  <a:pt x="2890018" y="4210934"/>
                </a:lnTo>
                <a:lnTo>
                  <a:pt x="2908941" y="4214575"/>
                </a:lnTo>
                <a:cubicBezTo>
                  <a:pt x="2924444" y="4220825"/>
                  <a:pt x="2936480" y="4233360"/>
                  <a:pt x="2941530" y="4248829"/>
                </a:cubicBezTo>
                <a:lnTo>
                  <a:pt x="2941881" y="4251044"/>
                </a:lnTo>
                <a:lnTo>
                  <a:pt x="3009426" y="4491272"/>
                </a:lnTo>
                <a:cubicBezTo>
                  <a:pt x="3012657" y="4502766"/>
                  <a:pt x="3005499" y="4514580"/>
                  <a:pt x="2993440" y="4517660"/>
                </a:cubicBezTo>
                <a:lnTo>
                  <a:pt x="2993440" y="4517661"/>
                </a:lnTo>
                <a:cubicBezTo>
                  <a:pt x="2981378" y="4520741"/>
                  <a:pt x="2968983" y="4513919"/>
                  <a:pt x="2965751" y="4502426"/>
                </a:cubicBezTo>
                <a:lnTo>
                  <a:pt x="2944119" y="4425493"/>
                </a:lnTo>
                <a:lnTo>
                  <a:pt x="2944119" y="4450171"/>
                </a:lnTo>
                <a:cubicBezTo>
                  <a:pt x="2944119" y="4457750"/>
                  <a:pt x="2942506" y="4464969"/>
                  <a:pt x="2939593" y="4471537"/>
                </a:cubicBezTo>
                <a:lnTo>
                  <a:pt x="2938183" y="4473527"/>
                </a:lnTo>
                <a:lnTo>
                  <a:pt x="2917915" y="4707252"/>
                </a:lnTo>
                <a:lnTo>
                  <a:pt x="2872439" y="4707252"/>
                </a:lnTo>
                <a:lnTo>
                  <a:pt x="2859475" y="4557752"/>
                </a:lnTo>
                <a:lnTo>
                  <a:pt x="2846509" y="4707252"/>
                </a:lnTo>
                <a:lnTo>
                  <a:pt x="2801033" y="4707252"/>
                </a:lnTo>
                <a:lnTo>
                  <a:pt x="2780765" y="4473527"/>
                </a:lnTo>
                <a:lnTo>
                  <a:pt x="2779354" y="4471537"/>
                </a:lnTo>
                <a:cubicBezTo>
                  <a:pt x="2776442" y="4464969"/>
                  <a:pt x="2774828" y="4457750"/>
                  <a:pt x="2774828" y="4450171"/>
                </a:cubicBezTo>
                <a:lnTo>
                  <a:pt x="2774828" y="4424357"/>
                </a:lnTo>
                <a:lnTo>
                  <a:pt x="2753149" y="4501463"/>
                </a:lnTo>
                <a:cubicBezTo>
                  <a:pt x="2749917" y="4512957"/>
                  <a:pt x="2737521" y="4519778"/>
                  <a:pt x="2725460" y="4516698"/>
                </a:cubicBezTo>
                <a:lnTo>
                  <a:pt x="2725460" y="4516697"/>
                </a:lnTo>
                <a:cubicBezTo>
                  <a:pt x="2713399" y="4513618"/>
                  <a:pt x="2706243" y="4501804"/>
                  <a:pt x="2709474" y="4490309"/>
                </a:cubicBezTo>
                <a:lnTo>
                  <a:pt x="2777746" y="4247492"/>
                </a:lnTo>
                <a:cubicBezTo>
                  <a:pt x="2778554" y="4244619"/>
                  <a:pt x="2779935" y="4242037"/>
                  <a:pt x="2781739" y="4239829"/>
                </a:cubicBezTo>
                <a:lnTo>
                  <a:pt x="2782115" y="4239519"/>
                </a:lnTo>
                <a:lnTo>
                  <a:pt x="2784666" y="4234462"/>
                </a:lnTo>
                <a:cubicBezTo>
                  <a:pt x="2790877" y="4225702"/>
                  <a:pt x="2799671" y="4218741"/>
                  <a:pt x="2810007" y="4214575"/>
                </a:cubicBezTo>
                <a:lnTo>
                  <a:pt x="2828930" y="4210934"/>
                </a:lnTo>
                <a:lnTo>
                  <a:pt x="2832889" y="4195841"/>
                </a:lnTo>
                <a:lnTo>
                  <a:pt x="2811986" y="4191203"/>
                </a:lnTo>
                <a:cubicBezTo>
                  <a:pt x="2768200" y="4170854"/>
                  <a:pt x="2737476" y="4123213"/>
                  <a:pt x="2737476" y="4067688"/>
                </a:cubicBezTo>
                <a:cubicBezTo>
                  <a:pt x="2737476" y="3993654"/>
                  <a:pt x="2792097" y="3933638"/>
                  <a:pt x="2859475" y="3933638"/>
                </a:cubicBezTo>
                <a:close/>
                <a:moveTo>
                  <a:pt x="9467300" y="3883264"/>
                </a:moveTo>
                <a:cubicBezTo>
                  <a:pt x="9534678" y="3883264"/>
                  <a:pt x="9589298" y="3943280"/>
                  <a:pt x="9589298" y="4017314"/>
                </a:cubicBezTo>
                <a:cubicBezTo>
                  <a:pt x="9589298" y="4072839"/>
                  <a:pt x="9558574" y="4120480"/>
                  <a:pt x="9514787" y="4140829"/>
                </a:cubicBezTo>
                <a:lnTo>
                  <a:pt x="9493885" y="4145467"/>
                </a:lnTo>
                <a:lnTo>
                  <a:pt x="9497844" y="4160560"/>
                </a:lnTo>
                <a:lnTo>
                  <a:pt x="9516767" y="4164201"/>
                </a:lnTo>
                <a:cubicBezTo>
                  <a:pt x="9532271" y="4170451"/>
                  <a:pt x="9544307" y="4182986"/>
                  <a:pt x="9549356" y="4198455"/>
                </a:cubicBezTo>
                <a:lnTo>
                  <a:pt x="9549707" y="4200670"/>
                </a:lnTo>
                <a:lnTo>
                  <a:pt x="9617251" y="4440898"/>
                </a:lnTo>
                <a:cubicBezTo>
                  <a:pt x="9620483" y="4452392"/>
                  <a:pt x="9613326" y="4464206"/>
                  <a:pt x="9601265" y="4467286"/>
                </a:cubicBezTo>
                <a:lnTo>
                  <a:pt x="9601265" y="4467287"/>
                </a:lnTo>
                <a:cubicBezTo>
                  <a:pt x="9589205" y="4470367"/>
                  <a:pt x="9576808" y="4463545"/>
                  <a:pt x="9573576" y="4452052"/>
                </a:cubicBezTo>
                <a:lnTo>
                  <a:pt x="9551945" y="4375119"/>
                </a:lnTo>
                <a:lnTo>
                  <a:pt x="9551945" y="4399797"/>
                </a:lnTo>
                <a:cubicBezTo>
                  <a:pt x="9551945" y="4407376"/>
                  <a:pt x="9550333" y="4414595"/>
                  <a:pt x="9547419" y="4421163"/>
                </a:cubicBezTo>
                <a:lnTo>
                  <a:pt x="9546010" y="4423153"/>
                </a:lnTo>
                <a:lnTo>
                  <a:pt x="9525742" y="4656878"/>
                </a:lnTo>
                <a:lnTo>
                  <a:pt x="9480265" y="4656878"/>
                </a:lnTo>
                <a:lnTo>
                  <a:pt x="9467300" y="4507378"/>
                </a:lnTo>
                <a:lnTo>
                  <a:pt x="9454336" y="4656878"/>
                </a:lnTo>
                <a:lnTo>
                  <a:pt x="9408859" y="4656878"/>
                </a:lnTo>
                <a:lnTo>
                  <a:pt x="9388591" y="4423153"/>
                </a:lnTo>
                <a:lnTo>
                  <a:pt x="9387182" y="4421163"/>
                </a:lnTo>
                <a:cubicBezTo>
                  <a:pt x="9384267" y="4414595"/>
                  <a:pt x="9382656" y="4407376"/>
                  <a:pt x="9382656" y="4399797"/>
                </a:cubicBezTo>
                <a:lnTo>
                  <a:pt x="9382656" y="4373983"/>
                </a:lnTo>
                <a:lnTo>
                  <a:pt x="9360976" y="4451089"/>
                </a:lnTo>
                <a:cubicBezTo>
                  <a:pt x="9357744" y="4462583"/>
                  <a:pt x="9345347" y="4469404"/>
                  <a:pt x="9333287" y="4466324"/>
                </a:cubicBezTo>
                <a:lnTo>
                  <a:pt x="9333287" y="4466323"/>
                </a:lnTo>
                <a:cubicBezTo>
                  <a:pt x="9321226" y="4463244"/>
                  <a:pt x="9314069" y="4451430"/>
                  <a:pt x="9317301" y="4439935"/>
                </a:cubicBezTo>
                <a:lnTo>
                  <a:pt x="9385573" y="4197118"/>
                </a:lnTo>
                <a:cubicBezTo>
                  <a:pt x="9386381" y="4194245"/>
                  <a:pt x="9387761" y="4191663"/>
                  <a:pt x="9389567" y="4189455"/>
                </a:cubicBezTo>
                <a:lnTo>
                  <a:pt x="9389941" y="4189145"/>
                </a:lnTo>
                <a:lnTo>
                  <a:pt x="9392493" y="4184088"/>
                </a:lnTo>
                <a:cubicBezTo>
                  <a:pt x="9398703" y="4175328"/>
                  <a:pt x="9407498" y="4168367"/>
                  <a:pt x="9417834" y="4164201"/>
                </a:cubicBezTo>
                <a:lnTo>
                  <a:pt x="9436756" y="4160560"/>
                </a:lnTo>
                <a:lnTo>
                  <a:pt x="9440716" y="4145467"/>
                </a:lnTo>
                <a:lnTo>
                  <a:pt x="9419813" y="4140829"/>
                </a:lnTo>
                <a:cubicBezTo>
                  <a:pt x="9376027" y="4120480"/>
                  <a:pt x="9345303" y="4072839"/>
                  <a:pt x="9345303" y="4017314"/>
                </a:cubicBezTo>
                <a:cubicBezTo>
                  <a:pt x="9345303" y="3943280"/>
                  <a:pt x="9399923" y="3883264"/>
                  <a:pt x="9467300" y="3883264"/>
                </a:cubicBezTo>
                <a:close/>
                <a:moveTo>
                  <a:pt x="6931135" y="3805623"/>
                </a:moveTo>
                <a:cubicBezTo>
                  <a:pt x="6998513" y="3805623"/>
                  <a:pt x="7053132" y="3865639"/>
                  <a:pt x="7053132" y="3939673"/>
                </a:cubicBezTo>
                <a:cubicBezTo>
                  <a:pt x="7053132" y="3995198"/>
                  <a:pt x="7022409" y="4042839"/>
                  <a:pt x="6978622" y="4063188"/>
                </a:cubicBezTo>
                <a:lnTo>
                  <a:pt x="6957719" y="4067826"/>
                </a:lnTo>
                <a:lnTo>
                  <a:pt x="6961679" y="4082919"/>
                </a:lnTo>
                <a:lnTo>
                  <a:pt x="6980602" y="4086560"/>
                </a:lnTo>
                <a:cubicBezTo>
                  <a:pt x="6996106" y="4092810"/>
                  <a:pt x="7008142" y="4105345"/>
                  <a:pt x="7013191" y="4120814"/>
                </a:cubicBezTo>
                <a:lnTo>
                  <a:pt x="7013542" y="4123029"/>
                </a:lnTo>
                <a:lnTo>
                  <a:pt x="7081086" y="4363257"/>
                </a:lnTo>
                <a:cubicBezTo>
                  <a:pt x="7084318" y="4374751"/>
                  <a:pt x="7077160" y="4386565"/>
                  <a:pt x="7065100" y="4389645"/>
                </a:cubicBezTo>
                <a:lnTo>
                  <a:pt x="7065100" y="4389646"/>
                </a:lnTo>
                <a:cubicBezTo>
                  <a:pt x="7053039" y="4392726"/>
                  <a:pt x="7040643" y="4385904"/>
                  <a:pt x="7037411" y="4374411"/>
                </a:cubicBezTo>
                <a:lnTo>
                  <a:pt x="7015780" y="4297478"/>
                </a:lnTo>
                <a:lnTo>
                  <a:pt x="7015780" y="4322156"/>
                </a:lnTo>
                <a:cubicBezTo>
                  <a:pt x="7015780" y="4329735"/>
                  <a:pt x="7014168" y="4336954"/>
                  <a:pt x="7011254" y="4343522"/>
                </a:cubicBezTo>
                <a:lnTo>
                  <a:pt x="7009845" y="4345512"/>
                </a:lnTo>
                <a:lnTo>
                  <a:pt x="6989577" y="4579237"/>
                </a:lnTo>
                <a:lnTo>
                  <a:pt x="6944100" y="4579237"/>
                </a:lnTo>
                <a:lnTo>
                  <a:pt x="6931135" y="4429737"/>
                </a:lnTo>
                <a:lnTo>
                  <a:pt x="6918171" y="4579237"/>
                </a:lnTo>
                <a:lnTo>
                  <a:pt x="6872694" y="4579237"/>
                </a:lnTo>
                <a:lnTo>
                  <a:pt x="6852425" y="4345512"/>
                </a:lnTo>
                <a:lnTo>
                  <a:pt x="6851017" y="4343522"/>
                </a:lnTo>
                <a:cubicBezTo>
                  <a:pt x="6848102" y="4336954"/>
                  <a:pt x="6846490" y="4329735"/>
                  <a:pt x="6846490" y="4322156"/>
                </a:cubicBezTo>
                <a:lnTo>
                  <a:pt x="6846490" y="4296342"/>
                </a:lnTo>
                <a:lnTo>
                  <a:pt x="6824811" y="4373448"/>
                </a:lnTo>
                <a:cubicBezTo>
                  <a:pt x="6821579" y="4384942"/>
                  <a:pt x="6809182" y="4391763"/>
                  <a:pt x="6797121" y="4388683"/>
                </a:cubicBezTo>
                <a:lnTo>
                  <a:pt x="6797122" y="4388682"/>
                </a:lnTo>
                <a:cubicBezTo>
                  <a:pt x="6785061" y="4385603"/>
                  <a:pt x="6777904" y="4373789"/>
                  <a:pt x="6781136" y="4362294"/>
                </a:cubicBezTo>
                <a:lnTo>
                  <a:pt x="6849408" y="4119477"/>
                </a:lnTo>
                <a:cubicBezTo>
                  <a:pt x="6850215" y="4116604"/>
                  <a:pt x="6851596" y="4114022"/>
                  <a:pt x="6853401" y="4111814"/>
                </a:cubicBezTo>
                <a:lnTo>
                  <a:pt x="6853776" y="4111504"/>
                </a:lnTo>
                <a:lnTo>
                  <a:pt x="6856327" y="4106447"/>
                </a:lnTo>
                <a:cubicBezTo>
                  <a:pt x="6862538" y="4097687"/>
                  <a:pt x="6871332" y="4090726"/>
                  <a:pt x="6881668" y="4086560"/>
                </a:cubicBezTo>
                <a:lnTo>
                  <a:pt x="6900591" y="4082919"/>
                </a:lnTo>
                <a:lnTo>
                  <a:pt x="6904551" y="4067826"/>
                </a:lnTo>
                <a:lnTo>
                  <a:pt x="6883648" y="4063188"/>
                </a:lnTo>
                <a:cubicBezTo>
                  <a:pt x="6839862" y="4042839"/>
                  <a:pt x="6809138" y="3995198"/>
                  <a:pt x="6809138" y="3939673"/>
                </a:cubicBezTo>
                <a:cubicBezTo>
                  <a:pt x="6809138" y="3865639"/>
                  <a:pt x="6863758" y="3805623"/>
                  <a:pt x="6931135" y="3805623"/>
                </a:cubicBezTo>
                <a:close/>
                <a:moveTo>
                  <a:pt x="3929143" y="3805623"/>
                </a:moveTo>
                <a:cubicBezTo>
                  <a:pt x="3996521" y="3805623"/>
                  <a:pt x="4051140" y="3865639"/>
                  <a:pt x="4051140" y="3939673"/>
                </a:cubicBezTo>
                <a:cubicBezTo>
                  <a:pt x="4051140" y="3995198"/>
                  <a:pt x="4020417" y="4042839"/>
                  <a:pt x="3976630" y="4063188"/>
                </a:cubicBezTo>
                <a:lnTo>
                  <a:pt x="3955727" y="4067826"/>
                </a:lnTo>
                <a:lnTo>
                  <a:pt x="3959687" y="4082919"/>
                </a:lnTo>
                <a:lnTo>
                  <a:pt x="3978610" y="4086560"/>
                </a:lnTo>
                <a:cubicBezTo>
                  <a:pt x="3994114" y="4092810"/>
                  <a:pt x="4006150" y="4105345"/>
                  <a:pt x="4011199" y="4120814"/>
                </a:cubicBezTo>
                <a:lnTo>
                  <a:pt x="4011550" y="4123029"/>
                </a:lnTo>
                <a:lnTo>
                  <a:pt x="4079094" y="4363257"/>
                </a:lnTo>
                <a:cubicBezTo>
                  <a:pt x="4082326" y="4374751"/>
                  <a:pt x="4075168" y="4386565"/>
                  <a:pt x="4063108" y="4389645"/>
                </a:cubicBezTo>
                <a:lnTo>
                  <a:pt x="4063108" y="4389646"/>
                </a:lnTo>
                <a:cubicBezTo>
                  <a:pt x="4051047" y="4392726"/>
                  <a:pt x="4038651" y="4385904"/>
                  <a:pt x="4035419" y="4374411"/>
                </a:cubicBezTo>
                <a:lnTo>
                  <a:pt x="4013788" y="4297478"/>
                </a:lnTo>
                <a:lnTo>
                  <a:pt x="4013788" y="4322156"/>
                </a:lnTo>
                <a:cubicBezTo>
                  <a:pt x="4013788" y="4329735"/>
                  <a:pt x="4012176" y="4336954"/>
                  <a:pt x="4009262" y="4343522"/>
                </a:cubicBezTo>
                <a:lnTo>
                  <a:pt x="4007853" y="4345512"/>
                </a:lnTo>
                <a:lnTo>
                  <a:pt x="3987585" y="4579237"/>
                </a:lnTo>
                <a:lnTo>
                  <a:pt x="3942108" y="4579237"/>
                </a:lnTo>
                <a:lnTo>
                  <a:pt x="3929143" y="4429737"/>
                </a:lnTo>
                <a:lnTo>
                  <a:pt x="3916179" y="4579237"/>
                </a:lnTo>
                <a:lnTo>
                  <a:pt x="3870702" y="4579237"/>
                </a:lnTo>
                <a:lnTo>
                  <a:pt x="3850433" y="4345512"/>
                </a:lnTo>
                <a:lnTo>
                  <a:pt x="3849025" y="4343522"/>
                </a:lnTo>
                <a:cubicBezTo>
                  <a:pt x="3846110" y="4336954"/>
                  <a:pt x="3844498" y="4329735"/>
                  <a:pt x="3844498" y="4322156"/>
                </a:cubicBezTo>
                <a:lnTo>
                  <a:pt x="3844498" y="4296342"/>
                </a:lnTo>
                <a:lnTo>
                  <a:pt x="3822819" y="4373448"/>
                </a:lnTo>
                <a:cubicBezTo>
                  <a:pt x="3819587" y="4384942"/>
                  <a:pt x="3807190" y="4391763"/>
                  <a:pt x="3795129" y="4388683"/>
                </a:cubicBezTo>
                <a:lnTo>
                  <a:pt x="3795130" y="4388682"/>
                </a:lnTo>
                <a:cubicBezTo>
                  <a:pt x="3783069" y="4385603"/>
                  <a:pt x="3775912" y="4373789"/>
                  <a:pt x="3779144" y="4362294"/>
                </a:cubicBezTo>
                <a:lnTo>
                  <a:pt x="3847416" y="4119477"/>
                </a:lnTo>
                <a:cubicBezTo>
                  <a:pt x="3848223" y="4116604"/>
                  <a:pt x="3849604" y="4114022"/>
                  <a:pt x="3851409" y="4111814"/>
                </a:cubicBezTo>
                <a:lnTo>
                  <a:pt x="3851784" y="4111504"/>
                </a:lnTo>
                <a:lnTo>
                  <a:pt x="3854335" y="4106447"/>
                </a:lnTo>
                <a:cubicBezTo>
                  <a:pt x="3860546" y="4097687"/>
                  <a:pt x="3869340" y="4090726"/>
                  <a:pt x="3879676" y="4086560"/>
                </a:cubicBezTo>
                <a:lnTo>
                  <a:pt x="3898599" y="4082919"/>
                </a:lnTo>
                <a:lnTo>
                  <a:pt x="3902559" y="4067826"/>
                </a:lnTo>
                <a:lnTo>
                  <a:pt x="3881656" y="4063188"/>
                </a:lnTo>
                <a:cubicBezTo>
                  <a:pt x="3837870" y="4042839"/>
                  <a:pt x="3807146" y="3995198"/>
                  <a:pt x="3807146" y="3939673"/>
                </a:cubicBezTo>
                <a:cubicBezTo>
                  <a:pt x="3807146" y="3865639"/>
                  <a:pt x="3861766" y="3805623"/>
                  <a:pt x="3929143" y="3805623"/>
                </a:cubicBezTo>
                <a:close/>
                <a:moveTo>
                  <a:pt x="150775" y="3581340"/>
                </a:moveTo>
                <a:cubicBezTo>
                  <a:pt x="218152" y="3581340"/>
                  <a:pt x="272772" y="3641356"/>
                  <a:pt x="272772" y="3715390"/>
                </a:cubicBezTo>
                <a:cubicBezTo>
                  <a:pt x="272772" y="3770915"/>
                  <a:pt x="242048" y="3818556"/>
                  <a:pt x="198262" y="3838905"/>
                </a:cubicBezTo>
                <a:lnTo>
                  <a:pt x="177359" y="3843543"/>
                </a:lnTo>
                <a:lnTo>
                  <a:pt x="181318" y="3858636"/>
                </a:lnTo>
                <a:lnTo>
                  <a:pt x="200241" y="3862277"/>
                </a:lnTo>
                <a:cubicBezTo>
                  <a:pt x="215746" y="3868527"/>
                  <a:pt x="227781" y="3881062"/>
                  <a:pt x="232830" y="3896531"/>
                </a:cubicBezTo>
                <a:lnTo>
                  <a:pt x="233182" y="3898746"/>
                </a:lnTo>
                <a:lnTo>
                  <a:pt x="300726" y="4138974"/>
                </a:lnTo>
                <a:cubicBezTo>
                  <a:pt x="303957" y="4150468"/>
                  <a:pt x="296800" y="4162282"/>
                  <a:pt x="284739" y="4165362"/>
                </a:cubicBezTo>
                <a:lnTo>
                  <a:pt x="284740" y="4165363"/>
                </a:lnTo>
                <a:cubicBezTo>
                  <a:pt x="272679" y="4168443"/>
                  <a:pt x="260282" y="4161621"/>
                  <a:pt x="257051" y="4150128"/>
                </a:cubicBezTo>
                <a:lnTo>
                  <a:pt x="235419" y="4073195"/>
                </a:lnTo>
                <a:lnTo>
                  <a:pt x="235419" y="4097873"/>
                </a:lnTo>
                <a:cubicBezTo>
                  <a:pt x="235419" y="4105452"/>
                  <a:pt x="233808" y="4112671"/>
                  <a:pt x="230893" y="4119239"/>
                </a:cubicBezTo>
                <a:lnTo>
                  <a:pt x="229485" y="4121229"/>
                </a:lnTo>
                <a:lnTo>
                  <a:pt x="209216" y="4354954"/>
                </a:lnTo>
                <a:lnTo>
                  <a:pt x="163740" y="4354954"/>
                </a:lnTo>
                <a:lnTo>
                  <a:pt x="150775" y="4205454"/>
                </a:lnTo>
                <a:lnTo>
                  <a:pt x="137810" y="4354954"/>
                </a:lnTo>
                <a:lnTo>
                  <a:pt x="92334" y="4354954"/>
                </a:lnTo>
                <a:lnTo>
                  <a:pt x="72065" y="4121229"/>
                </a:lnTo>
                <a:lnTo>
                  <a:pt x="70656" y="4119239"/>
                </a:lnTo>
                <a:cubicBezTo>
                  <a:pt x="67742" y="4112671"/>
                  <a:pt x="66130" y="4105452"/>
                  <a:pt x="66130" y="4097873"/>
                </a:cubicBezTo>
                <a:lnTo>
                  <a:pt x="66130" y="4072059"/>
                </a:lnTo>
                <a:lnTo>
                  <a:pt x="44450" y="4149165"/>
                </a:lnTo>
                <a:cubicBezTo>
                  <a:pt x="41219" y="4160659"/>
                  <a:pt x="28822" y="4167480"/>
                  <a:pt x="16761" y="4164400"/>
                </a:cubicBezTo>
                <a:lnTo>
                  <a:pt x="16762" y="4164399"/>
                </a:lnTo>
                <a:cubicBezTo>
                  <a:pt x="4701" y="4161320"/>
                  <a:pt x="-2456" y="4149506"/>
                  <a:pt x="775" y="4138011"/>
                </a:cubicBezTo>
                <a:lnTo>
                  <a:pt x="69047" y="3895194"/>
                </a:lnTo>
                <a:cubicBezTo>
                  <a:pt x="69855" y="3892320"/>
                  <a:pt x="71236" y="3889739"/>
                  <a:pt x="73041" y="3887531"/>
                </a:cubicBezTo>
                <a:lnTo>
                  <a:pt x="73416" y="3887221"/>
                </a:lnTo>
                <a:lnTo>
                  <a:pt x="75967" y="3882164"/>
                </a:lnTo>
                <a:cubicBezTo>
                  <a:pt x="82177" y="3873404"/>
                  <a:pt x="90972" y="3866443"/>
                  <a:pt x="101308" y="3862277"/>
                </a:cubicBezTo>
                <a:lnTo>
                  <a:pt x="120231" y="3858636"/>
                </a:lnTo>
                <a:lnTo>
                  <a:pt x="124190" y="3843543"/>
                </a:lnTo>
                <a:lnTo>
                  <a:pt x="103288" y="3838905"/>
                </a:lnTo>
                <a:cubicBezTo>
                  <a:pt x="59501" y="3818556"/>
                  <a:pt x="28778" y="3770915"/>
                  <a:pt x="28778" y="3715390"/>
                </a:cubicBezTo>
                <a:cubicBezTo>
                  <a:pt x="28778" y="3641356"/>
                  <a:pt x="83397" y="3581340"/>
                  <a:pt x="150775" y="3581340"/>
                </a:cubicBezTo>
                <a:close/>
                <a:moveTo>
                  <a:pt x="6154757" y="3546831"/>
                </a:moveTo>
                <a:cubicBezTo>
                  <a:pt x="6222135" y="3546831"/>
                  <a:pt x="6276754" y="3606847"/>
                  <a:pt x="6276754" y="3680881"/>
                </a:cubicBezTo>
                <a:cubicBezTo>
                  <a:pt x="6276754" y="3736406"/>
                  <a:pt x="6246031" y="3784047"/>
                  <a:pt x="6202244" y="3804396"/>
                </a:cubicBezTo>
                <a:lnTo>
                  <a:pt x="6181341" y="3809034"/>
                </a:lnTo>
                <a:lnTo>
                  <a:pt x="6185301" y="3824127"/>
                </a:lnTo>
                <a:lnTo>
                  <a:pt x="6204224" y="3827768"/>
                </a:lnTo>
                <a:cubicBezTo>
                  <a:pt x="6219728" y="3834018"/>
                  <a:pt x="6231764" y="3846553"/>
                  <a:pt x="6236813" y="3862022"/>
                </a:cubicBezTo>
                <a:lnTo>
                  <a:pt x="6237164" y="3864237"/>
                </a:lnTo>
                <a:lnTo>
                  <a:pt x="6304708" y="4104465"/>
                </a:lnTo>
                <a:cubicBezTo>
                  <a:pt x="6307940" y="4115959"/>
                  <a:pt x="6300782" y="4127773"/>
                  <a:pt x="6288722" y="4130853"/>
                </a:cubicBezTo>
                <a:lnTo>
                  <a:pt x="6288722" y="4130854"/>
                </a:lnTo>
                <a:cubicBezTo>
                  <a:pt x="6276661" y="4133934"/>
                  <a:pt x="6264265" y="4127112"/>
                  <a:pt x="6261033" y="4115619"/>
                </a:cubicBezTo>
                <a:lnTo>
                  <a:pt x="6239402" y="4038686"/>
                </a:lnTo>
                <a:lnTo>
                  <a:pt x="6239402" y="4063364"/>
                </a:lnTo>
                <a:cubicBezTo>
                  <a:pt x="6239402" y="4070943"/>
                  <a:pt x="6237790" y="4078162"/>
                  <a:pt x="6234876" y="4084730"/>
                </a:cubicBezTo>
                <a:lnTo>
                  <a:pt x="6233467" y="4086720"/>
                </a:lnTo>
                <a:lnTo>
                  <a:pt x="6213199" y="4320445"/>
                </a:lnTo>
                <a:lnTo>
                  <a:pt x="6167722" y="4320445"/>
                </a:lnTo>
                <a:lnTo>
                  <a:pt x="6154757" y="4170945"/>
                </a:lnTo>
                <a:lnTo>
                  <a:pt x="6141793" y="4320445"/>
                </a:lnTo>
                <a:lnTo>
                  <a:pt x="6096316" y="4320445"/>
                </a:lnTo>
                <a:lnTo>
                  <a:pt x="6076047" y="4086720"/>
                </a:lnTo>
                <a:lnTo>
                  <a:pt x="6074639" y="4084730"/>
                </a:lnTo>
                <a:cubicBezTo>
                  <a:pt x="6071724" y="4078162"/>
                  <a:pt x="6070112" y="4070943"/>
                  <a:pt x="6070112" y="4063364"/>
                </a:cubicBezTo>
                <a:lnTo>
                  <a:pt x="6070112" y="4037550"/>
                </a:lnTo>
                <a:lnTo>
                  <a:pt x="6048433" y="4114656"/>
                </a:lnTo>
                <a:cubicBezTo>
                  <a:pt x="6045201" y="4126150"/>
                  <a:pt x="6032804" y="4132971"/>
                  <a:pt x="6020743" y="4129891"/>
                </a:cubicBezTo>
                <a:lnTo>
                  <a:pt x="6020744" y="4129890"/>
                </a:lnTo>
                <a:cubicBezTo>
                  <a:pt x="6008683" y="4126811"/>
                  <a:pt x="6001526" y="4114997"/>
                  <a:pt x="6004758" y="4103502"/>
                </a:cubicBezTo>
                <a:lnTo>
                  <a:pt x="6073030" y="3860685"/>
                </a:lnTo>
                <a:cubicBezTo>
                  <a:pt x="6073837" y="3857811"/>
                  <a:pt x="6075218" y="3855230"/>
                  <a:pt x="6077023" y="3853022"/>
                </a:cubicBezTo>
                <a:lnTo>
                  <a:pt x="6077398" y="3852712"/>
                </a:lnTo>
                <a:lnTo>
                  <a:pt x="6079949" y="3847655"/>
                </a:lnTo>
                <a:cubicBezTo>
                  <a:pt x="6086160" y="3838895"/>
                  <a:pt x="6094954" y="3831934"/>
                  <a:pt x="6105290" y="3827768"/>
                </a:cubicBezTo>
                <a:lnTo>
                  <a:pt x="6124213" y="3824127"/>
                </a:lnTo>
                <a:lnTo>
                  <a:pt x="6128173" y="3809034"/>
                </a:lnTo>
                <a:lnTo>
                  <a:pt x="6107270" y="3804396"/>
                </a:lnTo>
                <a:cubicBezTo>
                  <a:pt x="6063484" y="3784047"/>
                  <a:pt x="6032760" y="3736406"/>
                  <a:pt x="6032760" y="3680881"/>
                </a:cubicBezTo>
                <a:cubicBezTo>
                  <a:pt x="6032760" y="3606847"/>
                  <a:pt x="6087380" y="3546831"/>
                  <a:pt x="6154757" y="3546831"/>
                </a:cubicBezTo>
                <a:close/>
                <a:moveTo>
                  <a:pt x="4714146" y="3546831"/>
                </a:moveTo>
                <a:cubicBezTo>
                  <a:pt x="4781524" y="3546831"/>
                  <a:pt x="4836143" y="3606847"/>
                  <a:pt x="4836143" y="3680881"/>
                </a:cubicBezTo>
                <a:cubicBezTo>
                  <a:pt x="4836143" y="3736406"/>
                  <a:pt x="4805420" y="3784047"/>
                  <a:pt x="4761633" y="3804396"/>
                </a:cubicBezTo>
                <a:lnTo>
                  <a:pt x="4740730" y="3809034"/>
                </a:lnTo>
                <a:lnTo>
                  <a:pt x="4744690" y="3824127"/>
                </a:lnTo>
                <a:lnTo>
                  <a:pt x="4763613" y="3827768"/>
                </a:lnTo>
                <a:cubicBezTo>
                  <a:pt x="4779117" y="3834018"/>
                  <a:pt x="4791153" y="3846553"/>
                  <a:pt x="4796202" y="3862022"/>
                </a:cubicBezTo>
                <a:lnTo>
                  <a:pt x="4796553" y="3864237"/>
                </a:lnTo>
                <a:lnTo>
                  <a:pt x="4864097" y="4104465"/>
                </a:lnTo>
                <a:cubicBezTo>
                  <a:pt x="4867329" y="4115959"/>
                  <a:pt x="4860171" y="4127773"/>
                  <a:pt x="4848111" y="4130853"/>
                </a:cubicBezTo>
                <a:lnTo>
                  <a:pt x="4848111" y="4130854"/>
                </a:lnTo>
                <a:cubicBezTo>
                  <a:pt x="4836050" y="4133934"/>
                  <a:pt x="4823654" y="4127112"/>
                  <a:pt x="4820422" y="4115619"/>
                </a:cubicBezTo>
                <a:lnTo>
                  <a:pt x="4798791" y="4038686"/>
                </a:lnTo>
                <a:lnTo>
                  <a:pt x="4798791" y="4063364"/>
                </a:lnTo>
                <a:cubicBezTo>
                  <a:pt x="4798791" y="4070943"/>
                  <a:pt x="4797179" y="4078162"/>
                  <a:pt x="4794265" y="4084730"/>
                </a:cubicBezTo>
                <a:lnTo>
                  <a:pt x="4792856" y="4086720"/>
                </a:lnTo>
                <a:lnTo>
                  <a:pt x="4772588" y="4320445"/>
                </a:lnTo>
                <a:lnTo>
                  <a:pt x="4727111" y="4320445"/>
                </a:lnTo>
                <a:lnTo>
                  <a:pt x="4714146" y="4170945"/>
                </a:lnTo>
                <a:lnTo>
                  <a:pt x="4701182" y="4320445"/>
                </a:lnTo>
                <a:lnTo>
                  <a:pt x="4655705" y="4320445"/>
                </a:lnTo>
                <a:lnTo>
                  <a:pt x="4635436" y="4086720"/>
                </a:lnTo>
                <a:lnTo>
                  <a:pt x="4634028" y="4084730"/>
                </a:lnTo>
                <a:cubicBezTo>
                  <a:pt x="4631113" y="4078162"/>
                  <a:pt x="4629501" y="4070943"/>
                  <a:pt x="4629501" y="4063364"/>
                </a:cubicBezTo>
                <a:lnTo>
                  <a:pt x="4629501" y="4037550"/>
                </a:lnTo>
                <a:lnTo>
                  <a:pt x="4607822" y="4114656"/>
                </a:lnTo>
                <a:cubicBezTo>
                  <a:pt x="4604590" y="4126150"/>
                  <a:pt x="4592193" y="4132971"/>
                  <a:pt x="4580132" y="4129891"/>
                </a:cubicBezTo>
                <a:lnTo>
                  <a:pt x="4580133" y="4129890"/>
                </a:lnTo>
                <a:cubicBezTo>
                  <a:pt x="4568072" y="4126811"/>
                  <a:pt x="4560915" y="4114997"/>
                  <a:pt x="4564147" y="4103502"/>
                </a:cubicBezTo>
                <a:lnTo>
                  <a:pt x="4632419" y="3860685"/>
                </a:lnTo>
                <a:cubicBezTo>
                  <a:pt x="4633226" y="3857811"/>
                  <a:pt x="4634607" y="3855230"/>
                  <a:pt x="4636412" y="3853022"/>
                </a:cubicBezTo>
                <a:lnTo>
                  <a:pt x="4636787" y="3852712"/>
                </a:lnTo>
                <a:lnTo>
                  <a:pt x="4639338" y="3847655"/>
                </a:lnTo>
                <a:cubicBezTo>
                  <a:pt x="4645549" y="3838895"/>
                  <a:pt x="4654343" y="3831934"/>
                  <a:pt x="4664679" y="3827768"/>
                </a:cubicBezTo>
                <a:lnTo>
                  <a:pt x="4683602" y="3824127"/>
                </a:lnTo>
                <a:lnTo>
                  <a:pt x="4687562" y="3809034"/>
                </a:lnTo>
                <a:lnTo>
                  <a:pt x="4666659" y="3804396"/>
                </a:lnTo>
                <a:cubicBezTo>
                  <a:pt x="4622873" y="3784047"/>
                  <a:pt x="4592149" y="3736406"/>
                  <a:pt x="4592149" y="3680881"/>
                </a:cubicBezTo>
                <a:cubicBezTo>
                  <a:pt x="4592149" y="3606847"/>
                  <a:pt x="4646769" y="3546831"/>
                  <a:pt x="4714146" y="3546831"/>
                </a:cubicBezTo>
                <a:close/>
                <a:moveTo>
                  <a:pt x="10562855" y="3408811"/>
                </a:moveTo>
                <a:cubicBezTo>
                  <a:pt x="10630233" y="3408811"/>
                  <a:pt x="10684853" y="3468827"/>
                  <a:pt x="10684853" y="3542861"/>
                </a:cubicBezTo>
                <a:cubicBezTo>
                  <a:pt x="10684853" y="3598386"/>
                  <a:pt x="10654129" y="3646027"/>
                  <a:pt x="10610342" y="3666376"/>
                </a:cubicBezTo>
                <a:lnTo>
                  <a:pt x="10589440" y="3671014"/>
                </a:lnTo>
                <a:lnTo>
                  <a:pt x="10593399" y="3686107"/>
                </a:lnTo>
                <a:lnTo>
                  <a:pt x="10612322" y="3689748"/>
                </a:lnTo>
                <a:cubicBezTo>
                  <a:pt x="10627826" y="3695998"/>
                  <a:pt x="10639862" y="3708533"/>
                  <a:pt x="10644911" y="3724002"/>
                </a:cubicBezTo>
                <a:lnTo>
                  <a:pt x="10645262" y="3726217"/>
                </a:lnTo>
                <a:lnTo>
                  <a:pt x="10712806" y="3966445"/>
                </a:lnTo>
                <a:cubicBezTo>
                  <a:pt x="10716038" y="3977939"/>
                  <a:pt x="10708881" y="3989753"/>
                  <a:pt x="10696820" y="3992833"/>
                </a:cubicBezTo>
                <a:lnTo>
                  <a:pt x="10696820" y="3992834"/>
                </a:lnTo>
                <a:cubicBezTo>
                  <a:pt x="10684760" y="3995914"/>
                  <a:pt x="10672363" y="3989092"/>
                  <a:pt x="10669131" y="3977599"/>
                </a:cubicBezTo>
                <a:lnTo>
                  <a:pt x="10647500" y="3900666"/>
                </a:lnTo>
                <a:lnTo>
                  <a:pt x="10647500" y="3925344"/>
                </a:lnTo>
                <a:cubicBezTo>
                  <a:pt x="10647500" y="3932923"/>
                  <a:pt x="10645888" y="3940142"/>
                  <a:pt x="10642974" y="3946710"/>
                </a:cubicBezTo>
                <a:lnTo>
                  <a:pt x="10641565" y="3948700"/>
                </a:lnTo>
                <a:lnTo>
                  <a:pt x="10621297" y="4182425"/>
                </a:lnTo>
                <a:lnTo>
                  <a:pt x="10575820" y="4182425"/>
                </a:lnTo>
                <a:lnTo>
                  <a:pt x="10562855" y="4032925"/>
                </a:lnTo>
                <a:lnTo>
                  <a:pt x="10549891" y="4182425"/>
                </a:lnTo>
                <a:lnTo>
                  <a:pt x="10504414" y="4182425"/>
                </a:lnTo>
                <a:lnTo>
                  <a:pt x="10484146" y="3948700"/>
                </a:lnTo>
                <a:lnTo>
                  <a:pt x="10482737" y="3946710"/>
                </a:lnTo>
                <a:cubicBezTo>
                  <a:pt x="10479822" y="3940142"/>
                  <a:pt x="10478211" y="3932923"/>
                  <a:pt x="10478211" y="3925344"/>
                </a:cubicBezTo>
                <a:lnTo>
                  <a:pt x="10478211" y="3899530"/>
                </a:lnTo>
                <a:lnTo>
                  <a:pt x="10456531" y="3976636"/>
                </a:lnTo>
                <a:cubicBezTo>
                  <a:pt x="10453299" y="3988130"/>
                  <a:pt x="10440902" y="3994951"/>
                  <a:pt x="10428842" y="3991871"/>
                </a:cubicBezTo>
                <a:lnTo>
                  <a:pt x="10428842" y="3991870"/>
                </a:lnTo>
                <a:cubicBezTo>
                  <a:pt x="10416781" y="3988791"/>
                  <a:pt x="10409624" y="3976977"/>
                  <a:pt x="10412856" y="3965482"/>
                </a:cubicBezTo>
                <a:lnTo>
                  <a:pt x="10481128" y="3722665"/>
                </a:lnTo>
                <a:cubicBezTo>
                  <a:pt x="10481936" y="3719791"/>
                  <a:pt x="10483316" y="3717210"/>
                  <a:pt x="10485122" y="3715002"/>
                </a:cubicBezTo>
                <a:lnTo>
                  <a:pt x="10485496" y="3714692"/>
                </a:lnTo>
                <a:lnTo>
                  <a:pt x="10488048" y="3709635"/>
                </a:lnTo>
                <a:cubicBezTo>
                  <a:pt x="10494258" y="3700875"/>
                  <a:pt x="10503053" y="3693914"/>
                  <a:pt x="10513389" y="3689748"/>
                </a:cubicBezTo>
                <a:lnTo>
                  <a:pt x="10532311" y="3686107"/>
                </a:lnTo>
                <a:lnTo>
                  <a:pt x="10536271" y="3671014"/>
                </a:lnTo>
                <a:lnTo>
                  <a:pt x="10515368" y="3666376"/>
                </a:lnTo>
                <a:cubicBezTo>
                  <a:pt x="10471582" y="3646027"/>
                  <a:pt x="10440858" y="3598386"/>
                  <a:pt x="10440858" y="3542861"/>
                </a:cubicBezTo>
                <a:cubicBezTo>
                  <a:pt x="10440858" y="3468827"/>
                  <a:pt x="10495478" y="3408811"/>
                  <a:pt x="10562855" y="3408811"/>
                </a:cubicBezTo>
                <a:close/>
                <a:moveTo>
                  <a:pt x="1513748" y="3236284"/>
                </a:moveTo>
                <a:cubicBezTo>
                  <a:pt x="1581125" y="3236284"/>
                  <a:pt x="1635745" y="3296300"/>
                  <a:pt x="1635745" y="3370334"/>
                </a:cubicBezTo>
                <a:cubicBezTo>
                  <a:pt x="1635745" y="3425859"/>
                  <a:pt x="1605022" y="3473500"/>
                  <a:pt x="1561235" y="3493849"/>
                </a:cubicBezTo>
                <a:lnTo>
                  <a:pt x="1540332" y="3498487"/>
                </a:lnTo>
                <a:lnTo>
                  <a:pt x="1544292" y="3513580"/>
                </a:lnTo>
                <a:lnTo>
                  <a:pt x="1563215" y="3517221"/>
                </a:lnTo>
                <a:cubicBezTo>
                  <a:pt x="1578719" y="3523471"/>
                  <a:pt x="1590754" y="3536006"/>
                  <a:pt x="1595804" y="3551475"/>
                </a:cubicBezTo>
                <a:lnTo>
                  <a:pt x="1596155" y="3553690"/>
                </a:lnTo>
                <a:lnTo>
                  <a:pt x="1663699" y="3793918"/>
                </a:lnTo>
                <a:cubicBezTo>
                  <a:pt x="1666930" y="3805412"/>
                  <a:pt x="1659773" y="3817226"/>
                  <a:pt x="1647712" y="3820306"/>
                </a:cubicBezTo>
                <a:lnTo>
                  <a:pt x="1647712" y="3820307"/>
                </a:lnTo>
                <a:cubicBezTo>
                  <a:pt x="1635652" y="3823387"/>
                  <a:pt x="1623255" y="3816565"/>
                  <a:pt x="1620024" y="3805072"/>
                </a:cubicBezTo>
                <a:lnTo>
                  <a:pt x="1598393" y="3728139"/>
                </a:lnTo>
                <a:lnTo>
                  <a:pt x="1598393" y="3752817"/>
                </a:lnTo>
                <a:cubicBezTo>
                  <a:pt x="1598393" y="3760396"/>
                  <a:pt x="1596781" y="3767615"/>
                  <a:pt x="1593866" y="3774183"/>
                </a:cubicBezTo>
                <a:lnTo>
                  <a:pt x="1592458" y="3776173"/>
                </a:lnTo>
                <a:lnTo>
                  <a:pt x="1572189" y="4009898"/>
                </a:lnTo>
                <a:lnTo>
                  <a:pt x="1526713" y="4009898"/>
                </a:lnTo>
                <a:lnTo>
                  <a:pt x="1513748" y="3860398"/>
                </a:lnTo>
                <a:lnTo>
                  <a:pt x="1500784" y="4009898"/>
                </a:lnTo>
                <a:lnTo>
                  <a:pt x="1455307" y="4009898"/>
                </a:lnTo>
                <a:lnTo>
                  <a:pt x="1435038" y="3776173"/>
                </a:lnTo>
                <a:lnTo>
                  <a:pt x="1433630" y="3774183"/>
                </a:lnTo>
                <a:cubicBezTo>
                  <a:pt x="1430715" y="3767615"/>
                  <a:pt x="1429104" y="3760396"/>
                  <a:pt x="1429104" y="3752817"/>
                </a:cubicBezTo>
                <a:lnTo>
                  <a:pt x="1429104" y="3727003"/>
                </a:lnTo>
                <a:lnTo>
                  <a:pt x="1407423" y="3804109"/>
                </a:lnTo>
                <a:cubicBezTo>
                  <a:pt x="1404192" y="3815603"/>
                  <a:pt x="1391795" y="3822424"/>
                  <a:pt x="1379734" y="3819344"/>
                </a:cubicBezTo>
                <a:lnTo>
                  <a:pt x="1379735" y="3819343"/>
                </a:lnTo>
                <a:cubicBezTo>
                  <a:pt x="1367674" y="3816264"/>
                  <a:pt x="1360517" y="3804450"/>
                  <a:pt x="1363748" y="3792955"/>
                </a:cubicBezTo>
                <a:lnTo>
                  <a:pt x="1432020" y="3550138"/>
                </a:lnTo>
                <a:cubicBezTo>
                  <a:pt x="1432828" y="3547264"/>
                  <a:pt x="1434209" y="3544683"/>
                  <a:pt x="1436014" y="3542475"/>
                </a:cubicBezTo>
                <a:lnTo>
                  <a:pt x="1436389" y="3542165"/>
                </a:lnTo>
                <a:lnTo>
                  <a:pt x="1438940" y="3537108"/>
                </a:lnTo>
                <a:cubicBezTo>
                  <a:pt x="1445151" y="3528348"/>
                  <a:pt x="1453945" y="3521387"/>
                  <a:pt x="1464282" y="3517221"/>
                </a:cubicBezTo>
                <a:lnTo>
                  <a:pt x="1483204" y="3513580"/>
                </a:lnTo>
                <a:lnTo>
                  <a:pt x="1487164" y="3498487"/>
                </a:lnTo>
                <a:lnTo>
                  <a:pt x="1466261" y="3493849"/>
                </a:lnTo>
                <a:cubicBezTo>
                  <a:pt x="1422474" y="3473500"/>
                  <a:pt x="1391751" y="3425859"/>
                  <a:pt x="1391751" y="3370334"/>
                </a:cubicBezTo>
                <a:cubicBezTo>
                  <a:pt x="1391751" y="3296300"/>
                  <a:pt x="1446371" y="3236284"/>
                  <a:pt x="1513748" y="3236284"/>
                </a:cubicBezTo>
                <a:close/>
                <a:moveTo>
                  <a:pt x="2229745" y="2769073"/>
                </a:moveTo>
                <a:cubicBezTo>
                  <a:pt x="2297122" y="2769073"/>
                  <a:pt x="2351741" y="2829088"/>
                  <a:pt x="2351741" y="2903122"/>
                </a:cubicBezTo>
                <a:cubicBezTo>
                  <a:pt x="2351741" y="2958647"/>
                  <a:pt x="2321018" y="3006288"/>
                  <a:pt x="2277231" y="3026636"/>
                </a:cubicBezTo>
                <a:lnTo>
                  <a:pt x="2256328" y="3031274"/>
                </a:lnTo>
                <a:lnTo>
                  <a:pt x="2260289" y="3046367"/>
                </a:lnTo>
                <a:lnTo>
                  <a:pt x="2279211" y="3050008"/>
                </a:lnTo>
                <a:cubicBezTo>
                  <a:pt x="2294715" y="3056258"/>
                  <a:pt x="2306751" y="3068793"/>
                  <a:pt x="2311800" y="3084262"/>
                </a:cubicBezTo>
                <a:lnTo>
                  <a:pt x="2312151" y="3086477"/>
                </a:lnTo>
                <a:lnTo>
                  <a:pt x="2379696" y="3326705"/>
                </a:lnTo>
                <a:cubicBezTo>
                  <a:pt x="2382927" y="3338199"/>
                  <a:pt x="2375769" y="3350013"/>
                  <a:pt x="2363709" y="3353093"/>
                </a:cubicBezTo>
                <a:lnTo>
                  <a:pt x="2363709" y="3353094"/>
                </a:lnTo>
                <a:cubicBezTo>
                  <a:pt x="2351649" y="3356174"/>
                  <a:pt x="2339252" y="3349352"/>
                  <a:pt x="2336020" y="3337859"/>
                </a:cubicBezTo>
                <a:lnTo>
                  <a:pt x="2314390" y="3260926"/>
                </a:lnTo>
                <a:lnTo>
                  <a:pt x="2314390" y="3285604"/>
                </a:lnTo>
                <a:cubicBezTo>
                  <a:pt x="2314390" y="3293183"/>
                  <a:pt x="2312777" y="3300402"/>
                  <a:pt x="2309864" y="3306970"/>
                </a:cubicBezTo>
                <a:lnTo>
                  <a:pt x="2308455" y="3308960"/>
                </a:lnTo>
                <a:lnTo>
                  <a:pt x="2288186" y="3542685"/>
                </a:lnTo>
                <a:lnTo>
                  <a:pt x="2242709" y="3542685"/>
                </a:lnTo>
                <a:lnTo>
                  <a:pt x="2229745" y="3393185"/>
                </a:lnTo>
                <a:lnTo>
                  <a:pt x="2216779" y="3542685"/>
                </a:lnTo>
                <a:lnTo>
                  <a:pt x="2171303" y="3542685"/>
                </a:lnTo>
                <a:lnTo>
                  <a:pt x="2151035" y="3308960"/>
                </a:lnTo>
                <a:lnTo>
                  <a:pt x="2149626" y="3306970"/>
                </a:lnTo>
                <a:cubicBezTo>
                  <a:pt x="2146711" y="3300402"/>
                  <a:pt x="2145099" y="3293183"/>
                  <a:pt x="2145099" y="3285604"/>
                </a:cubicBezTo>
                <a:lnTo>
                  <a:pt x="2145099" y="3259790"/>
                </a:lnTo>
                <a:lnTo>
                  <a:pt x="2123420" y="3336896"/>
                </a:lnTo>
                <a:cubicBezTo>
                  <a:pt x="2120188" y="3348390"/>
                  <a:pt x="2107790" y="3355211"/>
                  <a:pt x="2095730" y="3352131"/>
                </a:cubicBezTo>
                <a:lnTo>
                  <a:pt x="2095730" y="3352130"/>
                </a:lnTo>
                <a:cubicBezTo>
                  <a:pt x="2083670" y="3349051"/>
                  <a:pt x="2076513" y="3337237"/>
                  <a:pt x="2079744" y="3325742"/>
                </a:cubicBezTo>
                <a:lnTo>
                  <a:pt x="2148016" y="3082925"/>
                </a:lnTo>
                <a:cubicBezTo>
                  <a:pt x="2148824" y="3080051"/>
                  <a:pt x="2150205" y="3077470"/>
                  <a:pt x="2152010" y="3075262"/>
                </a:cubicBezTo>
                <a:lnTo>
                  <a:pt x="2152386" y="3074952"/>
                </a:lnTo>
                <a:lnTo>
                  <a:pt x="2154936" y="3069896"/>
                </a:lnTo>
                <a:cubicBezTo>
                  <a:pt x="2161147" y="3061135"/>
                  <a:pt x="2169942" y="3054175"/>
                  <a:pt x="2180277" y="3050008"/>
                </a:cubicBezTo>
                <a:lnTo>
                  <a:pt x="2199200" y="3046367"/>
                </a:lnTo>
                <a:lnTo>
                  <a:pt x="2203160" y="3031274"/>
                </a:lnTo>
                <a:lnTo>
                  <a:pt x="2182258" y="3026636"/>
                </a:lnTo>
                <a:cubicBezTo>
                  <a:pt x="2138471" y="3006288"/>
                  <a:pt x="2107747" y="2958647"/>
                  <a:pt x="2107747" y="2903122"/>
                </a:cubicBezTo>
                <a:cubicBezTo>
                  <a:pt x="2107747" y="2829088"/>
                  <a:pt x="2162367" y="2769073"/>
                  <a:pt x="2229745" y="2769073"/>
                </a:cubicBezTo>
                <a:close/>
                <a:moveTo>
                  <a:pt x="8880704" y="2753204"/>
                </a:moveTo>
                <a:cubicBezTo>
                  <a:pt x="8948082" y="2753204"/>
                  <a:pt x="9002702" y="2813220"/>
                  <a:pt x="9002702" y="2887253"/>
                </a:cubicBezTo>
                <a:cubicBezTo>
                  <a:pt x="9002702" y="2942779"/>
                  <a:pt x="8971978" y="2990419"/>
                  <a:pt x="8928191" y="3010768"/>
                </a:cubicBezTo>
                <a:lnTo>
                  <a:pt x="8907289" y="3015406"/>
                </a:lnTo>
                <a:lnTo>
                  <a:pt x="8911248" y="3030499"/>
                </a:lnTo>
                <a:lnTo>
                  <a:pt x="8930171" y="3034140"/>
                </a:lnTo>
                <a:cubicBezTo>
                  <a:pt x="8945675" y="3040390"/>
                  <a:pt x="8957711" y="3052925"/>
                  <a:pt x="8962760" y="3068394"/>
                </a:cubicBezTo>
                <a:lnTo>
                  <a:pt x="8963111" y="3070609"/>
                </a:lnTo>
                <a:lnTo>
                  <a:pt x="9030655" y="3310837"/>
                </a:lnTo>
                <a:cubicBezTo>
                  <a:pt x="9033887" y="3322331"/>
                  <a:pt x="9026730" y="3334145"/>
                  <a:pt x="9014669" y="3337225"/>
                </a:cubicBezTo>
                <a:lnTo>
                  <a:pt x="9014669" y="3337226"/>
                </a:lnTo>
                <a:cubicBezTo>
                  <a:pt x="9002609" y="3340306"/>
                  <a:pt x="8990212" y="3333484"/>
                  <a:pt x="8986980" y="3321991"/>
                </a:cubicBezTo>
                <a:lnTo>
                  <a:pt x="8965349" y="3245058"/>
                </a:lnTo>
                <a:lnTo>
                  <a:pt x="8965349" y="3269736"/>
                </a:lnTo>
                <a:cubicBezTo>
                  <a:pt x="8965349" y="3277315"/>
                  <a:pt x="8963737" y="3284534"/>
                  <a:pt x="8960823" y="3291102"/>
                </a:cubicBezTo>
                <a:lnTo>
                  <a:pt x="8959414" y="3293092"/>
                </a:lnTo>
                <a:lnTo>
                  <a:pt x="8939146" y="3526817"/>
                </a:lnTo>
                <a:lnTo>
                  <a:pt x="8893669" y="3526817"/>
                </a:lnTo>
                <a:lnTo>
                  <a:pt x="8880704" y="3377317"/>
                </a:lnTo>
                <a:lnTo>
                  <a:pt x="8867740" y="3526817"/>
                </a:lnTo>
                <a:lnTo>
                  <a:pt x="8822263" y="3526817"/>
                </a:lnTo>
                <a:lnTo>
                  <a:pt x="8801995" y="3293092"/>
                </a:lnTo>
                <a:lnTo>
                  <a:pt x="8800586" y="3291102"/>
                </a:lnTo>
                <a:cubicBezTo>
                  <a:pt x="8797671" y="3284534"/>
                  <a:pt x="8796060" y="3277315"/>
                  <a:pt x="8796060" y="3269736"/>
                </a:cubicBezTo>
                <a:lnTo>
                  <a:pt x="8796060" y="3243922"/>
                </a:lnTo>
                <a:lnTo>
                  <a:pt x="8774380" y="3321028"/>
                </a:lnTo>
                <a:cubicBezTo>
                  <a:pt x="8771148" y="3332522"/>
                  <a:pt x="8758751" y="3339343"/>
                  <a:pt x="8746691" y="3336263"/>
                </a:cubicBezTo>
                <a:lnTo>
                  <a:pt x="8746691" y="3336262"/>
                </a:lnTo>
                <a:cubicBezTo>
                  <a:pt x="8734630" y="3333183"/>
                  <a:pt x="8727473" y="3321369"/>
                  <a:pt x="8730705" y="3309874"/>
                </a:cubicBezTo>
                <a:lnTo>
                  <a:pt x="8798977" y="3067057"/>
                </a:lnTo>
                <a:cubicBezTo>
                  <a:pt x="8799785" y="3064184"/>
                  <a:pt x="8801165" y="3061602"/>
                  <a:pt x="8802971" y="3059395"/>
                </a:cubicBezTo>
                <a:lnTo>
                  <a:pt x="8803345" y="3059084"/>
                </a:lnTo>
                <a:lnTo>
                  <a:pt x="8805897" y="3054027"/>
                </a:lnTo>
                <a:cubicBezTo>
                  <a:pt x="8812107" y="3045267"/>
                  <a:pt x="8820902" y="3038306"/>
                  <a:pt x="8831238" y="3034140"/>
                </a:cubicBezTo>
                <a:lnTo>
                  <a:pt x="8850160" y="3030499"/>
                </a:lnTo>
                <a:lnTo>
                  <a:pt x="8854120" y="3015406"/>
                </a:lnTo>
                <a:lnTo>
                  <a:pt x="8833217" y="3010768"/>
                </a:lnTo>
                <a:cubicBezTo>
                  <a:pt x="8789431" y="2990419"/>
                  <a:pt x="8758707" y="2942779"/>
                  <a:pt x="8758707" y="2887253"/>
                </a:cubicBezTo>
                <a:cubicBezTo>
                  <a:pt x="8758707" y="2813220"/>
                  <a:pt x="8813327" y="2753204"/>
                  <a:pt x="8880704" y="2753204"/>
                </a:cubicBezTo>
                <a:close/>
                <a:moveTo>
                  <a:pt x="7666032" y="2727323"/>
                </a:moveTo>
                <a:cubicBezTo>
                  <a:pt x="7733410" y="2727323"/>
                  <a:pt x="7788030" y="2787339"/>
                  <a:pt x="7788030" y="2861372"/>
                </a:cubicBezTo>
                <a:cubicBezTo>
                  <a:pt x="7788030" y="2916897"/>
                  <a:pt x="7757306" y="2964537"/>
                  <a:pt x="7713519" y="2984887"/>
                </a:cubicBezTo>
                <a:lnTo>
                  <a:pt x="7692616" y="2989524"/>
                </a:lnTo>
                <a:lnTo>
                  <a:pt x="7696576" y="3004618"/>
                </a:lnTo>
                <a:lnTo>
                  <a:pt x="7715499" y="3008258"/>
                </a:lnTo>
                <a:cubicBezTo>
                  <a:pt x="7731003" y="3014508"/>
                  <a:pt x="7743039" y="3027043"/>
                  <a:pt x="7748088" y="3042512"/>
                </a:cubicBezTo>
                <a:lnTo>
                  <a:pt x="7748439" y="3044727"/>
                </a:lnTo>
                <a:lnTo>
                  <a:pt x="7815983" y="3284955"/>
                </a:lnTo>
                <a:cubicBezTo>
                  <a:pt x="7819215" y="3296449"/>
                  <a:pt x="7812058" y="3308263"/>
                  <a:pt x="7799997" y="3311343"/>
                </a:cubicBezTo>
                <a:lnTo>
                  <a:pt x="7799997" y="3311344"/>
                </a:lnTo>
                <a:cubicBezTo>
                  <a:pt x="7787937" y="3314424"/>
                  <a:pt x="7775540" y="3307602"/>
                  <a:pt x="7772308" y="3296109"/>
                </a:cubicBezTo>
                <a:lnTo>
                  <a:pt x="7750677" y="3219176"/>
                </a:lnTo>
                <a:lnTo>
                  <a:pt x="7750677" y="3243854"/>
                </a:lnTo>
                <a:cubicBezTo>
                  <a:pt x="7750677" y="3251433"/>
                  <a:pt x="7749065" y="3258652"/>
                  <a:pt x="7746151" y="3265220"/>
                </a:cubicBezTo>
                <a:lnTo>
                  <a:pt x="7744742" y="3267210"/>
                </a:lnTo>
                <a:lnTo>
                  <a:pt x="7724474" y="3500935"/>
                </a:lnTo>
                <a:lnTo>
                  <a:pt x="7678997" y="3500935"/>
                </a:lnTo>
                <a:lnTo>
                  <a:pt x="7666032" y="3351435"/>
                </a:lnTo>
                <a:lnTo>
                  <a:pt x="7653068" y="3500935"/>
                </a:lnTo>
                <a:lnTo>
                  <a:pt x="7607591" y="3500935"/>
                </a:lnTo>
                <a:lnTo>
                  <a:pt x="7587322" y="3267210"/>
                </a:lnTo>
                <a:lnTo>
                  <a:pt x="7585914" y="3265220"/>
                </a:lnTo>
                <a:cubicBezTo>
                  <a:pt x="7582999" y="3258652"/>
                  <a:pt x="7581387" y="3251433"/>
                  <a:pt x="7581387" y="3243854"/>
                </a:cubicBezTo>
                <a:lnTo>
                  <a:pt x="7581387" y="3218040"/>
                </a:lnTo>
                <a:lnTo>
                  <a:pt x="7559708" y="3295146"/>
                </a:lnTo>
                <a:cubicBezTo>
                  <a:pt x="7556476" y="3306640"/>
                  <a:pt x="7544079" y="3313461"/>
                  <a:pt x="7532018" y="3310381"/>
                </a:cubicBezTo>
                <a:lnTo>
                  <a:pt x="7532019" y="3310380"/>
                </a:lnTo>
                <a:cubicBezTo>
                  <a:pt x="7519958" y="3307301"/>
                  <a:pt x="7512801" y="3295487"/>
                  <a:pt x="7516033" y="3283992"/>
                </a:cubicBezTo>
                <a:lnTo>
                  <a:pt x="7584305" y="3041175"/>
                </a:lnTo>
                <a:cubicBezTo>
                  <a:pt x="7585112" y="3038302"/>
                  <a:pt x="7586493" y="3035720"/>
                  <a:pt x="7588298" y="3033512"/>
                </a:cubicBezTo>
                <a:lnTo>
                  <a:pt x="7588673" y="3033203"/>
                </a:lnTo>
                <a:lnTo>
                  <a:pt x="7591224" y="3028145"/>
                </a:lnTo>
                <a:cubicBezTo>
                  <a:pt x="7597435" y="3019385"/>
                  <a:pt x="7606229" y="3012424"/>
                  <a:pt x="7616565" y="3008258"/>
                </a:cubicBezTo>
                <a:lnTo>
                  <a:pt x="7635488" y="3004618"/>
                </a:lnTo>
                <a:lnTo>
                  <a:pt x="7639448" y="2989524"/>
                </a:lnTo>
                <a:lnTo>
                  <a:pt x="7618545" y="2984887"/>
                </a:lnTo>
                <a:cubicBezTo>
                  <a:pt x="7574759" y="2964537"/>
                  <a:pt x="7544035" y="2916897"/>
                  <a:pt x="7544035" y="2861372"/>
                </a:cubicBezTo>
                <a:cubicBezTo>
                  <a:pt x="7544035" y="2787339"/>
                  <a:pt x="7598655" y="2727323"/>
                  <a:pt x="7666032" y="2727323"/>
                </a:cubicBezTo>
                <a:close/>
                <a:moveTo>
                  <a:pt x="6604983" y="2727323"/>
                </a:moveTo>
                <a:cubicBezTo>
                  <a:pt x="6672361" y="2727323"/>
                  <a:pt x="6726980" y="2787339"/>
                  <a:pt x="6726980" y="2861372"/>
                </a:cubicBezTo>
                <a:cubicBezTo>
                  <a:pt x="6726980" y="2916897"/>
                  <a:pt x="6696257" y="2964537"/>
                  <a:pt x="6652470" y="2984887"/>
                </a:cubicBezTo>
                <a:lnTo>
                  <a:pt x="6631567" y="2989524"/>
                </a:lnTo>
                <a:lnTo>
                  <a:pt x="6635527" y="3004618"/>
                </a:lnTo>
                <a:lnTo>
                  <a:pt x="6654450" y="3008258"/>
                </a:lnTo>
                <a:cubicBezTo>
                  <a:pt x="6669954" y="3014508"/>
                  <a:pt x="6681990" y="3027043"/>
                  <a:pt x="6687039" y="3042512"/>
                </a:cubicBezTo>
                <a:lnTo>
                  <a:pt x="6687390" y="3044727"/>
                </a:lnTo>
                <a:lnTo>
                  <a:pt x="6754934" y="3284955"/>
                </a:lnTo>
                <a:cubicBezTo>
                  <a:pt x="6758166" y="3296449"/>
                  <a:pt x="6751008" y="3308263"/>
                  <a:pt x="6738948" y="3311343"/>
                </a:cubicBezTo>
                <a:lnTo>
                  <a:pt x="6738948" y="3311344"/>
                </a:lnTo>
                <a:cubicBezTo>
                  <a:pt x="6726887" y="3314424"/>
                  <a:pt x="6714491" y="3307602"/>
                  <a:pt x="6711259" y="3296109"/>
                </a:cubicBezTo>
                <a:lnTo>
                  <a:pt x="6689628" y="3219176"/>
                </a:lnTo>
                <a:lnTo>
                  <a:pt x="6689628" y="3243854"/>
                </a:lnTo>
                <a:cubicBezTo>
                  <a:pt x="6689628" y="3251433"/>
                  <a:pt x="6688016" y="3258652"/>
                  <a:pt x="6685102" y="3265220"/>
                </a:cubicBezTo>
                <a:lnTo>
                  <a:pt x="6683693" y="3267210"/>
                </a:lnTo>
                <a:lnTo>
                  <a:pt x="6663425" y="3500935"/>
                </a:lnTo>
                <a:lnTo>
                  <a:pt x="6617948" y="3500935"/>
                </a:lnTo>
                <a:lnTo>
                  <a:pt x="6604983" y="3351435"/>
                </a:lnTo>
                <a:lnTo>
                  <a:pt x="6592019" y="3500935"/>
                </a:lnTo>
                <a:lnTo>
                  <a:pt x="6546542" y="3500935"/>
                </a:lnTo>
                <a:lnTo>
                  <a:pt x="6526273" y="3267210"/>
                </a:lnTo>
                <a:lnTo>
                  <a:pt x="6524865" y="3265220"/>
                </a:lnTo>
                <a:cubicBezTo>
                  <a:pt x="6521950" y="3258652"/>
                  <a:pt x="6520338" y="3251433"/>
                  <a:pt x="6520338" y="3243854"/>
                </a:cubicBezTo>
                <a:lnTo>
                  <a:pt x="6520338" y="3218040"/>
                </a:lnTo>
                <a:lnTo>
                  <a:pt x="6498659" y="3295146"/>
                </a:lnTo>
                <a:cubicBezTo>
                  <a:pt x="6495427" y="3306640"/>
                  <a:pt x="6483030" y="3313461"/>
                  <a:pt x="6470969" y="3310381"/>
                </a:cubicBezTo>
                <a:lnTo>
                  <a:pt x="6470970" y="3310380"/>
                </a:lnTo>
                <a:cubicBezTo>
                  <a:pt x="6458909" y="3307301"/>
                  <a:pt x="6451752" y="3295487"/>
                  <a:pt x="6454984" y="3283992"/>
                </a:cubicBezTo>
                <a:lnTo>
                  <a:pt x="6523256" y="3041175"/>
                </a:lnTo>
                <a:cubicBezTo>
                  <a:pt x="6524063" y="3038302"/>
                  <a:pt x="6525444" y="3035720"/>
                  <a:pt x="6527249" y="3033512"/>
                </a:cubicBezTo>
                <a:lnTo>
                  <a:pt x="6527624" y="3033203"/>
                </a:lnTo>
                <a:lnTo>
                  <a:pt x="6530175" y="3028145"/>
                </a:lnTo>
                <a:cubicBezTo>
                  <a:pt x="6536386" y="3019385"/>
                  <a:pt x="6545180" y="3012424"/>
                  <a:pt x="6555516" y="3008258"/>
                </a:cubicBezTo>
                <a:lnTo>
                  <a:pt x="6574439" y="3004618"/>
                </a:lnTo>
                <a:lnTo>
                  <a:pt x="6578399" y="2989524"/>
                </a:lnTo>
                <a:lnTo>
                  <a:pt x="6557496" y="2984887"/>
                </a:lnTo>
                <a:cubicBezTo>
                  <a:pt x="6513710" y="2964537"/>
                  <a:pt x="6482986" y="2916897"/>
                  <a:pt x="6482986" y="2861372"/>
                </a:cubicBezTo>
                <a:cubicBezTo>
                  <a:pt x="6482986" y="2787339"/>
                  <a:pt x="6537606" y="2727323"/>
                  <a:pt x="6604983" y="2727323"/>
                </a:cubicBezTo>
                <a:close/>
                <a:moveTo>
                  <a:pt x="4243794" y="2727323"/>
                </a:moveTo>
                <a:cubicBezTo>
                  <a:pt x="4311172" y="2727323"/>
                  <a:pt x="4365791" y="2787339"/>
                  <a:pt x="4365791" y="2861372"/>
                </a:cubicBezTo>
                <a:cubicBezTo>
                  <a:pt x="4365791" y="2916897"/>
                  <a:pt x="4335068" y="2964537"/>
                  <a:pt x="4291281" y="2984887"/>
                </a:cubicBezTo>
                <a:lnTo>
                  <a:pt x="4270378" y="2989524"/>
                </a:lnTo>
                <a:lnTo>
                  <a:pt x="4274338" y="3004618"/>
                </a:lnTo>
                <a:lnTo>
                  <a:pt x="4293261" y="3008258"/>
                </a:lnTo>
                <a:cubicBezTo>
                  <a:pt x="4308765" y="3014508"/>
                  <a:pt x="4320801" y="3027043"/>
                  <a:pt x="4325850" y="3042512"/>
                </a:cubicBezTo>
                <a:lnTo>
                  <a:pt x="4326201" y="3044727"/>
                </a:lnTo>
                <a:lnTo>
                  <a:pt x="4393745" y="3284955"/>
                </a:lnTo>
                <a:cubicBezTo>
                  <a:pt x="4396977" y="3296449"/>
                  <a:pt x="4389819" y="3308263"/>
                  <a:pt x="4377759" y="3311343"/>
                </a:cubicBezTo>
                <a:lnTo>
                  <a:pt x="4377759" y="3311344"/>
                </a:lnTo>
                <a:cubicBezTo>
                  <a:pt x="4365698" y="3314424"/>
                  <a:pt x="4353302" y="3307602"/>
                  <a:pt x="4350070" y="3296109"/>
                </a:cubicBezTo>
                <a:lnTo>
                  <a:pt x="4328439" y="3219176"/>
                </a:lnTo>
                <a:lnTo>
                  <a:pt x="4328439" y="3243854"/>
                </a:lnTo>
                <a:cubicBezTo>
                  <a:pt x="4328439" y="3251433"/>
                  <a:pt x="4326827" y="3258652"/>
                  <a:pt x="4323913" y="3265220"/>
                </a:cubicBezTo>
                <a:lnTo>
                  <a:pt x="4322504" y="3267210"/>
                </a:lnTo>
                <a:lnTo>
                  <a:pt x="4302236" y="3500935"/>
                </a:lnTo>
                <a:lnTo>
                  <a:pt x="4256759" y="3500935"/>
                </a:lnTo>
                <a:lnTo>
                  <a:pt x="4243794" y="3351435"/>
                </a:lnTo>
                <a:lnTo>
                  <a:pt x="4230830" y="3500935"/>
                </a:lnTo>
                <a:lnTo>
                  <a:pt x="4185353" y="3500935"/>
                </a:lnTo>
                <a:lnTo>
                  <a:pt x="4165084" y="3267210"/>
                </a:lnTo>
                <a:lnTo>
                  <a:pt x="4163676" y="3265220"/>
                </a:lnTo>
                <a:cubicBezTo>
                  <a:pt x="4160761" y="3258652"/>
                  <a:pt x="4159149" y="3251433"/>
                  <a:pt x="4159149" y="3243854"/>
                </a:cubicBezTo>
                <a:lnTo>
                  <a:pt x="4159149" y="3218040"/>
                </a:lnTo>
                <a:lnTo>
                  <a:pt x="4137470" y="3295146"/>
                </a:lnTo>
                <a:cubicBezTo>
                  <a:pt x="4134238" y="3306640"/>
                  <a:pt x="4121841" y="3313461"/>
                  <a:pt x="4109780" y="3310381"/>
                </a:cubicBezTo>
                <a:lnTo>
                  <a:pt x="4109781" y="3310380"/>
                </a:lnTo>
                <a:cubicBezTo>
                  <a:pt x="4097720" y="3307301"/>
                  <a:pt x="4090563" y="3295487"/>
                  <a:pt x="4093795" y="3283992"/>
                </a:cubicBezTo>
                <a:lnTo>
                  <a:pt x="4162067" y="3041175"/>
                </a:lnTo>
                <a:cubicBezTo>
                  <a:pt x="4162874" y="3038302"/>
                  <a:pt x="4164255" y="3035720"/>
                  <a:pt x="4166060" y="3033512"/>
                </a:cubicBezTo>
                <a:lnTo>
                  <a:pt x="4166435" y="3033203"/>
                </a:lnTo>
                <a:lnTo>
                  <a:pt x="4168986" y="3028145"/>
                </a:lnTo>
                <a:cubicBezTo>
                  <a:pt x="4175197" y="3019385"/>
                  <a:pt x="4183991" y="3012424"/>
                  <a:pt x="4194327" y="3008258"/>
                </a:cubicBezTo>
                <a:lnTo>
                  <a:pt x="4213250" y="3004618"/>
                </a:lnTo>
                <a:lnTo>
                  <a:pt x="4217210" y="2989524"/>
                </a:lnTo>
                <a:lnTo>
                  <a:pt x="4196307" y="2984887"/>
                </a:lnTo>
                <a:cubicBezTo>
                  <a:pt x="4152521" y="2964537"/>
                  <a:pt x="4121797" y="2916897"/>
                  <a:pt x="4121797" y="2861372"/>
                </a:cubicBezTo>
                <a:cubicBezTo>
                  <a:pt x="4121797" y="2787339"/>
                  <a:pt x="4176417" y="2727323"/>
                  <a:pt x="4243794" y="2727323"/>
                </a:cubicBezTo>
                <a:close/>
                <a:moveTo>
                  <a:pt x="3269017" y="2727323"/>
                </a:moveTo>
                <a:cubicBezTo>
                  <a:pt x="3336393" y="2727323"/>
                  <a:pt x="3391013" y="2787339"/>
                  <a:pt x="3391013" y="2861372"/>
                </a:cubicBezTo>
                <a:cubicBezTo>
                  <a:pt x="3391013" y="2916897"/>
                  <a:pt x="3360291" y="2964537"/>
                  <a:pt x="3316505" y="2984887"/>
                </a:cubicBezTo>
                <a:lnTo>
                  <a:pt x="3295600" y="2989524"/>
                </a:lnTo>
                <a:lnTo>
                  <a:pt x="3299562" y="3004618"/>
                </a:lnTo>
                <a:lnTo>
                  <a:pt x="3318482" y="3008258"/>
                </a:lnTo>
                <a:cubicBezTo>
                  <a:pt x="3333986" y="3014508"/>
                  <a:pt x="3346022" y="3027043"/>
                  <a:pt x="3351073" y="3042512"/>
                </a:cubicBezTo>
                <a:lnTo>
                  <a:pt x="3351423" y="3044727"/>
                </a:lnTo>
                <a:lnTo>
                  <a:pt x="3418969" y="3284955"/>
                </a:lnTo>
                <a:cubicBezTo>
                  <a:pt x="3422200" y="3296449"/>
                  <a:pt x="3415041" y="3308263"/>
                  <a:pt x="3402982" y="3311343"/>
                </a:cubicBezTo>
                <a:lnTo>
                  <a:pt x="3402983" y="3311344"/>
                </a:lnTo>
                <a:cubicBezTo>
                  <a:pt x="3390921" y="3314424"/>
                  <a:pt x="3378525" y="3307602"/>
                  <a:pt x="3375292" y="3296109"/>
                </a:cubicBezTo>
                <a:lnTo>
                  <a:pt x="3353662" y="3219176"/>
                </a:lnTo>
                <a:lnTo>
                  <a:pt x="3353662" y="3243854"/>
                </a:lnTo>
                <a:cubicBezTo>
                  <a:pt x="3353662" y="3251433"/>
                  <a:pt x="3352049" y="3258652"/>
                  <a:pt x="3349136" y="3265220"/>
                </a:cubicBezTo>
                <a:lnTo>
                  <a:pt x="3347726" y="3267210"/>
                </a:lnTo>
                <a:lnTo>
                  <a:pt x="3327457" y="3500935"/>
                </a:lnTo>
                <a:lnTo>
                  <a:pt x="3281981" y="3500935"/>
                </a:lnTo>
                <a:lnTo>
                  <a:pt x="3269017" y="3351435"/>
                </a:lnTo>
                <a:lnTo>
                  <a:pt x="3256052" y="3500935"/>
                </a:lnTo>
                <a:lnTo>
                  <a:pt x="3210576" y="3500935"/>
                </a:lnTo>
                <a:lnTo>
                  <a:pt x="3190306" y="3267210"/>
                </a:lnTo>
                <a:lnTo>
                  <a:pt x="3188897" y="3265220"/>
                </a:lnTo>
                <a:cubicBezTo>
                  <a:pt x="3185985" y="3258652"/>
                  <a:pt x="3184371" y="3251433"/>
                  <a:pt x="3184371" y="3243854"/>
                </a:cubicBezTo>
                <a:lnTo>
                  <a:pt x="3184371" y="3218040"/>
                </a:lnTo>
                <a:lnTo>
                  <a:pt x="3162691" y="3295146"/>
                </a:lnTo>
                <a:cubicBezTo>
                  <a:pt x="3159460" y="3306640"/>
                  <a:pt x="3147063" y="3313461"/>
                  <a:pt x="3135003" y="3310381"/>
                </a:cubicBezTo>
                <a:lnTo>
                  <a:pt x="3135003" y="3310380"/>
                </a:lnTo>
                <a:cubicBezTo>
                  <a:pt x="3122943" y="3307301"/>
                  <a:pt x="3115786" y="3295487"/>
                  <a:pt x="3119018" y="3283992"/>
                </a:cubicBezTo>
                <a:lnTo>
                  <a:pt x="3187290" y="3041175"/>
                </a:lnTo>
                <a:cubicBezTo>
                  <a:pt x="3188097" y="3038302"/>
                  <a:pt x="3189478" y="3035720"/>
                  <a:pt x="3191282" y="3033512"/>
                </a:cubicBezTo>
                <a:lnTo>
                  <a:pt x="3191658" y="3033203"/>
                </a:lnTo>
                <a:lnTo>
                  <a:pt x="3194209" y="3028145"/>
                </a:lnTo>
                <a:cubicBezTo>
                  <a:pt x="3200419" y="3019385"/>
                  <a:pt x="3209214" y="3012424"/>
                  <a:pt x="3219550" y="3008258"/>
                </a:cubicBezTo>
                <a:lnTo>
                  <a:pt x="3238471" y="3004618"/>
                </a:lnTo>
                <a:lnTo>
                  <a:pt x="3242432" y="2989524"/>
                </a:lnTo>
                <a:lnTo>
                  <a:pt x="3221528" y="2984887"/>
                </a:lnTo>
                <a:cubicBezTo>
                  <a:pt x="3177742" y="2964537"/>
                  <a:pt x="3147019" y="2916897"/>
                  <a:pt x="3147019" y="2861372"/>
                </a:cubicBezTo>
                <a:cubicBezTo>
                  <a:pt x="3147019" y="2787339"/>
                  <a:pt x="3201640" y="2727323"/>
                  <a:pt x="3269017" y="2727323"/>
                </a:cubicBezTo>
                <a:close/>
                <a:moveTo>
                  <a:pt x="754624" y="2606556"/>
                </a:moveTo>
                <a:cubicBezTo>
                  <a:pt x="822001" y="2606556"/>
                  <a:pt x="876621" y="2666572"/>
                  <a:pt x="876621" y="2740605"/>
                </a:cubicBezTo>
                <a:cubicBezTo>
                  <a:pt x="876621" y="2796131"/>
                  <a:pt x="845897" y="2843771"/>
                  <a:pt x="802111" y="2864121"/>
                </a:cubicBezTo>
                <a:lnTo>
                  <a:pt x="781208" y="2868758"/>
                </a:lnTo>
                <a:lnTo>
                  <a:pt x="785168" y="2883852"/>
                </a:lnTo>
                <a:lnTo>
                  <a:pt x="804091" y="2887493"/>
                </a:lnTo>
                <a:cubicBezTo>
                  <a:pt x="819595" y="2893742"/>
                  <a:pt x="831630" y="2906277"/>
                  <a:pt x="836679" y="2921746"/>
                </a:cubicBezTo>
                <a:lnTo>
                  <a:pt x="837031" y="2923961"/>
                </a:lnTo>
                <a:lnTo>
                  <a:pt x="904575" y="3164189"/>
                </a:lnTo>
                <a:cubicBezTo>
                  <a:pt x="907806" y="3175683"/>
                  <a:pt x="900649" y="3187497"/>
                  <a:pt x="888588" y="3190577"/>
                </a:cubicBezTo>
                <a:lnTo>
                  <a:pt x="888589" y="3190578"/>
                </a:lnTo>
                <a:cubicBezTo>
                  <a:pt x="876528" y="3193658"/>
                  <a:pt x="864131" y="3186836"/>
                  <a:pt x="860900" y="3175343"/>
                </a:cubicBezTo>
                <a:lnTo>
                  <a:pt x="839269" y="3098410"/>
                </a:lnTo>
                <a:lnTo>
                  <a:pt x="839269" y="3123088"/>
                </a:lnTo>
                <a:cubicBezTo>
                  <a:pt x="839269" y="3130667"/>
                  <a:pt x="837657" y="3137886"/>
                  <a:pt x="834742" y="3144454"/>
                </a:cubicBezTo>
                <a:lnTo>
                  <a:pt x="833334" y="3146444"/>
                </a:lnTo>
                <a:lnTo>
                  <a:pt x="813066" y="3380169"/>
                </a:lnTo>
                <a:lnTo>
                  <a:pt x="767589" y="3380169"/>
                </a:lnTo>
                <a:lnTo>
                  <a:pt x="754624" y="3230669"/>
                </a:lnTo>
                <a:lnTo>
                  <a:pt x="741659" y="3380169"/>
                </a:lnTo>
                <a:lnTo>
                  <a:pt x="696183" y="3380169"/>
                </a:lnTo>
                <a:lnTo>
                  <a:pt x="675914" y="3146444"/>
                </a:lnTo>
                <a:lnTo>
                  <a:pt x="674505" y="3144454"/>
                </a:lnTo>
                <a:cubicBezTo>
                  <a:pt x="671591" y="3137886"/>
                  <a:pt x="669979" y="3130667"/>
                  <a:pt x="669979" y="3123088"/>
                </a:cubicBezTo>
                <a:lnTo>
                  <a:pt x="669979" y="3097274"/>
                </a:lnTo>
                <a:lnTo>
                  <a:pt x="648299" y="3174380"/>
                </a:lnTo>
                <a:cubicBezTo>
                  <a:pt x="645068" y="3185874"/>
                  <a:pt x="632671" y="3192695"/>
                  <a:pt x="620610" y="3189615"/>
                </a:cubicBezTo>
                <a:lnTo>
                  <a:pt x="620611" y="3189614"/>
                </a:lnTo>
                <a:cubicBezTo>
                  <a:pt x="608550" y="3186535"/>
                  <a:pt x="601393" y="3174721"/>
                  <a:pt x="604624" y="3163226"/>
                </a:cubicBezTo>
                <a:lnTo>
                  <a:pt x="672897" y="2920409"/>
                </a:lnTo>
                <a:cubicBezTo>
                  <a:pt x="673704" y="2917536"/>
                  <a:pt x="675085" y="2914954"/>
                  <a:pt x="676890" y="2912746"/>
                </a:cubicBezTo>
                <a:lnTo>
                  <a:pt x="677265" y="2912436"/>
                </a:lnTo>
                <a:lnTo>
                  <a:pt x="679816" y="2907379"/>
                </a:lnTo>
                <a:cubicBezTo>
                  <a:pt x="686026" y="2898619"/>
                  <a:pt x="694821" y="2891658"/>
                  <a:pt x="705157" y="2887493"/>
                </a:cubicBezTo>
                <a:lnTo>
                  <a:pt x="724080" y="2883852"/>
                </a:lnTo>
                <a:lnTo>
                  <a:pt x="728039" y="2868758"/>
                </a:lnTo>
                <a:lnTo>
                  <a:pt x="707137" y="2864121"/>
                </a:lnTo>
                <a:cubicBezTo>
                  <a:pt x="663350" y="2843771"/>
                  <a:pt x="632627" y="2796131"/>
                  <a:pt x="632627" y="2740605"/>
                </a:cubicBezTo>
                <a:cubicBezTo>
                  <a:pt x="632627" y="2666572"/>
                  <a:pt x="687246" y="2606556"/>
                  <a:pt x="754624" y="2606556"/>
                </a:cubicBezTo>
                <a:close/>
                <a:moveTo>
                  <a:pt x="371006" y="2395561"/>
                </a:moveTo>
                <a:lnTo>
                  <a:pt x="371006" y="2395562"/>
                </a:lnTo>
                <a:lnTo>
                  <a:pt x="371006" y="2395562"/>
                </a:lnTo>
                <a:close/>
                <a:moveTo>
                  <a:pt x="2725460" y="2119939"/>
                </a:moveTo>
                <a:lnTo>
                  <a:pt x="2725460" y="2119940"/>
                </a:lnTo>
                <a:lnTo>
                  <a:pt x="2725459" y="2119940"/>
                </a:lnTo>
                <a:close/>
                <a:moveTo>
                  <a:pt x="10002138" y="2097597"/>
                </a:moveTo>
                <a:cubicBezTo>
                  <a:pt x="10069516" y="2097597"/>
                  <a:pt x="10124136" y="2157614"/>
                  <a:pt x="10124136" y="2231647"/>
                </a:cubicBezTo>
                <a:cubicBezTo>
                  <a:pt x="10124136" y="2287173"/>
                  <a:pt x="10093412" y="2334812"/>
                  <a:pt x="10049625" y="2355163"/>
                </a:cubicBezTo>
                <a:lnTo>
                  <a:pt x="10028723" y="2359799"/>
                </a:lnTo>
                <a:lnTo>
                  <a:pt x="10032682" y="2374894"/>
                </a:lnTo>
                <a:lnTo>
                  <a:pt x="10051605" y="2378534"/>
                </a:lnTo>
                <a:cubicBezTo>
                  <a:pt x="10067109" y="2384785"/>
                  <a:pt x="10079145" y="2397319"/>
                  <a:pt x="10084194" y="2412787"/>
                </a:cubicBezTo>
                <a:lnTo>
                  <a:pt x="10084545" y="2415003"/>
                </a:lnTo>
                <a:lnTo>
                  <a:pt x="10152089" y="2655231"/>
                </a:lnTo>
                <a:cubicBezTo>
                  <a:pt x="10155321" y="2666725"/>
                  <a:pt x="10148164" y="2678539"/>
                  <a:pt x="10136103" y="2681619"/>
                </a:cubicBezTo>
                <a:lnTo>
                  <a:pt x="10136103" y="2681620"/>
                </a:lnTo>
                <a:cubicBezTo>
                  <a:pt x="10124043" y="2684699"/>
                  <a:pt x="10111646" y="2677878"/>
                  <a:pt x="10108414" y="2666384"/>
                </a:cubicBezTo>
                <a:lnTo>
                  <a:pt x="10086783" y="2589452"/>
                </a:lnTo>
                <a:lnTo>
                  <a:pt x="10086783" y="2614130"/>
                </a:lnTo>
                <a:cubicBezTo>
                  <a:pt x="10086783" y="2621709"/>
                  <a:pt x="10085171" y="2628928"/>
                  <a:pt x="10082257" y="2635496"/>
                </a:cubicBezTo>
                <a:lnTo>
                  <a:pt x="10080848" y="2637486"/>
                </a:lnTo>
                <a:lnTo>
                  <a:pt x="10060580" y="2871210"/>
                </a:lnTo>
                <a:lnTo>
                  <a:pt x="10015103" y="2871210"/>
                </a:lnTo>
                <a:lnTo>
                  <a:pt x="10002138" y="2721711"/>
                </a:lnTo>
                <a:lnTo>
                  <a:pt x="9989174" y="2871210"/>
                </a:lnTo>
                <a:lnTo>
                  <a:pt x="9943697" y="2871210"/>
                </a:lnTo>
                <a:lnTo>
                  <a:pt x="9923429" y="2637487"/>
                </a:lnTo>
                <a:lnTo>
                  <a:pt x="9922020" y="2635496"/>
                </a:lnTo>
                <a:cubicBezTo>
                  <a:pt x="9919105" y="2628928"/>
                  <a:pt x="9917494" y="2621709"/>
                  <a:pt x="9917494" y="2614130"/>
                </a:cubicBezTo>
                <a:lnTo>
                  <a:pt x="9917494" y="2588316"/>
                </a:lnTo>
                <a:lnTo>
                  <a:pt x="9895814" y="2665422"/>
                </a:lnTo>
                <a:cubicBezTo>
                  <a:pt x="9892582" y="2676916"/>
                  <a:pt x="9880185" y="2683737"/>
                  <a:pt x="9868125" y="2680657"/>
                </a:cubicBezTo>
                <a:lnTo>
                  <a:pt x="9868125" y="2680656"/>
                </a:lnTo>
                <a:cubicBezTo>
                  <a:pt x="9856064" y="2677577"/>
                  <a:pt x="9848907" y="2665763"/>
                  <a:pt x="9852139" y="2654268"/>
                </a:cubicBezTo>
                <a:lnTo>
                  <a:pt x="9920411" y="2411450"/>
                </a:lnTo>
                <a:cubicBezTo>
                  <a:pt x="9921219" y="2408577"/>
                  <a:pt x="9922599" y="2405996"/>
                  <a:pt x="9924405" y="2403788"/>
                </a:cubicBezTo>
                <a:lnTo>
                  <a:pt x="9924779" y="2403477"/>
                </a:lnTo>
                <a:lnTo>
                  <a:pt x="9927331" y="2398422"/>
                </a:lnTo>
                <a:cubicBezTo>
                  <a:pt x="9933541" y="2389660"/>
                  <a:pt x="9942336" y="2382700"/>
                  <a:pt x="9952672" y="2378534"/>
                </a:cubicBezTo>
                <a:lnTo>
                  <a:pt x="9971594" y="2374894"/>
                </a:lnTo>
                <a:lnTo>
                  <a:pt x="9975554" y="2359799"/>
                </a:lnTo>
                <a:lnTo>
                  <a:pt x="9954651" y="2355163"/>
                </a:lnTo>
                <a:cubicBezTo>
                  <a:pt x="9910865" y="2334812"/>
                  <a:pt x="9880141" y="2287173"/>
                  <a:pt x="9880141" y="2231647"/>
                </a:cubicBezTo>
                <a:cubicBezTo>
                  <a:pt x="9880141" y="2157614"/>
                  <a:pt x="9934761" y="2097597"/>
                  <a:pt x="10002138" y="2097597"/>
                </a:cubicBezTo>
                <a:close/>
                <a:moveTo>
                  <a:pt x="6154757" y="2011331"/>
                </a:moveTo>
                <a:cubicBezTo>
                  <a:pt x="6222135" y="2011331"/>
                  <a:pt x="6276754" y="2071348"/>
                  <a:pt x="6276754" y="2145381"/>
                </a:cubicBezTo>
                <a:cubicBezTo>
                  <a:pt x="6276754" y="2200905"/>
                  <a:pt x="6246031" y="2248547"/>
                  <a:pt x="6202244" y="2268897"/>
                </a:cubicBezTo>
                <a:lnTo>
                  <a:pt x="6181341" y="2273533"/>
                </a:lnTo>
                <a:lnTo>
                  <a:pt x="6185301" y="2288628"/>
                </a:lnTo>
                <a:lnTo>
                  <a:pt x="6204224" y="2292268"/>
                </a:lnTo>
                <a:cubicBezTo>
                  <a:pt x="6219728" y="2298517"/>
                  <a:pt x="6231764" y="2311053"/>
                  <a:pt x="6236813" y="2326521"/>
                </a:cubicBezTo>
                <a:lnTo>
                  <a:pt x="6237164" y="2328736"/>
                </a:lnTo>
                <a:lnTo>
                  <a:pt x="6304708" y="2568965"/>
                </a:lnTo>
                <a:cubicBezTo>
                  <a:pt x="6307940" y="2580460"/>
                  <a:pt x="6300782" y="2592272"/>
                  <a:pt x="6288722" y="2595354"/>
                </a:cubicBezTo>
                <a:lnTo>
                  <a:pt x="6288722" y="2595354"/>
                </a:lnTo>
                <a:cubicBezTo>
                  <a:pt x="6276661" y="2598434"/>
                  <a:pt x="6264265" y="2591612"/>
                  <a:pt x="6261033" y="2580119"/>
                </a:cubicBezTo>
                <a:lnTo>
                  <a:pt x="6239402" y="2503187"/>
                </a:lnTo>
                <a:lnTo>
                  <a:pt x="6239402" y="2527865"/>
                </a:lnTo>
                <a:cubicBezTo>
                  <a:pt x="6239402" y="2535442"/>
                  <a:pt x="6237790" y="2542662"/>
                  <a:pt x="6234876" y="2549231"/>
                </a:cubicBezTo>
                <a:lnTo>
                  <a:pt x="6233467" y="2551220"/>
                </a:lnTo>
                <a:lnTo>
                  <a:pt x="6213199" y="2784945"/>
                </a:lnTo>
                <a:lnTo>
                  <a:pt x="6167722" y="2784945"/>
                </a:lnTo>
                <a:lnTo>
                  <a:pt x="6154757" y="2635446"/>
                </a:lnTo>
                <a:lnTo>
                  <a:pt x="6141793" y="2784945"/>
                </a:lnTo>
                <a:lnTo>
                  <a:pt x="6096316" y="2784945"/>
                </a:lnTo>
                <a:lnTo>
                  <a:pt x="6076047" y="2551220"/>
                </a:lnTo>
                <a:lnTo>
                  <a:pt x="6074639" y="2549231"/>
                </a:lnTo>
                <a:cubicBezTo>
                  <a:pt x="6071724" y="2542662"/>
                  <a:pt x="6070112" y="2535442"/>
                  <a:pt x="6070112" y="2527865"/>
                </a:cubicBezTo>
                <a:lnTo>
                  <a:pt x="6070112" y="2502050"/>
                </a:lnTo>
                <a:lnTo>
                  <a:pt x="6048433" y="2579156"/>
                </a:lnTo>
                <a:cubicBezTo>
                  <a:pt x="6045201" y="2590650"/>
                  <a:pt x="6032804" y="2597471"/>
                  <a:pt x="6020743" y="2594391"/>
                </a:cubicBezTo>
                <a:lnTo>
                  <a:pt x="6020744" y="2594390"/>
                </a:lnTo>
                <a:cubicBezTo>
                  <a:pt x="6008683" y="2591312"/>
                  <a:pt x="6001526" y="2579498"/>
                  <a:pt x="6004758" y="2568003"/>
                </a:cubicBezTo>
                <a:lnTo>
                  <a:pt x="6073030" y="2325184"/>
                </a:lnTo>
                <a:cubicBezTo>
                  <a:pt x="6073837" y="2322310"/>
                  <a:pt x="6075218" y="2319729"/>
                  <a:pt x="6077023" y="2317522"/>
                </a:cubicBezTo>
                <a:lnTo>
                  <a:pt x="6077398" y="2317211"/>
                </a:lnTo>
                <a:lnTo>
                  <a:pt x="6079949" y="2312154"/>
                </a:lnTo>
                <a:cubicBezTo>
                  <a:pt x="6086160" y="2303393"/>
                  <a:pt x="6094954" y="2296434"/>
                  <a:pt x="6105290" y="2292268"/>
                </a:cubicBezTo>
                <a:lnTo>
                  <a:pt x="6124213" y="2288628"/>
                </a:lnTo>
                <a:lnTo>
                  <a:pt x="6128173" y="2273533"/>
                </a:lnTo>
                <a:lnTo>
                  <a:pt x="6107270" y="2268897"/>
                </a:lnTo>
                <a:cubicBezTo>
                  <a:pt x="6063484" y="2248547"/>
                  <a:pt x="6032760" y="2200905"/>
                  <a:pt x="6032760" y="2145381"/>
                </a:cubicBezTo>
                <a:cubicBezTo>
                  <a:pt x="6032760" y="2071348"/>
                  <a:pt x="6087380" y="2011331"/>
                  <a:pt x="6154757" y="2011331"/>
                </a:cubicBezTo>
                <a:close/>
                <a:moveTo>
                  <a:pt x="4714146" y="2011331"/>
                </a:moveTo>
                <a:cubicBezTo>
                  <a:pt x="4781524" y="2011331"/>
                  <a:pt x="4836143" y="2071348"/>
                  <a:pt x="4836143" y="2145381"/>
                </a:cubicBezTo>
                <a:cubicBezTo>
                  <a:pt x="4836143" y="2200905"/>
                  <a:pt x="4805420" y="2248547"/>
                  <a:pt x="4761633" y="2268897"/>
                </a:cubicBezTo>
                <a:lnTo>
                  <a:pt x="4740730" y="2273533"/>
                </a:lnTo>
                <a:lnTo>
                  <a:pt x="4744690" y="2288628"/>
                </a:lnTo>
                <a:lnTo>
                  <a:pt x="4763613" y="2292268"/>
                </a:lnTo>
                <a:cubicBezTo>
                  <a:pt x="4779117" y="2298517"/>
                  <a:pt x="4791153" y="2311053"/>
                  <a:pt x="4796202" y="2326521"/>
                </a:cubicBezTo>
                <a:lnTo>
                  <a:pt x="4796553" y="2328736"/>
                </a:lnTo>
                <a:lnTo>
                  <a:pt x="4864097" y="2568965"/>
                </a:lnTo>
                <a:cubicBezTo>
                  <a:pt x="4867329" y="2580460"/>
                  <a:pt x="4860171" y="2592272"/>
                  <a:pt x="4848111" y="2595354"/>
                </a:cubicBezTo>
                <a:lnTo>
                  <a:pt x="4848111" y="2595354"/>
                </a:lnTo>
                <a:cubicBezTo>
                  <a:pt x="4836050" y="2598434"/>
                  <a:pt x="4823654" y="2591612"/>
                  <a:pt x="4820422" y="2580119"/>
                </a:cubicBezTo>
                <a:lnTo>
                  <a:pt x="4798791" y="2503187"/>
                </a:lnTo>
                <a:lnTo>
                  <a:pt x="4798791" y="2527865"/>
                </a:lnTo>
                <a:cubicBezTo>
                  <a:pt x="4798791" y="2535442"/>
                  <a:pt x="4797179" y="2542662"/>
                  <a:pt x="4794265" y="2549231"/>
                </a:cubicBezTo>
                <a:lnTo>
                  <a:pt x="4792856" y="2551220"/>
                </a:lnTo>
                <a:lnTo>
                  <a:pt x="4772588" y="2784945"/>
                </a:lnTo>
                <a:lnTo>
                  <a:pt x="4727111" y="2784945"/>
                </a:lnTo>
                <a:lnTo>
                  <a:pt x="4714146" y="2635446"/>
                </a:lnTo>
                <a:lnTo>
                  <a:pt x="4701182" y="2784945"/>
                </a:lnTo>
                <a:lnTo>
                  <a:pt x="4655705" y="2784945"/>
                </a:lnTo>
                <a:lnTo>
                  <a:pt x="4635436" y="2551220"/>
                </a:lnTo>
                <a:lnTo>
                  <a:pt x="4634028" y="2549231"/>
                </a:lnTo>
                <a:cubicBezTo>
                  <a:pt x="4631113" y="2542662"/>
                  <a:pt x="4629501" y="2535442"/>
                  <a:pt x="4629501" y="2527865"/>
                </a:cubicBezTo>
                <a:lnTo>
                  <a:pt x="4629501" y="2502050"/>
                </a:lnTo>
                <a:lnTo>
                  <a:pt x="4607822" y="2579156"/>
                </a:lnTo>
                <a:cubicBezTo>
                  <a:pt x="4604590" y="2590650"/>
                  <a:pt x="4592193" y="2597471"/>
                  <a:pt x="4580132" y="2594391"/>
                </a:cubicBezTo>
                <a:lnTo>
                  <a:pt x="4580133" y="2594390"/>
                </a:lnTo>
                <a:cubicBezTo>
                  <a:pt x="4568072" y="2591312"/>
                  <a:pt x="4560915" y="2579498"/>
                  <a:pt x="4564147" y="2568003"/>
                </a:cubicBezTo>
                <a:lnTo>
                  <a:pt x="4632419" y="2325184"/>
                </a:lnTo>
                <a:cubicBezTo>
                  <a:pt x="4633226" y="2322310"/>
                  <a:pt x="4634607" y="2319729"/>
                  <a:pt x="4636412" y="2317522"/>
                </a:cubicBezTo>
                <a:lnTo>
                  <a:pt x="4636787" y="2317211"/>
                </a:lnTo>
                <a:lnTo>
                  <a:pt x="4639338" y="2312154"/>
                </a:lnTo>
                <a:cubicBezTo>
                  <a:pt x="4645549" y="2303393"/>
                  <a:pt x="4654343" y="2296434"/>
                  <a:pt x="4664679" y="2292268"/>
                </a:cubicBezTo>
                <a:lnTo>
                  <a:pt x="4683602" y="2288628"/>
                </a:lnTo>
                <a:lnTo>
                  <a:pt x="4687562" y="2273533"/>
                </a:lnTo>
                <a:lnTo>
                  <a:pt x="4666659" y="2268897"/>
                </a:lnTo>
                <a:cubicBezTo>
                  <a:pt x="4622873" y="2248547"/>
                  <a:pt x="4592149" y="2200905"/>
                  <a:pt x="4592149" y="2145381"/>
                </a:cubicBezTo>
                <a:cubicBezTo>
                  <a:pt x="4592149" y="2071348"/>
                  <a:pt x="4646769" y="2011331"/>
                  <a:pt x="4714146" y="2011331"/>
                </a:cubicBezTo>
                <a:close/>
                <a:moveTo>
                  <a:pt x="1574135" y="1992693"/>
                </a:moveTo>
                <a:cubicBezTo>
                  <a:pt x="1641512" y="1992693"/>
                  <a:pt x="1696131" y="2052710"/>
                  <a:pt x="1696131" y="2126743"/>
                </a:cubicBezTo>
                <a:cubicBezTo>
                  <a:pt x="1696131" y="2182268"/>
                  <a:pt x="1665408" y="2229909"/>
                  <a:pt x="1621622" y="2250259"/>
                </a:cubicBezTo>
                <a:lnTo>
                  <a:pt x="1600720" y="2254895"/>
                </a:lnTo>
                <a:lnTo>
                  <a:pt x="1604678" y="2269990"/>
                </a:lnTo>
                <a:lnTo>
                  <a:pt x="1623601" y="2273630"/>
                </a:lnTo>
                <a:cubicBezTo>
                  <a:pt x="1639106" y="2279880"/>
                  <a:pt x="1651141" y="2292416"/>
                  <a:pt x="1656190" y="2307885"/>
                </a:cubicBezTo>
                <a:lnTo>
                  <a:pt x="1656542" y="2310099"/>
                </a:lnTo>
                <a:lnTo>
                  <a:pt x="1724085" y="2550328"/>
                </a:lnTo>
                <a:cubicBezTo>
                  <a:pt x="1727317" y="2561822"/>
                  <a:pt x="1720160" y="2573636"/>
                  <a:pt x="1708099" y="2576716"/>
                </a:cubicBezTo>
                <a:lnTo>
                  <a:pt x="1708099" y="2576716"/>
                </a:lnTo>
                <a:cubicBezTo>
                  <a:pt x="1696039" y="2579797"/>
                  <a:pt x="1683642" y="2572975"/>
                  <a:pt x="1680411" y="2561481"/>
                </a:cubicBezTo>
                <a:lnTo>
                  <a:pt x="1658780" y="2484549"/>
                </a:lnTo>
                <a:lnTo>
                  <a:pt x="1658780" y="2509227"/>
                </a:lnTo>
                <a:cubicBezTo>
                  <a:pt x="1658780" y="2516806"/>
                  <a:pt x="1657168" y="2524026"/>
                  <a:pt x="1654253" y="2530592"/>
                </a:cubicBezTo>
                <a:lnTo>
                  <a:pt x="1652844" y="2532583"/>
                </a:lnTo>
                <a:lnTo>
                  <a:pt x="1632577" y="2766307"/>
                </a:lnTo>
                <a:lnTo>
                  <a:pt x="1587099" y="2766307"/>
                </a:lnTo>
                <a:lnTo>
                  <a:pt x="1574135" y="2616807"/>
                </a:lnTo>
                <a:lnTo>
                  <a:pt x="1561170" y="2766307"/>
                </a:lnTo>
                <a:lnTo>
                  <a:pt x="1515693" y="2766307"/>
                </a:lnTo>
                <a:lnTo>
                  <a:pt x="1495424" y="2532584"/>
                </a:lnTo>
                <a:lnTo>
                  <a:pt x="1494016" y="2530592"/>
                </a:lnTo>
                <a:cubicBezTo>
                  <a:pt x="1491102" y="2524026"/>
                  <a:pt x="1489489" y="2516806"/>
                  <a:pt x="1489489" y="2509227"/>
                </a:cubicBezTo>
                <a:lnTo>
                  <a:pt x="1489489" y="2483413"/>
                </a:lnTo>
                <a:lnTo>
                  <a:pt x="1467810" y="2560518"/>
                </a:lnTo>
                <a:cubicBezTo>
                  <a:pt x="1464578" y="2572012"/>
                  <a:pt x="1452181" y="2578833"/>
                  <a:pt x="1440121" y="2575754"/>
                </a:cubicBezTo>
                <a:lnTo>
                  <a:pt x="1440121" y="2575753"/>
                </a:lnTo>
                <a:cubicBezTo>
                  <a:pt x="1428062" y="2572674"/>
                  <a:pt x="1420903" y="2560859"/>
                  <a:pt x="1424135" y="2549364"/>
                </a:cubicBezTo>
                <a:lnTo>
                  <a:pt x="1492407" y="2306546"/>
                </a:lnTo>
                <a:cubicBezTo>
                  <a:pt x="1493215" y="2303674"/>
                  <a:pt x="1494595" y="2301092"/>
                  <a:pt x="1496401" y="2298885"/>
                </a:cubicBezTo>
                <a:lnTo>
                  <a:pt x="1496776" y="2298574"/>
                </a:lnTo>
                <a:lnTo>
                  <a:pt x="1499327" y="2293517"/>
                </a:lnTo>
                <a:cubicBezTo>
                  <a:pt x="1505538" y="2284757"/>
                  <a:pt x="1514332" y="2277796"/>
                  <a:pt x="1524667" y="2273630"/>
                </a:cubicBezTo>
                <a:lnTo>
                  <a:pt x="1543590" y="2269990"/>
                </a:lnTo>
                <a:lnTo>
                  <a:pt x="1547550" y="2254895"/>
                </a:lnTo>
                <a:lnTo>
                  <a:pt x="1526648" y="2250259"/>
                </a:lnTo>
                <a:cubicBezTo>
                  <a:pt x="1482861" y="2229909"/>
                  <a:pt x="1452137" y="2182268"/>
                  <a:pt x="1452137" y="2126743"/>
                </a:cubicBezTo>
                <a:cubicBezTo>
                  <a:pt x="1452137" y="2052710"/>
                  <a:pt x="1506757" y="1992693"/>
                  <a:pt x="1574135" y="1992693"/>
                </a:cubicBezTo>
                <a:close/>
                <a:moveTo>
                  <a:pt x="237041" y="1811540"/>
                </a:moveTo>
                <a:cubicBezTo>
                  <a:pt x="304419" y="1811540"/>
                  <a:pt x="359038" y="1871556"/>
                  <a:pt x="359038" y="1945588"/>
                </a:cubicBezTo>
                <a:cubicBezTo>
                  <a:pt x="359038" y="2001114"/>
                  <a:pt x="328315" y="2048756"/>
                  <a:pt x="284528" y="2069105"/>
                </a:cubicBezTo>
                <a:lnTo>
                  <a:pt x="263626" y="2073743"/>
                </a:lnTo>
                <a:lnTo>
                  <a:pt x="267585" y="2088837"/>
                </a:lnTo>
                <a:lnTo>
                  <a:pt x="286508" y="2092476"/>
                </a:lnTo>
                <a:cubicBezTo>
                  <a:pt x="302012" y="2098726"/>
                  <a:pt x="314048" y="2111261"/>
                  <a:pt x="319097" y="2126731"/>
                </a:cubicBezTo>
                <a:lnTo>
                  <a:pt x="319448" y="2128945"/>
                </a:lnTo>
                <a:lnTo>
                  <a:pt x="386992" y="2369175"/>
                </a:lnTo>
                <a:cubicBezTo>
                  <a:pt x="388608" y="2374921"/>
                  <a:pt x="387626" y="2380748"/>
                  <a:pt x="384734" y="2385524"/>
                </a:cubicBezTo>
                <a:lnTo>
                  <a:pt x="371006" y="2395561"/>
                </a:lnTo>
                <a:lnTo>
                  <a:pt x="353851" y="2393411"/>
                </a:lnTo>
                <a:cubicBezTo>
                  <a:pt x="348840" y="2390654"/>
                  <a:pt x="344933" y="2386075"/>
                  <a:pt x="343317" y="2380327"/>
                </a:cubicBezTo>
                <a:lnTo>
                  <a:pt x="321686" y="2303396"/>
                </a:lnTo>
                <a:lnTo>
                  <a:pt x="321686" y="2328073"/>
                </a:lnTo>
                <a:cubicBezTo>
                  <a:pt x="321686" y="2335651"/>
                  <a:pt x="320074" y="2342871"/>
                  <a:pt x="317160" y="2349438"/>
                </a:cubicBezTo>
                <a:lnTo>
                  <a:pt x="315751" y="2351428"/>
                </a:lnTo>
                <a:lnTo>
                  <a:pt x="295483" y="2585154"/>
                </a:lnTo>
                <a:lnTo>
                  <a:pt x="250006" y="2585154"/>
                </a:lnTo>
                <a:lnTo>
                  <a:pt x="237041" y="2435655"/>
                </a:lnTo>
                <a:lnTo>
                  <a:pt x="224077" y="2585154"/>
                </a:lnTo>
                <a:lnTo>
                  <a:pt x="178600" y="2585154"/>
                </a:lnTo>
                <a:lnTo>
                  <a:pt x="158332" y="2351428"/>
                </a:lnTo>
                <a:lnTo>
                  <a:pt x="156923" y="2349438"/>
                </a:lnTo>
                <a:cubicBezTo>
                  <a:pt x="154008" y="2342871"/>
                  <a:pt x="152397" y="2335651"/>
                  <a:pt x="152397" y="2328073"/>
                </a:cubicBezTo>
                <a:lnTo>
                  <a:pt x="152397" y="2302258"/>
                </a:lnTo>
                <a:lnTo>
                  <a:pt x="130717" y="2379366"/>
                </a:lnTo>
                <a:cubicBezTo>
                  <a:pt x="127485" y="2390858"/>
                  <a:pt x="115088" y="2397679"/>
                  <a:pt x="103028" y="2394602"/>
                </a:cubicBezTo>
                <a:lnTo>
                  <a:pt x="103028" y="2394600"/>
                </a:lnTo>
                <a:cubicBezTo>
                  <a:pt x="90967" y="2391521"/>
                  <a:pt x="83810" y="2379705"/>
                  <a:pt x="87042" y="2368211"/>
                </a:cubicBezTo>
                <a:lnTo>
                  <a:pt x="155314" y="2125393"/>
                </a:lnTo>
                <a:cubicBezTo>
                  <a:pt x="156122" y="2122519"/>
                  <a:pt x="157502" y="2119940"/>
                  <a:pt x="159308" y="2117731"/>
                </a:cubicBezTo>
                <a:lnTo>
                  <a:pt x="159682" y="2117421"/>
                </a:lnTo>
                <a:lnTo>
                  <a:pt x="162234" y="2112364"/>
                </a:lnTo>
                <a:cubicBezTo>
                  <a:pt x="168444" y="2103603"/>
                  <a:pt x="177239" y="2096643"/>
                  <a:pt x="187575" y="2092476"/>
                </a:cubicBezTo>
                <a:lnTo>
                  <a:pt x="206497" y="2088837"/>
                </a:lnTo>
                <a:lnTo>
                  <a:pt x="210457" y="2073743"/>
                </a:lnTo>
                <a:lnTo>
                  <a:pt x="189554" y="2069105"/>
                </a:lnTo>
                <a:cubicBezTo>
                  <a:pt x="145768" y="2048756"/>
                  <a:pt x="115044" y="2001114"/>
                  <a:pt x="115044" y="1945588"/>
                </a:cubicBezTo>
                <a:cubicBezTo>
                  <a:pt x="115044" y="1871556"/>
                  <a:pt x="169664" y="1811540"/>
                  <a:pt x="237041" y="1811540"/>
                </a:cubicBezTo>
                <a:close/>
                <a:moveTo>
                  <a:pt x="6931135" y="1735287"/>
                </a:moveTo>
                <a:cubicBezTo>
                  <a:pt x="6998513" y="1735287"/>
                  <a:pt x="7053132" y="1795304"/>
                  <a:pt x="7053132" y="1869337"/>
                </a:cubicBezTo>
                <a:cubicBezTo>
                  <a:pt x="7053132" y="1924862"/>
                  <a:pt x="7022409" y="1972503"/>
                  <a:pt x="6978622" y="1992849"/>
                </a:cubicBezTo>
                <a:lnTo>
                  <a:pt x="6957719" y="1997489"/>
                </a:lnTo>
                <a:lnTo>
                  <a:pt x="6961679" y="2012582"/>
                </a:lnTo>
                <a:lnTo>
                  <a:pt x="6980602" y="2016221"/>
                </a:lnTo>
                <a:cubicBezTo>
                  <a:pt x="6996106" y="2022471"/>
                  <a:pt x="7008142" y="2035006"/>
                  <a:pt x="7013191" y="2050475"/>
                </a:cubicBezTo>
                <a:lnTo>
                  <a:pt x="7013542" y="2052690"/>
                </a:lnTo>
                <a:lnTo>
                  <a:pt x="7081086" y="2292919"/>
                </a:lnTo>
                <a:cubicBezTo>
                  <a:pt x="7084318" y="2304413"/>
                  <a:pt x="7077160" y="2316227"/>
                  <a:pt x="7065100" y="2319307"/>
                </a:cubicBezTo>
                <a:lnTo>
                  <a:pt x="7065100" y="2319308"/>
                </a:lnTo>
                <a:cubicBezTo>
                  <a:pt x="7053039" y="2322388"/>
                  <a:pt x="7040643" y="2315566"/>
                  <a:pt x="7037411" y="2304073"/>
                </a:cubicBezTo>
                <a:lnTo>
                  <a:pt x="7015780" y="2227140"/>
                </a:lnTo>
                <a:lnTo>
                  <a:pt x="7015780" y="2251818"/>
                </a:lnTo>
                <a:cubicBezTo>
                  <a:pt x="7015780" y="2259396"/>
                  <a:pt x="7014168" y="2266615"/>
                  <a:pt x="7011254" y="2273184"/>
                </a:cubicBezTo>
                <a:lnTo>
                  <a:pt x="7009845" y="2275174"/>
                </a:lnTo>
                <a:lnTo>
                  <a:pt x="6989577" y="2508900"/>
                </a:lnTo>
                <a:lnTo>
                  <a:pt x="6944100" y="2508900"/>
                </a:lnTo>
                <a:lnTo>
                  <a:pt x="6931135" y="2359400"/>
                </a:lnTo>
                <a:lnTo>
                  <a:pt x="6918171" y="2508900"/>
                </a:lnTo>
                <a:lnTo>
                  <a:pt x="6872694" y="2508900"/>
                </a:lnTo>
                <a:lnTo>
                  <a:pt x="6852425" y="2275174"/>
                </a:lnTo>
                <a:lnTo>
                  <a:pt x="6851017" y="2273184"/>
                </a:lnTo>
                <a:cubicBezTo>
                  <a:pt x="6848102" y="2266615"/>
                  <a:pt x="6846490" y="2259396"/>
                  <a:pt x="6846490" y="2251818"/>
                </a:cubicBezTo>
                <a:lnTo>
                  <a:pt x="6846490" y="2226004"/>
                </a:lnTo>
                <a:lnTo>
                  <a:pt x="6824811" y="2303110"/>
                </a:lnTo>
                <a:cubicBezTo>
                  <a:pt x="6821579" y="2314604"/>
                  <a:pt x="6809182" y="2321426"/>
                  <a:pt x="6797121" y="2318344"/>
                </a:cubicBezTo>
                <a:lnTo>
                  <a:pt x="6797122" y="2318344"/>
                </a:lnTo>
                <a:cubicBezTo>
                  <a:pt x="6785061" y="2315266"/>
                  <a:pt x="6777904" y="2303450"/>
                  <a:pt x="6781136" y="2291956"/>
                </a:cubicBezTo>
                <a:lnTo>
                  <a:pt x="6849408" y="2049139"/>
                </a:lnTo>
                <a:cubicBezTo>
                  <a:pt x="6850215" y="2046265"/>
                  <a:pt x="6851596" y="2043684"/>
                  <a:pt x="6853401" y="2041476"/>
                </a:cubicBezTo>
                <a:lnTo>
                  <a:pt x="6853776" y="2041166"/>
                </a:lnTo>
                <a:lnTo>
                  <a:pt x="6856327" y="2036107"/>
                </a:lnTo>
                <a:cubicBezTo>
                  <a:pt x="6862538" y="2027349"/>
                  <a:pt x="6871332" y="2020387"/>
                  <a:pt x="6881668" y="2016221"/>
                </a:cubicBezTo>
                <a:lnTo>
                  <a:pt x="6900591" y="2012582"/>
                </a:lnTo>
                <a:lnTo>
                  <a:pt x="6904551" y="1997489"/>
                </a:lnTo>
                <a:lnTo>
                  <a:pt x="6883648" y="1992849"/>
                </a:lnTo>
                <a:cubicBezTo>
                  <a:pt x="6839862" y="1972503"/>
                  <a:pt x="6809138" y="1924862"/>
                  <a:pt x="6809138" y="1869337"/>
                </a:cubicBezTo>
                <a:cubicBezTo>
                  <a:pt x="6809138" y="1795304"/>
                  <a:pt x="6863758" y="1735287"/>
                  <a:pt x="6931135" y="1735287"/>
                </a:cubicBezTo>
                <a:close/>
                <a:moveTo>
                  <a:pt x="3929143" y="1735287"/>
                </a:moveTo>
                <a:cubicBezTo>
                  <a:pt x="3996521" y="1735287"/>
                  <a:pt x="4051140" y="1795304"/>
                  <a:pt x="4051140" y="1869338"/>
                </a:cubicBezTo>
                <a:cubicBezTo>
                  <a:pt x="4051140" y="1924863"/>
                  <a:pt x="4020417" y="1972503"/>
                  <a:pt x="3976630" y="1992849"/>
                </a:cubicBezTo>
                <a:lnTo>
                  <a:pt x="3955727" y="1997489"/>
                </a:lnTo>
                <a:lnTo>
                  <a:pt x="3959687" y="2012582"/>
                </a:lnTo>
                <a:lnTo>
                  <a:pt x="3978610" y="2016221"/>
                </a:lnTo>
                <a:cubicBezTo>
                  <a:pt x="3994114" y="2022471"/>
                  <a:pt x="4006150" y="2035006"/>
                  <a:pt x="4011199" y="2050475"/>
                </a:cubicBezTo>
                <a:lnTo>
                  <a:pt x="4011550" y="2052690"/>
                </a:lnTo>
                <a:lnTo>
                  <a:pt x="4079094" y="2292919"/>
                </a:lnTo>
                <a:cubicBezTo>
                  <a:pt x="4082326" y="2304413"/>
                  <a:pt x="4075168" y="2316227"/>
                  <a:pt x="4063108" y="2319307"/>
                </a:cubicBezTo>
                <a:lnTo>
                  <a:pt x="4063108" y="2319308"/>
                </a:lnTo>
                <a:cubicBezTo>
                  <a:pt x="4051047" y="2322388"/>
                  <a:pt x="4038651" y="2315566"/>
                  <a:pt x="4035419" y="2304073"/>
                </a:cubicBezTo>
                <a:lnTo>
                  <a:pt x="4013788" y="2227140"/>
                </a:lnTo>
                <a:lnTo>
                  <a:pt x="4013788" y="2251818"/>
                </a:lnTo>
                <a:cubicBezTo>
                  <a:pt x="4013788" y="2259396"/>
                  <a:pt x="4012176" y="2266615"/>
                  <a:pt x="4009262" y="2273184"/>
                </a:cubicBezTo>
                <a:lnTo>
                  <a:pt x="4007853" y="2275174"/>
                </a:lnTo>
                <a:lnTo>
                  <a:pt x="3987585" y="2508900"/>
                </a:lnTo>
                <a:lnTo>
                  <a:pt x="3942108" y="2508900"/>
                </a:lnTo>
                <a:lnTo>
                  <a:pt x="3929143" y="2359400"/>
                </a:lnTo>
                <a:lnTo>
                  <a:pt x="3916179" y="2508900"/>
                </a:lnTo>
                <a:lnTo>
                  <a:pt x="3870702" y="2508900"/>
                </a:lnTo>
                <a:lnTo>
                  <a:pt x="3850433" y="2275174"/>
                </a:lnTo>
                <a:lnTo>
                  <a:pt x="3849025" y="2273184"/>
                </a:lnTo>
                <a:cubicBezTo>
                  <a:pt x="3846110" y="2266615"/>
                  <a:pt x="3844498" y="2259396"/>
                  <a:pt x="3844498" y="2251818"/>
                </a:cubicBezTo>
                <a:lnTo>
                  <a:pt x="3844498" y="2226004"/>
                </a:lnTo>
                <a:lnTo>
                  <a:pt x="3822819" y="2303110"/>
                </a:lnTo>
                <a:cubicBezTo>
                  <a:pt x="3819587" y="2314604"/>
                  <a:pt x="3807190" y="2321426"/>
                  <a:pt x="3795129" y="2318344"/>
                </a:cubicBezTo>
                <a:lnTo>
                  <a:pt x="3795130" y="2318344"/>
                </a:lnTo>
                <a:cubicBezTo>
                  <a:pt x="3783069" y="2315266"/>
                  <a:pt x="3775912" y="2303450"/>
                  <a:pt x="3779144" y="2291956"/>
                </a:cubicBezTo>
                <a:lnTo>
                  <a:pt x="3847416" y="2049139"/>
                </a:lnTo>
                <a:cubicBezTo>
                  <a:pt x="3848223" y="2046265"/>
                  <a:pt x="3849604" y="2043684"/>
                  <a:pt x="3851409" y="2041476"/>
                </a:cubicBezTo>
                <a:lnTo>
                  <a:pt x="3851784" y="2041166"/>
                </a:lnTo>
                <a:lnTo>
                  <a:pt x="3854335" y="2036107"/>
                </a:lnTo>
                <a:cubicBezTo>
                  <a:pt x="3860546" y="2027349"/>
                  <a:pt x="3869340" y="2020387"/>
                  <a:pt x="3879676" y="2016221"/>
                </a:cubicBezTo>
                <a:lnTo>
                  <a:pt x="3898599" y="2012582"/>
                </a:lnTo>
                <a:lnTo>
                  <a:pt x="3902559" y="1997489"/>
                </a:lnTo>
                <a:lnTo>
                  <a:pt x="3881656" y="1992849"/>
                </a:lnTo>
                <a:cubicBezTo>
                  <a:pt x="3837870" y="1972503"/>
                  <a:pt x="3807146" y="1924863"/>
                  <a:pt x="3807146" y="1869338"/>
                </a:cubicBezTo>
                <a:cubicBezTo>
                  <a:pt x="3807146" y="1795304"/>
                  <a:pt x="3861766" y="1735287"/>
                  <a:pt x="3929143" y="1735287"/>
                </a:cubicBezTo>
                <a:close/>
                <a:moveTo>
                  <a:pt x="8139255" y="1536881"/>
                </a:moveTo>
                <a:cubicBezTo>
                  <a:pt x="8206633" y="1536881"/>
                  <a:pt x="8261253" y="1596897"/>
                  <a:pt x="8261253" y="1670930"/>
                </a:cubicBezTo>
                <a:cubicBezTo>
                  <a:pt x="8261253" y="1726456"/>
                  <a:pt x="8230529" y="1774096"/>
                  <a:pt x="8186742" y="1794445"/>
                </a:cubicBezTo>
                <a:lnTo>
                  <a:pt x="8165840" y="1799082"/>
                </a:lnTo>
                <a:lnTo>
                  <a:pt x="8169799" y="1814177"/>
                </a:lnTo>
                <a:lnTo>
                  <a:pt x="8188722" y="1817817"/>
                </a:lnTo>
                <a:cubicBezTo>
                  <a:pt x="8204226" y="1824067"/>
                  <a:pt x="8216262" y="1836602"/>
                  <a:pt x="8221311" y="1852071"/>
                </a:cubicBezTo>
                <a:lnTo>
                  <a:pt x="8221662" y="1854286"/>
                </a:lnTo>
                <a:lnTo>
                  <a:pt x="8289206" y="2094514"/>
                </a:lnTo>
                <a:cubicBezTo>
                  <a:pt x="8292438" y="2106006"/>
                  <a:pt x="8285281" y="2117821"/>
                  <a:pt x="8273220" y="2120900"/>
                </a:cubicBezTo>
                <a:lnTo>
                  <a:pt x="8273220" y="2120902"/>
                </a:lnTo>
                <a:cubicBezTo>
                  <a:pt x="8261160" y="2123982"/>
                  <a:pt x="8248763" y="2117161"/>
                  <a:pt x="8245531" y="2105667"/>
                </a:cubicBezTo>
                <a:lnTo>
                  <a:pt x="8223900" y="2028733"/>
                </a:lnTo>
                <a:lnTo>
                  <a:pt x="8223900" y="2053411"/>
                </a:lnTo>
                <a:cubicBezTo>
                  <a:pt x="8223900" y="2060991"/>
                  <a:pt x="8222288" y="2068209"/>
                  <a:pt x="8219374" y="2074777"/>
                </a:cubicBezTo>
                <a:lnTo>
                  <a:pt x="8217965" y="2076768"/>
                </a:lnTo>
                <a:lnTo>
                  <a:pt x="8197697" y="2310493"/>
                </a:lnTo>
                <a:lnTo>
                  <a:pt x="8152220" y="2310493"/>
                </a:lnTo>
                <a:lnTo>
                  <a:pt x="8139255" y="2160994"/>
                </a:lnTo>
                <a:lnTo>
                  <a:pt x="8126291" y="2310493"/>
                </a:lnTo>
                <a:lnTo>
                  <a:pt x="8080814" y="2310493"/>
                </a:lnTo>
                <a:lnTo>
                  <a:pt x="8060546" y="2076769"/>
                </a:lnTo>
                <a:lnTo>
                  <a:pt x="8059137" y="2074777"/>
                </a:lnTo>
                <a:cubicBezTo>
                  <a:pt x="8056222" y="2068209"/>
                  <a:pt x="8054611" y="2060991"/>
                  <a:pt x="8054611" y="2053411"/>
                </a:cubicBezTo>
                <a:lnTo>
                  <a:pt x="8054611" y="2027599"/>
                </a:lnTo>
                <a:lnTo>
                  <a:pt x="8032931" y="2104704"/>
                </a:lnTo>
                <a:cubicBezTo>
                  <a:pt x="8029699" y="2116197"/>
                  <a:pt x="8017302" y="2123019"/>
                  <a:pt x="8005242" y="2119940"/>
                </a:cubicBezTo>
                <a:cubicBezTo>
                  <a:pt x="7993181" y="2116859"/>
                  <a:pt x="7986024" y="2105044"/>
                  <a:pt x="7989256" y="2093550"/>
                </a:cubicBezTo>
                <a:lnTo>
                  <a:pt x="8057528" y="1850733"/>
                </a:lnTo>
                <a:cubicBezTo>
                  <a:pt x="8058336" y="1847861"/>
                  <a:pt x="8059716" y="1845279"/>
                  <a:pt x="8061522" y="1843072"/>
                </a:cubicBezTo>
                <a:lnTo>
                  <a:pt x="8061896" y="1842760"/>
                </a:lnTo>
                <a:lnTo>
                  <a:pt x="8064448" y="1837704"/>
                </a:lnTo>
                <a:cubicBezTo>
                  <a:pt x="8070658" y="1828944"/>
                  <a:pt x="8079453" y="1821983"/>
                  <a:pt x="8089789" y="1817817"/>
                </a:cubicBezTo>
                <a:lnTo>
                  <a:pt x="8108711" y="1814177"/>
                </a:lnTo>
                <a:lnTo>
                  <a:pt x="8112671" y="1799082"/>
                </a:lnTo>
                <a:lnTo>
                  <a:pt x="8091768" y="1794445"/>
                </a:lnTo>
                <a:cubicBezTo>
                  <a:pt x="8047982" y="1774096"/>
                  <a:pt x="8017258" y="1726456"/>
                  <a:pt x="8017258" y="1670930"/>
                </a:cubicBezTo>
                <a:cubicBezTo>
                  <a:pt x="8017258" y="1596897"/>
                  <a:pt x="8071878" y="1536881"/>
                  <a:pt x="8139255" y="1536881"/>
                </a:cubicBezTo>
                <a:close/>
                <a:moveTo>
                  <a:pt x="2859474" y="1536881"/>
                </a:moveTo>
                <a:cubicBezTo>
                  <a:pt x="2926851" y="1536881"/>
                  <a:pt x="2981472" y="1596897"/>
                  <a:pt x="2981472" y="1670930"/>
                </a:cubicBezTo>
                <a:cubicBezTo>
                  <a:pt x="2981472" y="1726456"/>
                  <a:pt x="2950748" y="1774096"/>
                  <a:pt x="2906961" y="1794445"/>
                </a:cubicBezTo>
                <a:lnTo>
                  <a:pt x="2886057" y="1799082"/>
                </a:lnTo>
                <a:lnTo>
                  <a:pt x="2890017" y="1814177"/>
                </a:lnTo>
                <a:lnTo>
                  <a:pt x="2908940" y="1817817"/>
                </a:lnTo>
                <a:cubicBezTo>
                  <a:pt x="2924444" y="1824067"/>
                  <a:pt x="2936479" y="1836602"/>
                  <a:pt x="2941529" y="1852071"/>
                </a:cubicBezTo>
                <a:lnTo>
                  <a:pt x="2941880" y="1854286"/>
                </a:lnTo>
                <a:lnTo>
                  <a:pt x="3009424" y="2094514"/>
                </a:lnTo>
                <a:cubicBezTo>
                  <a:pt x="3012657" y="2106006"/>
                  <a:pt x="3005498" y="2117821"/>
                  <a:pt x="2993439" y="2120901"/>
                </a:cubicBezTo>
                <a:lnTo>
                  <a:pt x="2993439" y="2120902"/>
                </a:lnTo>
                <a:cubicBezTo>
                  <a:pt x="2981377" y="2123982"/>
                  <a:pt x="2968981" y="2117161"/>
                  <a:pt x="2965750" y="2105667"/>
                </a:cubicBezTo>
                <a:lnTo>
                  <a:pt x="2944119" y="2028733"/>
                </a:lnTo>
                <a:lnTo>
                  <a:pt x="2944119" y="2053411"/>
                </a:lnTo>
                <a:cubicBezTo>
                  <a:pt x="2944119" y="2060991"/>
                  <a:pt x="2942506" y="2068210"/>
                  <a:pt x="2939592" y="2074777"/>
                </a:cubicBezTo>
                <a:lnTo>
                  <a:pt x="2938183" y="2076768"/>
                </a:lnTo>
                <a:lnTo>
                  <a:pt x="2917915" y="2310493"/>
                </a:lnTo>
                <a:lnTo>
                  <a:pt x="2872438" y="2310493"/>
                </a:lnTo>
                <a:lnTo>
                  <a:pt x="2859474" y="2160994"/>
                </a:lnTo>
                <a:lnTo>
                  <a:pt x="2846509" y="2310493"/>
                </a:lnTo>
                <a:lnTo>
                  <a:pt x="2801033" y="2310493"/>
                </a:lnTo>
                <a:lnTo>
                  <a:pt x="2780763" y="2076769"/>
                </a:lnTo>
                <a:lnTo>
                  <a:pt x="2779354" y="2074777"/>
                </a:lnTo>
                <a:cubicBezTo>
                  <a:pt x="2776441" y="2068210"/>
                  <a:pt x="2774828" y="2060991"/>
                  <a:pt x="2774828" y="2053411"/>
                </a:cubicBezTo>
                <a:lnTo>
                  <a:pt x="2774828" y="2027599"/>
                </a:lnTo>
                <a:lnTo>
                  <a:pt x="2753149" y="2104704"/>
                </a:lnTo>
                <a:cubicBezTo>
                  <a:pt x="2751532" y="2110450"/>
                  <a:pt x="2747625" y="2115029"/>
                  <a:pt x="2742615" y="2117786"/>
                </a:cubicBezTo>
                <a:lnTo>
                  <a:pt x="2725460" y="2119939"/>
                </a:lnTo>
                <a:lnTo>
                  <a:pt x="2711732" y="2109900"/>
                </a:lnTo>
                <a:cubicBezTo>
                  <a:pt x="2708839" y="2105125"/>
                  <a:pt x="2707857" y="2099298"/>
                  <a:pt x="2709474" y="2093551"/>
                </a:cubicBezTo>
                <a:lnTo>
                  <a:pt x="2777746" y="1850734"/>
                </a:lnTo>
                <a:cubicBezTo>
                  <a:pt x="2778554" y="1847861"/>
                  <a:pt x="2779935" y="1845279"/>
                  <a:pt x="2781739" y="1843072"/>
                </a:cubicBezTo>
                <a:lnTo>
                  <a:pt x="2782114" y="1842760"/>
                </a:lnTo>
                <a:lnTo>
                  <a:pt x="2784666" y="1837704"/>
                </a:lnTo>
                <a:cubicBezTo>
                  <a:pt x="2790875" y="1828944"/>
                  <a:pt x="2799671" y="1821983"/>
                  <a:pt x="2810006" y="1817817"/>
                </a:cubicBezTo>
                <a:lnTo>
                  <a:pt x="2828929" y="1814177"/>
                </a:lnTo>
                <a:lnTo>
                  <a:pt x="2832889" y="1799082"/>
                </a:lnTo>
                <a:lnTo>
                  <a:pt x="2811986" y="1794445"/>
                </a:lnTo>
                <a:cubicBezTo>
                  <a:pt x="2768199" y="1774096"/>
                  <a:pt x="2737476" y="1726456"/>
                  <a:pt x="2737476" y="1670930"/>
                </a:cubicBezTo>
                <a:cubicBezTo>
                  <a:pt x="2737476" y="1596897"/>
                  <a:pt x="2792096" y="1536881"/>
                  <a:pt x="2859474" y="1536881"/>
                </a:cubicBezTo>
                <a:close/>
                <a:moveTo>
                  <a:pt x="5387006" y="1454931"/>
                </a:moveTo>
                <a:cubicBezTo>
                  <a:pt x="5454384" y="1454931"/>
                  <a:pt x="5509003" y="1514947"/>
                  <a:pt x="5509003" y="1588981"/>
                </a:cubicBezTo>
                <a:cubicBezTo>
                  <a:pt x="5509003" y="1644505"/>
                  <a:pt x="5478280" y="1692146"/>
                  <a:pt x="5434493" y="1712496"/>
                </a:cubicBezTo>
                <a:lnTo>
                  <a:pt x="5413590" y="1717133"/>
                </a:lnTo>
                <a:lnTo>
                  <a:pt x="5417550" y="1732226"/>
                </a:lnTo>
                <a:lnTo>
                  <a:pt x="5436473" y="1735868"/>
                </a:lnTo>
                <a:cubicBezTo>
                  <a:pt x="5451977" y="1742117"/>
                  <a:pt x="5464013" y="1754652"/>
                  <a:pt x="5469062" y="1770120"/>
                </a:cubicBezTo>
                <a:lnTo>
                  <a:pt x="5469413" y="1772336"/>
                </a:lnTo>
                <a:lnTo>
                  <a:pt x="5536957" y="2012562"/>
                </a:lnTo>
                <a:cubicBezTo>
                  <a:pt x="5540189" y="2024055"/>
                  <a:pt x="5533031" y="2035869"/>
                  <a:pt x="5520971" y="2038949"/>
                </a:cubicBezTo>
                <a:lnTo>
                  <a:pt x="5520971" y="2038950"/>
                </a:lnTo>
                <a:cubicBezTo>
                  <a:pt x="5508910" y="2042030"/>
                  <a:pt x="5496514" y="2035209"/>
                  <a:pt x="5493282" y="2023714"/>
                </a:cubicBezTo>
                <a:lnTo>
                  <a:pt x="5471651" y="1946784"/>
                </a:lnTo>
                <a:lnTo>
                  <a:pt x="5471651" y="1971462"/>
                </a:lnTo>
                <a:cubicBezTo>
                  <a:pt x="5471651" y="1979038"/>
                  <a:pt x="5470039" y="1986258"/>
                  <a:pt x="5467125" y="1992828"/>
                </a:cubicBezTo>
                <a:lnTo>
                  <a:pt x="5465716" y="1994815"/>
                </a:lnTo>
                <a:lnTo>
                  <a:pt x="5445448" y="2228542"/>
                </a:lnTo>
                <a:lnTo>
                  <a:pt x="5399971" y="2228542"/>
                </a:lnTo>
                <a:lnTo>
                  <a:pt x="5387006" y="2079041"/>
                </a:lnTo>
                <a:lnTo>
                  <a:pt x="5374042" y="2228542"/>
                </a:lnTo>
                <a:lnTo>
                  <a:pt x="5328565" y="2228542"/>
                </a:lnTo>
                <a:lnTo>
                  <a:pt x="5308296" y="1994815"/>
                </a:lnTo>
                <a:lnTo>
                  <a:pt x="5306888" y="1992828"/>
                </a:lnTo>
                <a:cubicBezTo>
                  <a:pt x="5303973" y="1986258"/>
                  <a:pt x="5302361" y="1979038"/>
                  <a:pt x="5302361" y="1971462"/>
                </a:cubicBezTo>
                <a:lnTo>
                  <a:pt x="5302361" y="1945645"/>
                </a:lnTo>
                <a:lnTo>
                  <a:pt x="5280682" y="2022752"/>
                </a:lnTo>
                <a:cubicBezTo>
                  <a:pt x="5279066" y="2028498"/>
                  <a:pt x="5275159" y="2033076"/>
                  <a:pt x="5270148" y="2035834"/>
                </a:cubicBezTo>
                <a:lnTo>
                  <a:pt x="5252993" y="2037987"/>
                </a:lnTo>
                <a:lnTo>
                  <a:pt x="5239265" y="2027946"/>
                </a:lnTo>
                <a:cubicBezTo>
                  <a:pt x="5236372" y="2023174"/>
                  <a:pt x="5235391" y="2017345"/>
                  <a:pt x="5237007" y="2011597"/>
                </a:cubicBezTo>
                <a:lnTo>
                  <a:pt x="5305279" y="1768784"/>
                </a:lnTo>
                <a:cubicBezTo>
                  <a:pt x="5306086" y="1765911"/>
                  <a:pt x="5307467" y="1763329"/>
                  <a:pt x="5309272" y="1761122"/>
                </a:cubicBezTo>
                <a:lnTo>
                  <a:pt x="5309647" y="1760811"/>
                </a:lnTo>
                <a:lnTo>
                  <a:pt x="5312198" y="1755755"/>
                </a:lnTo>
                <a:cubicBezTo>
                  <a:pt x="5318409" y="1746994"/>
                  <a:pt x="5327203" y="1740034"/>
                  <a:pt x="5337539" y="1735868"/>
                </a:cubicBezTo>
                <a:lnTo>
                  <a:pt x="5356462" y="1732226"/>
                </a:lnTo>
                <a:lnTo>
                  <a:pt x="5360422" y="1717133"/>
                </a:lnTo>
                <a:lnTo>
                  <a:pt x="5339519" y="1712496"/>
                </a:lnTo>
                <a:cubicBezTo>
                  <a:pt x="5295733" y="1692146"/>
                  <a:pt x="5265009" y="1644505"/>
                  <a:pt x="5265009" y="1588981"/>
                </a:cubicBezTo>
                <a:cubicBezTo>
                  <a:pt x="5265009" y="1514947"/>
                  <a:pt x="5319629" y="1454931"/>
                  <a:pt x="5387006" y="1454931"/>
                </a:cubicBezTo>
                <a:close/>
                <a:moveTo>
                  <a:pt x="10847527" y="1355724"/>
                </a:moveTo>
                <a:cubicBezTo>
                  <a:pt x="10914905" y="1355724"/>
                  <a:pt x="10969525" y="1415740"/>
                  <a:pt x="10969525" y="1489774"/>
                </a:cubicBezTo>
                <a:cubicBezTo>
                  <a:pt x="10969525" y="1545299"/>
                  <a:pt x="10938801" y="1592940"/>
                  <a:pt x="10895014" y="1613289"/>
                </a:cubicBezTo>
                <a:lnTo>
                  <a:pt x="10874112" y="1617927"/>
                </a:lnTo>
                <a:lnTo>
                  <a:pt x="10878071" y="1633020"/>
                </a:lnTo>
                <a:lnTo>
                  <a:pt x="10896994" y="1636661"/>
                </a:lnTo>
                <a:cubicBezTo>
                  <a:pt x="10912498" y="1642911"/>
                  <a:pt x="10924534" y="1655446"/>
                  <a:pt x="10929583" y="1670915"/>
                </a:cubicBezTo>
                <a:lnTo>
                  <a:pt x="10929934" y="1673130"/>
                </a:lnTo>
                <a:lnTo>
                  <a:pt x="10997478" y="1913358"/>
                </a:lnTo>
                <a:cubicBezTo>
                  <a:pt x="11000710" y="1924852"/>
                  <a:pt x="10993553" y="1936667"/>
                  <a:pt x="10981492" y="1939746"/>
                </a:cubicBezTo>
                <a:lnTo>
                  <a:pt x="10981492" y="1939747"/>
                </a:lnTo>
                <a:cubicBezTo>
                  <a:pt x="10969432" y="1942827"/>
                  <a:pt x="10957035" y="1936006"/>
                  <a:pt x="10953803" y="1924512"/>
                </a:cubicBezTo>
                <a:lnTo>
                  <a:pt x="10932172" y="1847579"/>
                </a:lnTo>
                <a:lnTo>
                  <a:pt x="10932172" y="1872257"/>
                </a:lnTo>
                <a:cubicBezTo>
                  <a:pt x="10932172" y="1879836"/>
                  <a:pt x="10930560" y="1887056"/>
                  <a:pt x="10927646" y="1893623"/>
                </a:cubicBezTo>
                <a:lnTo>
                  <a:pt x="10926237" y="1895613"/>
                </a:lnTo>
                <a:lnTo>
                  <a:pt x="10905969" y="2129338"/>
                </a:lnTo>
                <a:lnTo>
                  <a:pt x="10860492" y="2129338"/>
                </a:lnTo>
                <a:lnTo>
                  <a:pt x="10847527" y="1979838"/>
                </a:lnTo>
                <a:lnTo>
                  <a:pt x="10834563" y="2129338"/>
                </a:lnTo>
                <a:lnTo>
                  <a:pt x="10789086" y="2129338"/>
                </a:lnTo>
                <a:lnTo>
                  <a:pt x="10768818" y="1895613"/>
                </a:lnTo>
                <a:lnTo>
                  <a:pt x="10767409" y="1893623"/>
                </a:lnTo>
                <a:cubicBezTo>
                  <a:pt x="10764494" y="1887056"/>
                  <a:pt x="10762883" y="1879836"/>
                  <a:pt x="10762883" y="1872257"/>
                </a:cubicBezTo>
                <a:lnTo>
                  <a:pt x="10762883" y="1846443"/>
                </a:lnTo>
                <a:lnTo>
                  <a:pt x="10741203" y="1923549"/>
                </a:lnTo>
                <a:cubicBezTo>
                  <a:pt x="10737971" y="1935043"/>
                  <a:pt x="10725574" y="1941864"/>
                  <a:pt x="10713514" y="1938784"/>
                </a:cubicBezTo>
                <a:lnTo>
                  <a:pt x="10713514" y="1938783"/>
                </a:lnTo>
                <a:cubicBezTo>
                  <a:pt x="10701453" y="1935704"/>
                  <a:pt x="10694296" y="1923890"/>
                  <a:pt x="10697528" y="1912395"/>
                </a:cubicBezTo>
                <a:lnTo>
                  <a:pt x="10765800" y="1669578"/>
                </a:lnTo>
                <a:cubicBezTo>
                  <a:pt x="10766608" y="1666705"/>
                  <a:pt x="10767988" y="1664123"/>
                  <a:pt x="10769794" y="1661915"/>
                </a:cubicBezTo>
                <a:lnTo>
                  <a:pt x="10770168" y="1661605"/>
                </a:lnTo>
                <a:lnTo>
                  <a:pt x="10772720" y="1656548"/>
                </a:lnTo>
                <a:cubicBezTo>
                  <a:pt x="10778930" y="1647788"/>
                  <a:pt x="10787725" y="1640827"/>
                  <a:pt x="10798061" y="1636661"/>
                </a:cubicBezTo>
                <a:lnTo>
                  <a:pt x="10816983" y="1633020"/>
                </a:lnTo>
                <a:lnTo>
                  <a:pt x="10820943" y="1617927"/>
                </a:lnTo>
                <a:lnTo>
                  <a:pt x="10800040" y="1613289"/>
                </a:lnTo>
                <a:cubicBezTo>
                  <a:pt x="10756254" y="1592940"/>
                  <a:pt x="10725530" y="1545299"/>
                  <a:pt x="10725530" y="1489774"/>
                </a:cubicBezTo>
                <a:cubicBezTo>
                  <a:pt x="10725530" y="1415740"/>
                  <a:pt x="10780150" y="1355724"/>
                  <a:pt x="10847527" y="1355724"/>
                </a:cubicBezTo>
                <a:close/>
                <a:moveTo>
                  <a:pt x="9208508" y="1269462"/>
                </a:moveTo>
                <a:cubicBezTo>
                  <a:pt x="9275886" y="1269462"/>
                  <a:pt x="9330506" y="1329478"/>
                  <a:pt x="9330506" y="1403511"/>
                </a:cubicBezTo>
                <a:cubicBezTo>
                  <a:pt x="9330506" y="1459036"/>
                  <a:pt x="9299782" y="1506677"/>
                  <a:pt x="9255995" y="1527027"/>
                </a:cubicBezTo>
                <a:lnTo>
                  <a:pt x="9235093" y="1531664"/>
                </a:lnTo>
                <a:lnTo>
                  <a:pt x="9239052" y="1546757"/>
                </a:lnTo>
                <a:lnTo>
                  <a:pt x="9257975" y="1550398"/>
                </a:lnTo>
                <a:cubicBezTo>
                  <a:pt x="9273479" y="1556648"/>
                  <a:pt x="9285515" y="1569183"/>
                  <a:pt x="9290564" y="1584652"/>
                </a:cubicBezTo>
                <a:lnTo>
                  <a:pt x="9290915" y="1586867"/>
                </a:lnTo>
                <a:lnTo>
                  <a:pt x="9358459" y="1827095"/>
                </a:lnTo>
                <a:cubicBezTo>
                  <a:pt x="9361691" y="1838590"/>
                  <a:pt x="9354534" y="1850404"/>
                  <a:pt x="9342473" y="1853484"/>
                </a:cubicBezTo>
                <a:lnTo>
                  <a:pt x="9342473" y="1853484"/>
                </a:lnTo>
                <a:cubicBezTo>
                  <a:pt x="9330413" y="1856564"/>
                  <a:pt x="9318016" y="1849743"/>
                  <a:pt x="9314784" y="1838249"/>
                </a:cubicBezTo>
                <a:lnTo>
                  <a:pt x="9293153" y="1761316"/>
                </a:lnTo>
                <a:lnTo>
                  <a:pt x="9293153" y="1785994"/>
                </a:lnTo>
                <a:cubicBezTo>
                  <a:pt x="9293153" y="1793573"/>
                  <a:pt x="9291541" y="1800793"/>
                  <a:pt x="9288627" y="1807360"/>
                </a:cubicBezTo>
                <a:lnTo>
                  <a:pt x="9287218" y="1809350"/>
                </a:lnTo>
                <a:lnTo>
                  <a:pt x="9266950" y="2043075"/>
                </a:lnTo>
                <a:lnTo>
                  <a:pt x="9221473" y="2043075"/>
                </a:lnTo>
                <a:lnTo>
                  <a:pt x="9208508" y="1893575"/>
                </a:lnTo>
                <a:lnTo>
                  <a:pt x="9195544" y="2043075"/>
                </a:lnTo>
                <a:lnTo>
                  <a:pt x="9150067" y="2043075"/>
                </a:lnTo>
                <a:lnTo>
                  <a:pt x="9129799" y="1809351"/>
                </a:lnTo>
                <a:lnTo>
                  <a:pt x="9128390" y="1807360"/>
                </a:lnTo>
                <a:cubicBezTo>
                  <a:pt x="9125475" y="1800793"/>
                  <a:pt x="9123864" y="1793573"/>
                  <a:pt x="9123864" y="1785994"/>
                </a:cubicBezTo>
                <a:lnTo>
                  <a:pt x="9123864" y="1760180"/>
                </a:lnTo>
                <a:lnTo>
                  <a:pt x="9102184" y="1837286"/>
                </a:lnTo>
                <a:cubicBezTo>
                  <a:pt x="9098952" y="1848780"/>
                  <a:pt x="9086555" y="1855601"/>
                  <a:pt x="9074495" y="1852521"/>
                </a:cubicBezTo>
                <a:lnTo>
                  <a:pt x="9074495" y="1852520"/>
                </a:lnTo>
                <a:cubicBezTo>
                  <a:pt x="9062434" y="1849441"/>
                  <a:pt x="9055277" y="1837627"/>
                  <a:pt x="9058509" y="1826133"/>
                </a:cubicBezTo>
                <a:lnTo>
                  <a:pt x="9126781" y="1583315"/>
                </a:lnTo>
                <a:cubicBezTo>
                  <a:pt x="9127589" y="1580442"/>
                  <a:pt x="9128969" y="1577860"/>
                  <a:pt x="9130775" y="1575653"/>
                </a:cubicBezTo>
                <a:lnTo>
                  <a:pt x="9131149" y="1575342"/>
                </a:lnTo>
                <a:lnTo>
                  <a:pt x="9133701" y="1570285"/>
                </a:lnTo>
                <a:cubicBezTo>
                  <a:pt x="9139911" y="1561525"/>
                  <a:pt x="9148706" y="1554564"/>
                  <a:pt x="9159042" y="1550398"/>
                </a:cubicBezTo>
                <a:lnTo>
                  <a:pt x="9177964" y="1546757"/>
                </a:lnTo>
                <a:lnTo>
                  <a:pt x="9181924" y="1531664"/>
                </a:lnTo>
                <a:lnTo>
                  <a:pt x="9161021" y="1527027"/>
                </a:lnTo>
                <a:cubicBezTo>
                  <a:pt x="9117235" y="1506677"/>
                  <a:pt x="9086511" y="1459036"/>
                  <a:pt x="9086511" y="1403511"/>
                </a:cubicBezTo>
                <a:cubicBezTo>
                  <a:pt x="9086511" y="1329478"/>
                  <a:pt x="9141131" y="1269462"/>
                  <a:pt x="9208508" y="1269462"/>
                </a:cubicBezTo>
                <a:close/>
                <a:moveTo>
                  <a:pt x="892649" y="1130055"/>
                </a:moveTo>
                <a:cubicBezTo>
                  <a:pt x="960027" y="1130055"/>
                  <a:pt x="1014646" y="1190071"/>
                  <a:pt x="1014646" y="1264105"/>
                </a:cubicBezTo>
                <a:cubicBezTo>
                  <a:pt x="1014646" y="1319630"/>
                  <a:pt x="983923" y="1367270"/>
                  <a:pt x="940136" y="1387620"/>
                </a:cubicBezTo>
                <a:lnTo>
                  <a:pt x="919234" y="1392257"/>
                </a:lnTo>
                <a:lnTo>
                  <a:pt x="923193" y="1407351"/>
                </a:lnTo>
                <a:lnTo>
                  <a:pt x="942116" y="1410992"/>
                </a:lnTo>
                <a:cubicBezTo>
                  <a:pt x="957620" y="1417241"/>
                  <a:pt x="969656" y="1429776"/>
                  <a:pt x="974704" y="1445245"/>
                </a:cubicBezTo>
                <a:lnTo>
                  <a:pt x="975056" y="1447460"/>
                </a:lnTo>
                <a:lnTo>
                  <a:pt x="1042600" y="1687688"/>
                </a:lnTo>
                <a:cubicBezTo>
                  <a:pt x="1045832" y="1699183"/>
                  <a:pt x="1038674" y="1710997"/>
                  <a:pt x="1026614" y="1714077"/>
                </a:cubicBezTo>
                <a:lnTo>
                  <a:pt x="1026614" y="1714077"/>
                </a:lnTo>
                <a:cubicBezTo>
                  <a:pt x="1014554" y="1717157"/>
                  <a:pt x="1002157" y="1710336"/>
                  <a:pt x="998925" y="1698842"/>
                </a:cubicBezTo>
                <a:lnTo>
                  <a:pt x="977294" y="1621909"/>
                </a:lnTo>
                <a:lnTo>
                  <a:pt x="977294" y="1646588"/>
                </a:lnTo>
                <a:cubicBezTo>
                  <a:pt x="977294" y="1654166"/>
                  <a:pt x="975682" y="1661386"/>
                  <a:pt x="972768" y="1667953"/>
                </a:cubicBezTo>
                <a:lnTo>
                  <a:pt x="971360" y="1669943"/>
                </a:lnTo>
                <a:lnTo>
                  <a:pt x="951091" y="1903669"/>
                </a:lnTo>
                <a:lnTo>
                  <a:pt x="905614" y="1903669"/>
                </a:lnTo>
                <a:lnTo>
                  <a:pt x="892649" y="1754169"/>
                </a:lnTo>
                <a:lnTo>
                  <a:pt x="879685" y="1903669"/>
                </a:lnTo>
                <a:lnTo>
                  <a:pt x="834208" y="1903669"/>
                </a:lnTo>
                <a:lnTo>
                  <a:pt x="813940" y="1669944"/>
                </a:lnTo>
                <a:lnTo>
                  <a:pt x="812531" y="1667953"/>
                </a:lnTo>
                <a:cubicBezTo>
                  <a:pt x="809616" y="1661386"/>
                  <a:pt x="808004" y="1654166"/>
                  <a:pt x="808004" y="1646588"/>
                </a:cubicBezTo>
                <a:lnTo>
                  <a:pt x="808004" y="1620774"/>
                </a:lnTo>
                <a:lnTo>
                  <a:pt x="786325" y="1697879"/>
                </a:lnTo>
                <a:cubicBezTo>
                  <a:pt x="783093" y="1709374"/>
                  <a:pt x="770696" y="1716194"/>
                  <a:pt x="758635" y="1713114"/>
                </a:cubicBezTo>
                <a:lnTo>
                  <a:pt x="758636" y="1713114"/>
                </a:lnTo>
                <a:cubicBezTo>
                  <a:pt x="746575" y="1710035"/>
                  <a:pt x="739418" y="1698220"/>
                  <a:pt x="742649" y="1686726"/>
                </a:cubicBezTo>
                <a:lnTo>
                  <a:pt x="810922" y="1443908"/>
                </a:lnTo>
                <a:cubicBezTo>
                  <a:pt x="811730" y="1441035"/>
                  <a:pt x="813110" y="1438453"/>
                  <a:pt x="814916" y="1436246"/>
                </a:cubicBezTo>
                <a:lnTo>
                  <a:pt x="815290" y="1435935"/>
                </a:lnTo>
                <a:lnTo>
                  <a:pt x="817842" y="1430878"/>
                </a:lnTo>
                <a:cubicBezTo>
                  <a:pt x="824052" y="1422118"/>
                  <a:pt x="832847" y="1415157"/>
                  <a:pt x="843183" y="1410992"/>
                </a:cubicBezTo>
                <a:lnTo>
                  <a:pt x="862106" y="1407351"/>
                </a:lnTo>
                <a:lnTo>
                  <a:pt x="866065" y="1392257"/>
                </a:lnTo>
                <a:lnTo>
                  <a:pt x="845162" y="1387620"/>
                </a:lnTo>
                <a:cubicBezTo>
                  <a:pt x="801376" y="1367270"/>
                  <a:pt x="770652" y="1319630"/>
                  <a:pt x="770652" y="1264105"/>
                </a:cubicBezTo>
                <a:cubicBezTo>
                  <a:pt x="770652" y="1190071"/>
                  <a:pt x="825272" y="1130055"/>
                  <a:pt x="892649" y="1130055"/>
                </a:cubicBezTo>
                <a:close/>
                <a:moveTo>
                  <a:pt x="2065843" y="1017912"/>
                </a:moveTo>
                <a:cubicBezTo>
                  <a:pt x="2133219" y="1017912"/>
                  <a:pt x="2187839" y="1077928"/>
                  <a:pt x="2187839" y="1151962"/>
                </a:cubicBezTo>
                <a:cubicBezTo>
                  <a:pt x="2187839" y="1207487"/>
                  <a:pt x="2157115" y="1255127"/>
                  <a:pt x="2113329" y="1275477"/>
                </a:cubicBezTo>
                <a:lnTo>
                  <a:pt x="2092426" y="1280115"/>
                </a:lnTo>
                <a:lnTo>
                  <a:pt x="2096386" y="1295208"/>
                </a:lnTo>
                <a:lnTo>
                  <a:pt x="2115309" y="1298849"/>
                </a:lnTo>
                <a:cubicBezTo>
                  <a:pt x="2130812" y="1305098"/>
                  <a:pt x="2142848" y="1317634"/>
                  <a:pt x="2147897" y="1333103"/>
                </a:cubicBezTo>
                <a:lnTo>
                  <a:pt x="2148249" y="1335317"/>
                </a:lnTo>
                <a:lnTo>
                  <a:pt x="2215793" y="1575546"/>
                </a:lnTo>
                <a:cubicBezTo>
                  <a:pt x="2219025" y="1587041"/>
                  <a:pt x="2211867" y="1598854"/>
                  <a:pt x="2199806" y="1601934"/>
                </a:cubicBezTo>
                <a:lnTo>
                  <a:pt x="2199807" y="1601935"/>
                </a:lnTo>
                <a:cubicBezTo>
                  <a:pt x="2187747" y="1605014"/>
                  <a:pt x="2175349" y="1598193"/>
                  <a:pt x="2172118" y="1586700"/>
                </a:cubicBezTo>
                <a:lnTo>
                  <a:pt x="2150487" y="1509767"/>
                </a:lnTo>
                <a:lnTo>
                  <a:pt x="2150487" y="1534445"/>
                </a:lnTo>
                <a:cubicBezTo>
                  <a:pt x="2150487" y="1542024"/>
                  <a:pt x="2148875" y="1549243"/>
                  <a:pt x="2145960" y="1555811"/>
                </a:cubicBezTo>
                <a:lnTo>
                  <a:pt x="2144553" y="1557801"/>
                </a:lnTo>
                <a:lnTo>
                  <a:pt x="2124283" y="1791526"/>
                </a:lnTo>
                <a:lnTo>
                  <a:pt x="2078806" y="1791526"/>
                </a:lnTo>
                <a:lnTo>
                  <a:pt x="2065843" y="1642026"/>
                </a:lnTo>
                <a:lnTo>
                  <a:pt x="2052877" y="1791526"/>
                </a:lnTo>
                <a:lnTo>
                  <a:pt x="2007401" y="1791526"/>
                </a:lnTo>
                <a:lnTo>
                  <a:pt x="1987132" y="1557802"/>
                </a:lnTo>
                <a:lnTo>
                  <a:pt x="1985723" y="1555811"/>
                </a:lnTo>
                <a:cubicBezTo>
                  <a:pt x="1982809" y="1549243"/>
                  <a:pt x="1981197" y="1542024"/>
                  <a:pt x="1981197" y="1534445"/>
                </a:cubicBezTo>
                <a:lnTo>
                  <a:pt x="1981197" y="1508631"/>
                </a:lnTo>
                <a:lnTo>
                  <a:pt x="1959517" y="1585737"/>
                </a:lnTo>
                <a:cubicBezTo>
                  <a:pt x="1956286" y="1597231"/>
                  <a:pt x="1943889" y="1604051"/>
                  <a:pt x="1931828" y="1600972"/>
                </a:cubicBezTo>
                <a:lnTo>
                  <a:pt x="1931828" y="1600971"/>
                </a:lnTo>
                <a:cubicBezTo>
                  <a:pt x="1919768" y="1597892"/>
                  <a:pt x="1912610" y="1586078"/>
                  <a:pt x="1915842" y="1574583"/>
                </a:cubicBezTo>
                <a:lnTo>
                  <a:pt x="1984114" y="1331765"/>
                </a:lnTo>
                <a:cubicBezTo>
                  <a:pt x="1984922" y="1328892"/>
                  <a:pt x="1986303" y="1326310"/>
                  <a:pt x="1988108" y="1324103"/>
                </a:cubicBezTo>
                <a:lnTo>
                  <a:pt x="1988483" y="1323793"/>
                </a:lnTo>
                <a:lnTo>
                  <a:pt x="1991034" y="1318736"/>
                </a:lnTo>
                <a:cubicBezTo>
                  <a:pt x="1997245" y="1309976"/>
                  <a:pt x="2006039" y="1303015"/>
                  <a:pt x="2016374" y="1298849"/>
                </a:cubicBezTo>
                <a:lnTo>
                  <a:pt x="2035298" y="1295208"/>
                </a:lnTo>
                <a:lnTo>
                  <a:pt x="2039258" y="1280115"/>
                </a:lnTo>
                <a:lnTo>
                  <a:pt x="2018355" y="1275477"/>
                </a:lnTo>
                <a:cubicBezTo>
                  <a:pt x="1974569" y="1255127"/>
                  <a:pt x="1943845" y="1207487"/>
                  <a:pt x="1943845" y="1151962"/>
                </a:cubicBezTo>
                <a:cubicBezTo>
                  <a:pt x="1943845" y="1077928"/>
                  <a:pt x="1998465" y="1017912"/>
                  <a:pt x="2065843" y="1017912"/>
                </a:cubicBezTo>
                <a:close/>
                <a:moveTo>
                  <a:pt x="4714146" y="855393"/>
                </a:moveTo>
                <a:cubicBezTo>
                  <a:pt x="4781524" y="855393"/>
                  <a:pt x="4836143" y="915410"/>
                  <a:pt x="4836143" y="989444"/>
                </a:cubicBezTo>
                <a:cubicBezTo>
                  <a:pt x="4836143" y="1044969"/>
                  <a:pt x="4805420" y="1092609"/>
                  <a:pt x="4761633" y="1112959"/>
                </a:cubicBezTo>
                <a:lnTo>
                  <a:pt x="4740730" y="1117596"/>
                </a:lnTo>
                <a:lnTo>
                  <a:pt x="4744690" y="1132690"/>
                </a:lnTo>
                <a:lnTo>
                  <a:pt x="4763613" y="1136330"/>
                </a:lnTo>
                <a:cubicBezTo>
                  <a:pt x="4779117" y="1142580"/>
                  <a:pt x="4791153" y="1155116"/>
                  <a:pt x="4796202" y="1170584"/>
                </a:cubicBezTo>
                <a:lnTo>
                  <a:pt x="4796553" y="1172799"/>
                </a:lnTo>
                <a:lnTo>
                  <a:pt x="4864097" y="1413028"/>
                </a:lnTo>
                <a:cubicBezTo>
                  <a:pt x="4867329" y="1424521"/>
                  <a:pt x="4860171" y="1436336"/>
                  <a:pt x="4848111" y="1439415"/>
                </a:cubicBezTo>
                <a:lnTo>
                  <a:pt x="4848111" y="1439416"/>
                </a:lnTo>
                <a:cubicBezTo>
                  <a:pt x="4836050" y="1442496"/>
                  <a:pt x="4823654" y="1435675"/>
                  <a:pt x="4820422" y="1424181"/>
                </a:cubicBezTo>
                <a:lnTo>
                  <a:pt x="4798791" y="1347248"/>
                </a:lnTo>
                <a:lnTo>
                  <a:pt x="4798791" y="1371926"/>
                </a:lnTo>
                <a:cubicBezTo>
                  <a:pt x="4798791" y="1379505"/>
                  <a:pt x="4797179" y="1386725"/>
                  <a:pt x="4794265" y="1393292"/>
                </a:cubicBezTo>
                <a:lnTo>
                  <a:pt x="4792856" y="1395282"/>
                </a:lnTo>
                <a:lnTo>
                  <a:pt x="4772588" y="1629007"/>
                </a:lnTo>
                <a:lnTo>
                  <a:pt x="4727111" y="1629007"/>
                </a:lnTo>
                <a:lnTo>
                  <a:pt x="4714146" y="1479507"/>
                </a:lnTo>
                <a:lnTo>
                  <a:pt x="4701182" y="1629007"/>
                </a:lnTo>
                <a:lnTo>
                  <a:pt x="4655705" y="1629007"/>
                </a:lnTo>
                <a:lnTo>
                  <a:pt x="4635436" y="1395283"/>
                </a:lnTo>
                <a:lnTo>
                  <a:pt x="4634028" y="1393292"/>
                </a:lnTo>
                <a:cubicBezTo>
                  <a:pt x="4631113" y="1386725"/>
                  <a:pt x="4629501" y="1379505"/>
                  <a:pt x="4629501" y="1371926"/>
                </a:cubicBezTo>
                <a:lnTo>
                  <a:pt x="4629501" y="1346112"/>
                </a:lnTo>
                <a:lnTo>
                  <a:pt x="4607822" y="1423218"/>
                </a:lnTo>
                <a:cubicBezTo>
                  <a:pt x="4604590" y="1434712"/>
                  <a:pt x="4592193" y="1441533"/>
                  <a:pt x="4580132" y="1438453"/>
                </a:cubicBezTo>
                <a:lnTo>
                  <a:pt x="4580133" y="1438453"/>
                </a:lnTo>
                <a:cubicBezTo>
                  <a:pt x="4568072" y="1435373"/>
                  <a:pt x="4560915" y="1423559"/>
                  <a:pt x="4564147" y="1412064"/>
                </a:cubicBezTo>
                <a:lnTo>
                  <a:pt x="4632419" y="1169247"/>
                </a:lnTo>
                <a:cubicBezTo>
                  <a:pt x="4633226" y="1166374"/>
                  <a:pt x="4634607" y="1163792"/>
                  <a:pt x="4636412" y="1161584"/>
                </a:cubicBezTo>
                <a:lnTo>
                  <a:pt x="4636787" y="1161274"/>
                </a:lnTo>
                <a:lnTo>
                  <a:pt x="4639338" y="1156217"/>
                </a:lnTo>
                <a:cubicBezTo>
                  <a:pt x="4645549" y="1147457"/>
                  <a:pt x="4654343" y="1140496"/>
                  <a:pt x="4664679" y="1136330"/>
                </a:cubicBezTo>
                <a:lnTo>
                  <a:pt x="4683602" y="1132690"/>
                </a:lnTo>
                <a:lnTo>
                  <a:pt x="4687562" y="1117596"/>
                </a:lnTo>
                <a:lnTo>
                  <a:pt x="4666659" y="1112959"/>
                </a:lnTo>
                <a:cubicBezTo>
                  <a:pt x="4622873" y="1092609"/>
                  <a:pt x="4592149" y="1044969"/>
                  <a:pt x="4592149" y="989444"/>
                </a:cubicBezTo>
                <a:cubicBezTo>
                  <a:pt x="4592149" y="915410"/>
                  <a:pt x="4646769" y="855393"/>
                  <a:pt x="4714146" y="855393"/>
                </a:cubicBezTo>
                <a:close/>
                <a:moveTo>
                  <a:pt x="6154757" y="855393"/>
                </a:moveTo>
                <a:cubicBezTo>
                  <a:pt x="6222135" y="855393"/>
                  <a:pt x="6276754" y="915410"/>
                  <a:pt x="6276754" y="989444"/>
                </a:cubicBezTo>
                <a:cubicBezTo>
                  <a:pt x="6276754" y="1044969"/>
                  <a:pt x="6246031" y="1092609"/>
                  <a:pt x="6202244" y="1112959"/>
                </a:cubicBezTo>
                <a:lnTo>
                  <a:pt x="6181341" y="1117596"/>
                </a:lnTo>
                <a:lnTo>
                  <a:pt x="6185301" y="1132690"/>
                </a:lnTo>
                <a:lnTo>
                  <a:pt x="6204224" y="1136330"/>
                </a:lnTo>
                <a:cubicBezTo>
                  <a:pt x="6219728" y="1142580"/>
                  <a:pt x="6231764" y="1155116"/>
                  <a:pt x="6236813" y="1170584"/>
                </a:cubicBezTo>
                <a:lnTo>
                  <a:pt x="6237164" y="1172799"/>
                </a:lnTo>
                <a:lnTo>
                  <a:pt x="6304708" y="1413028"/>
                </a:lnTo>
                <a:cubicBezTo>
                  <a:pt x="6307940" y="1424521"/>
                  <a:pt x="6300782" y="1436336"/>
                  <a:pt x="6288722" y="1439415"/>
                </a:cubicBezTo>
                <a:lnTo>
                  <a:pt x="6288722" y="1439416"/>
                </a:lnTo>
                <a:cubicBezTo>
                  <a:pt x="6276661" y="1442496"/>
                  <a:pt x="6264265" y="1435674"/>
                  <a:pt x="6261033" y="1424181"/>
                </a:cubicBezTo>
                <a:lnTo>
                  <a:pt x="6239402" y="1347248"/>
                </a:lnTo>
                <a:lnTo>
                  <a:pt x="6239402" y="1371926"/>
                </a:lnTo>
                <a:cubicBezTo>
                  <a:pt x="6239402" y="1379505"/>
                  <a:pt x="6237790" y="1386724"/>
                  <a:pt x="6234876" y="1393292"/>
                </a:cubicBezTo>
                <a:lnTo>
                  <a:pt x="6233467" y="1395282"/>
                </a:lnTo>
                <a:lnTo>
                  <a:pt x="6213199" y="1629007"/>
                </a:lnTo>
                <a:lnTo>
                  <a:pt x="6167722" y="1629007"/>
                </a:lnTo>
                <a:lnTo>
                  <a:pt x="6154757" y="1479507"/>
                </a:lnTo>
                <a:lnTo>
                  <a:pt x="6141793" y="1629007"/>
                </a:lnTo>
                <a:lnTo>
                  <a:pt x="6096316" y="1629007"/>
                </a:lnTo>
                <a:lnTo>
                  <a:pt x="6076047" y="1395282"/>
                </a:lnTo>
                <a:lnTo>
                  <a:pt x="6074639" y="1393292"/>
                </a:lnTo>
                <a:cubicBezTo>
                  <a:pt x="6071724" y="1386724"/>
                  <a:pt x="6070112" y="1379505"/>
                  <a:pt x="6070112" y="1371926"/>
                </a:cubicBezTo>
                <a:lnTo>
                  <a:pt x="6070112" y="1346112"/>
                </a:lnTo>
                <a:lnTo>
                  <a:pt x="6048433" y="1423218"/>
                </a:lnTo>
                <a:cubicBezTo>
                  <a:pt x="6045201" y="1434712"/>
                  <a:pt x="6032804" y="1441533"/>
                  <a:pt x="6020743" y="1438453"/>
                </a:cubicBezTo>
                <a:lnTo>
                  <a:pt x="6020744" y="1438452"/>
                </a:lnTo>
                <a:cubicBezTo>
                  <a:pt x="6008683" y="1435373"/>
                  <a:pt x="6001526" y="1423559"/>
                  <a:pt x="6004758" y="1412064"/>
                </a:cubicBezTo>
                <a:lnTo>
                  <a:pt x="6073030" y="1169247"/>
                </a:lnTo>
                <a:cubicBezTo>
                  <a:pt x="6073837" y="1166374"/>
                  <a:pt x="6075218" y="1163792"/>
                  <a:pt x="6077023" y="1161584"/>
                </a:cubicBezTo>
                <a:lnTo>
                  <a:pt x="6077398" y="1161274"/>
                </a:lnTo>
                <a:lnTo>
                  <a:pt x="6079949" y="1156217"/>
                </a:lnTo>
                <a:cubicBezTo>
                  <a:pt x="6086160" y="1147457"/>
                  <a:pt x="6094954" y="1140496"/>
                  <a:pt x="6105290" y="1136330"/>
                </a:cubicBezTo>
                <a:lnTo>
                  <a:pt x="6124213" y="1132690"/>
                </a:lnTo>
                <a:lnTo>
                  <a:pt x="6128173" y="1117596"/>
                </a:lnTo>
                <a:lnTo>
                  <a:pt x="6107270" y="1112959"/>
                </a:lnTo>
                <a:cubicBezTo>
                  <a:pt x="6063484" y="1092609"/>
                  <a:pt x="6032760" y="1044969"/>
                  <a:pt x="6032760" y="989444"/>
                </a:cubicBezTo>
                <a:cubicBezTo>
                  <a:pt x="6032760" y="915410"/>
                  <a:pt x="6087380" y="855393"/>
                  <a:pt x="6154757" y="855393"/>
                </a:cubicBezTo>
                <a:close/>
                <a:moveTo>
                  <a:pt x="7319323" y="562094"/>
                </a:moveTo>
                <a:cubicBezTo>
                  <a:pt x="7386701" y="562094"/>
                  <a:pt x="7441320" y="622110"/>
                  <a:pt x="7441320" y="696143"/>
                </a:cubicBezTo>
                <a:cubicBezTo>
                  <a:pt x="7441320" y="751669"/>
                  <a:pt x="7410597" y="799309"/>
                  <a:pt x="7366810" y="819659"/>
                </a:cubicBezTo>
                <a:lnTo>
                  <a:pt x="7345907" y="824296"/>
                </a:lnTo>
                <a:lnTo>
                  <a:pt x="7349867" y="839389"/>
                </a:lnTo>
                <a:lnTo>
                  <a:pt x="7368790" y="843030"/>
                </a:lnTo>
                <a:cubicBezTo>
                  <a:pt x="7384294" y="849280"/>
                  <a:pt x="7396330" y="861815"/>
                  <a:pt x="7401379" y="877284"/>
                </a:cubicBezTo>
                <a:lnTo>
                  <a:pt x="7401730" y="879500"/>
                </a:lnTo>
                <a:lnTo>
                  <a:pt x="7469274" y="1119729"/>
                </a:lnTo>
                <a:cubicBezTo>
                  <a:pt x="7472506" y="1131223"/>
                  <a:pt x="7465348" y="1143037"/>
                  <a:pt x="7453288" y="1146117"/>
                </a:cubicBezTo>
                <a:lnTo>
                  <a:pt x="7453288" y="1146117"/>
                </a:lnTo>
                <a:cubicBezTo>
                  <a:pt x="7441227" y="1149197"/>
                  <a:pt x="7428831" y="1142376"/>
                  <a:pt x="7425599" y="1130882"/>
                </a:cubicBezTo>
                <a:lnTo>
                  <a:pt x="7403968" y="1053950"/>
                </a:lnTo>
                <a:lnTo>
                  <a:pt x="7403968" y="1078627"/>
                </a:lnTo>
                <a:cubicBezTo>
                  <a:pt x="7403968" y="1086206"/>
                  <a:pt x="7402356" y="1093426"/>
                  <a:pt x="7399442" y="1099993"/>
                </a:cubicBezTo>
                <a:lnTo>
                  <a:pt x="7398033" y="1101983"/>
                </a:lnTo>
                <a:lnTo>
                  <a:pt x="7377765" y="1335708"/>
                </a:lnTo>
                <a:lnTo>
                  <a:pt x="7332288" y="1335708"/>
                </a:lnTo>
                <a:lnTo>
                  <a:pt x="7319323" y="1186208"/>
                </a:lnTo>
                <a:lnTo>
                  <a:pt x="7306359" y="1335708"/>
                </a:lnTo>
                <a:lnTo>
                  <a:pt x="7260882" y="1335708"/>
                </a:lnTo>
                <a:lnTo>
                  <a:pt x="7240613" y="1101984"/>
                </a:lnTo>
                <a:lnTo>
                  <a:pt x="7239205" y="1099993"/>
                </a:lnTo>
                <a:cubicBezTo>
                  <a:pt x="7236290" y="1093426"/>
                  <a:pt x="7234678" y="1086206"/>
                  <a:pt x="7234678" y="1078627"/>
                </a:cubicBezTo>
                <a:lnTo>
                  <a:pt x="7234678" y="1052813"/>
                </a:lnTo>
                <a:lnTo>
                  <a:pt x="7212999" y="1129919"/>
                </a:lnTo>
                <a:cubicBezTo>
                  <a:pt x="7209767" y="1141413"/>
                  <a:pt x="7197370" y="1148234"/>
                  <a:pt x="7185309" y="1145154"/>
                </a:cubicBezTo>
                <a:lnTo>
                  <a:pt x="7185310" y="1145154"/>
                </a:lnTo>
                <a:cubicBezTo>
                  <a:pt x="7173249" y="1142074"/>
                  <a:pt x="7166092" y="1130260"/>
                  <a:pt x="7169324" y="1118766"/>
                </a:cubicBezTo>
                <a:lnTo>
                  <a:pt x="7237596" y="875947"/>
                </a:lnTo>
                <a:cubicBezTo>
                  <a:pt x="7238403" y="873074"/>
                  <a:pt x="7239784" y="870492"/>
                  <a:pt x="7241589" y="868285"/>
                </a:cubicBezTo>
                <a:lnTo>
                  <a:pt x="7241964" y="867974"/>
                </a:lnTo>
                <a:lnTo>
                  <a:pt x="7244515" y="862917"/>
                </a:lnTo>
                <a:cubicBezTo>
                  <a:pt x="7250726" y="854157"/>
                  <a:pt x="7259520" y="847196"/>
                  <a:pt x="7269856" y="843030"/>
                </a:cubicBezTo>
                <a:lnTo>
                  <a:pt x="7288779" y="839389"/>
                </a:lnTo>
                <a:lnTo>
                  <a:pt x="7292739" y="824296"/>
                </a:lnTo>
                <a:lnTo>
                  <a:pt x="7271836" y="819659"/>
                </a:lnTo>
                <a:cubicBezTo>
                  <a:pt x="7228050" y="799309"/>
                  <a:pt x="7197326" y="751669"/>
                  <a:pt x="7197326" y="696143"/>
                </a:cubicBezTo>
                <a:cubicBezTo>
                  <a:pt x="7197326" y="622110"/>
                  <a:pt x="7251946" y="562094"/>
                  <a:pt x="7319323" y="562094"/>
                </a:cubicBezTo>
                <a:close/>
                <a:moveTo>
                  <a:pt x="3497828" y="562093"/>
                </a:moveTo>
                <a:cubicBezTo>
                  <a:pt x="3565200" y="562093"/>
                  <a:pt x="3619819" y="622109"/>
                  <a:pt x="3619819" y="696142"/>
                </a:cubicBezTo>
                <a:cubicBezTo>
                  <a:pt x="3619819" y="751668"/>
                  <a:pt x="3589096" y="799308"/>
                  <a:pt x="3545309" y="819658"/>
                </a:cubicBezTo>
                <a:lnTo>
                  <a:pt x="3524406" y="824295"/>
                </a:lnTo>
                <a:lnTo>
                  <a:pt x="3528366" y="839389"/>
                </a:lnTo>
                <a:lnTo>
                  <a:pt x="3547289" y="843029"/>
                </a:lnTo>
                <a:cubicBezTo>
                  <a:pt x="3562793" y="849279"/>
                  <a:pt x="3574829" y="861815"/>
                  <a:pt x="3579878" y="877283"/>
                </a:cubicBezTo>
                <a:lnTo>
                  <a:pt x="3580229" y="879499"/>
                </a:lnTo>
                <a:lnTo>
                  <a:pt x="3647773" y="1119727"/>
                </a:lnTo>
                <a:cubicBezTo>
                  <a:pt x="3651005" y="1131222"/>
                  <a:pt x="3643847" y="1143036"/>
                  <a:pt x="3631787" y="1146116"/>
                </a:cubicBezTo>
                <a:lnTo>
                  <a:pt x="3631787" y="1146116"/>
                </a:lnTo>
                <a:cubicBezTo>
                  <a:pt x="3619726" y="1149196"/>
                  <a:pt x="3607330" y="1142375"/>
                  <a:pt x="3604098" y="1130881"/>
                </a:cubicBezTo>
                <a:lnTo>
                  <a:pt x="3582467" y="1053949"/>
                </a:lnTo>
                <a:lnTo>
                  <a:pt x="3582467" y="1078627"/>
                </a:lnTo>
                <a:cubicBezTo>
                  <a:pt x="3582467" y="1086205"/>
                  <a:pt x="3580855" y="1093425"/>
                  <a:pt x="3577941" y="1099992"/>
                </a:cubicBezTo>
                <a:lnTo>
                  <a:pt x="3576532" y="1101982"/>
                </a:lnTo>
                <a:lnTo>
                  <a:pt x="3556264" y="1335707"/>
                </a:lnTo>
                <a:lnTo>
                  <a:pt x="3510793" y="1335707"/>
                </a:lnTo>
                <a:lnTo>
                  <a:pt x="3497828" y="1186207"/>
                </a:lnTo>
                <a:lnTo>
                  <a:pt x="3484864" y="1335707"/>
                </a:lnTo>
                <a:lnTo>
                  <a:pt x="3439388" y="1335707"/>
                </a:lnTo>
                <a:lnTo>
                  <a:pt x="3419119" y="1101983"/>
                </a:lnTo>
                <a:lnTo>
                  <a:pt x="3417711" y="1099992"/>
                </a:lnTo>
                <a:cubicBezTo>
                  <a:pt x="3414796" y="1093425"/>
                  <a:pt x="3413184" y="1086205"/>
                  <a:pt x="3413184" y="1078627"/>
                </a:cubicBezTo>
                <a:lnTo>
                  <a:pt x="3413184" y="1052812"/>
                </a:lnTo>
                <a:lnTo>
                  <a:pt x="3391505" y="1129918"/>
                </a:lnTo>
                <a:cubicBezTo>
                  <a:pt x="3388273" y="1141412"/>
                  <a:pt x="3375875" y="1148233"/>
                  <a:pt x="3363815" y="1145153"/>
                </a:cubicBezTo>
                <a:lnTo>
                  <a:pt x="3363816" y="1145153"/>
                </a:lnTo>
                <a:cubicBezTo>
                  <a:pt x="3351754" y="1142073"/>
                  <a:pt x="3344597" y="1130259"/>
                  <a:pt x="3347829" y="1118765"/>
                </a:cubicBezTo>
                <a:lnTo>
                  <a:pt x="3416101" y="875946"/>
                </a:lnTo>
                <a:cubicBezTo>
                  <a:pt x="3416909" y="873073"/>
                  <a:pt x="3418290" y="870491"/>
                  <a:pt x="3420094" y="868284"/>
                </a:cubicBezTo>
                <a:lnTo>
                  <a:pt x="3420469" y="867973"/>
                </a:lnTo>
                <a:lnTo>
                  <a:pt x="3423020" y="862916"/>
                </a:lnTo>
                <a:cubicBezTo>
                  <a:pt x="3429231" y="854156"/>
                  <a:pt x="3438026" y="847195"/>
                  <a:pt x="3448362" y="843029"/>
                </a:cubicBezTo>
                <a:lnTo>
                  <a:pt x="3467285" y="839389"/>
                </a:lnTo>
                <a:lnTo>
                  <a:pt x="3471244" y="824295"/>
                </a:lnTo>
                <a:lnTo>
                  <a:pt x="3450342" y="819658"/>
                </a:lnTo>
                <a:cubicBezTo>
                  <a:pt x="3406556" y="799308"/>
                  <a:pt x="3375831" y="751668"/>
                  <a:pt x="3375831" y="696142"/>
                </a:cubicBezTo>
                <a:cubicBezTo>
                  <a:pt x="3375831" y="622109"/>
                  <a:pt x="3430451" y="562093"/>
                  <a:pt x="3497828" y="562093"/>
                </a:cubicBezTo>
                <a:close/>
                <a:moveTo>
                  <a:pt x="10097029" y="510337"/>
                </a:moveTo>
                <a:cubicBezTo>
                  <a:pt x="10164407" y="510337"/>
                  <a:pt x="10219027" y="570353"/>
                  <a:pt x="10219027" y="644387"/>
                </a:cubicBezTo>
                <a:cubicBezTo>
                  <a:pt x="10219027" y="699912"/>
                  <a:pt x="10188303" y="747553"/>
                  <a:pt x="10144516" y="767902"/>
                </a:cubicBezTo>
                <a:lnTo>
                  <a:pt x="10123614" y="772540"/>
                </a:lnTo>
                <a:lnTo>
                  <a:pt x="10127573" y="787633"/>
                </a:lnTo>
                <a:lnTo>
                  <a:pt x="10146496" y="791274"/>
                </a:lnTo>
                <a:cubicBezTo>
                  <a:pt x="10162000" y="797523"/>
                  <a:pt x="10174036" y="810059"/>
                  <a:pt x="10179085" y="825528"/>
                </a:cubicBezTo>
                <a:lnTo>
                  <a:pt x="10179436" y="827743"/>
                </a:lnTo>
                <a:lnTo>
                  <a:pt x="10246980" y="1067972"/>
                </a:lnTo>
                <a:cubicBezTo>
                  <a:pt x="10250212" y="1079466"/>
                  <a:pt x="10243055" y="1091280"/>
                  <a:pt x="10230994" y="1094359"/>
                </a:cubicBezTo>
                <a:lnTo>
                  <a:pt x="10230994" y="1094360"/>
                </a:lnTo>
                <a:cubicBezTo>
                  <a:pt x="10218934" y="1097440"/>
                  <a:pt x="10206537" y="1090619"/>
                  <a:pt x="10203305" y="1079125"/>
                </a:cubicBezTo>
                <a:lnTo>
                  <a:pt x="10181674" y="1002192"/>
                </a:lnTo>
                <a:lnTo>
                  <a:pt x="10181674" y="1026870"/>
                </a:lnTo>
                <a:cubicBezTo>
                  <a:pt x="10181674" y="1034449"/>
                  <a:pt x="10180062" y="1041669"/>
                  <a:pt x="10177148" y="1048236"/>
                </a:cubicBezTo>
                <a:lnTo>
                  <a:pt x="10175739" y="1050226"/>
                </a:lnTo>
                <a:lnTo>
                  <a:pt x="10155471" y="1283951"/>
                </a:lnTo>
                <a:lnTo>
                  <a:pt x="10109994" y="1283951"/>
                </a:lnTo>
                <a:lnTo>
                  <a:pt x="10097029" y="1134451"/>
                </a:lnTo>
                <a:lnTo>
                  <a:pt x="10084065" y="1283951"/>
                </a:lnTo>
                <a:lnTo>
                  <a:pt x="10038588" y="1283951"/>
                </a:lnTo>
                <a:lnTo>
                  <a:pt x="10018320" y="1050227"/>
                </a:lnTo>
                <a:lnTo>
                  <a:pt x="10016911" y="1048236"/>
                </a:lnTo>
                <a:cubicBezTo>
                  <a:pt x="10013996" y="1041669"/>
                  <a:pt x="10012385" y="1034449"/>
                  <a:pt x="10012385" y="1026870"/>
                </a:cubicBezTo>
                <a:lnTo>
                  <a:pt x="10012385" y="1001056"/>
                </a:lnTo>
                <a:lnTo>
                  <a:pt x="9990705" y="1078162"/>
                </a:lnTo>
                <a:cubicBezTo>
                  <a:pt x="9987473" y="1089656"/>
                  <a:pt x="9975076" y="1096477"/>
                  <a:pt x="9963016" y="1093397"/>
                </a:cubicBezTo>
                <a:lnTo>
                  <a:pt x="9963016" y="1093397"/>
                </a:lnTo>
                <a:cubicBezTo>
                  <a:pt x="9950955" y="1090317"/>
                  <a:pt x="9943798" y="1078503"/>
                  <a:pt x="9947030" y="1067009"/>
                </a:cubicBezTo>
                <a:lnTo>
                  <a:pt x="10015302" y="824190"/>
                </a:lnTo>
                <a:cubicBezTo>
                  <a:pt x="10016110" y="821317"/>
                  <a:pt x="10017490" y="818736"/>
                  <a:pt x="10019296" y="816528"/>
                </a:cubicBezTo>
                <a:lnTo>
                  <a:pt x="10019670" y="816217"/>
                </a:lnTo>
                <a:lnTo>
                  <a:pt x="10022222" y="811161"/>
                </a:lnTo>
                <a:cubicBezTo>
                  <a:pt x="10028432" y="802400"/>
                  <a:pt x="10037227" y="795440"/>
                  <a:pt x="10047563" y="791274"/>
                </a:cubicBezTo>
                <a:lnTo>
                  <a:pt x="10066485" y="787633"/>
                </a:lnTo>
                <a:lnTo>
                  <a:pt x="10070445" y="772540"/>
                </a:lnTo>
                <a:lnTo>
                  <a:pt x="10049542" y="767902"/>
                </a:lnTo>
                <a:cubicBezTo>
                  <a:pt x="10005756" y="747553"/>
                  <a:pt x="9975032" y="699912"/>
                  <a:pt x="9975032" y="644387"/>
                </a:cubicBezTo>
                <a:cubicBezTo>
                  <a:pt x="9975032" y="570353"/>
                  <a:pt x="10029652" y="510337"/>
                  <a:pt x="10097029" y="510337"/>
                </a:cubicBezTo>
                <a:close/>
                <a:moveTo>
                  <a:pt x="1479245" y="345051"/>
                </a:moveTo>
                <a:cubicBezTo>
                  <a:pt x="1546623" y="345051"/>
                  <a:pt x="1601243" y="405067"/>
                  <a:pt x="1601243" y="479100"/>
                </a:cubicBezTo>
                <a:cubicBezTo>
                  <a:pt x="1601243" y="534626"/>
                  <a:pt x="1570519" y="582266"/>
                  <a:pt x="1526733" y="602615"/>
                </a:cubicBezTo>
                <a:lnTo>
                  <a:pt x="1505830" y="607253"/>
                </a:lnTo>
                <a:lnTo>
                  <a:pt x="1509789" y="622346"/>
                </a:lnTo>
                <a:lnTo>
                  <a:pt x="1528712" y="625987"/>
                </a:lnTo>
                <a:cubicBezTo>
                  <a:pt x="1544216" y="632237"/>
                  <a:pt x="1556251" y="644772"/>
                  <a:pt x="1561301" y="660241"/>
                </a:cubicBezTo>
                <a:lnTo>
                  <a:pt x="1561652" y="662456"/>
                </a:lnTo>
                <a:lnTo>
                  <a:pt x="1629196" y="902686"/>
                </a:lnTo>
                <a:cubicBezTo>
                  <a:pt x="1632427" y="914180"/>
                  <a:pt x="1625270" y="925994"/>
                  <a:pt x="1613209" y="929073"/>
                </a:cubicBezTo>
                <a:lnTo>
                  <a:pt x="1613209" y="929074"/>
                </a:lnTo>
                <a:cubicBezTo>
                  <a:pt x="1601149" y="932154"/>
                  <a:pt x="1588753" y="925333"/>
                  <a:pt x="1585522" y="913839"/>
                </a:cubicBezTo>
                <a:lnTo>
                  <a:pt x="1563890" y="836905"/>
                </a:lnTo>
                <a:lnTo>
                  <a:pt x="1563890" y="861583"/>
                </a:lnTo>
                <a:cubicBezTo>
                  <a:pt x="1563890" y="869162"/>
                  <a:pt x="1562278" y="876381"/>
                  <a:pt x="1559365" y="882950"/>
                </a:cubicBezTo>
                <a:lnTo>
                  <a:pt x="1557955" y="884940"/>
                </a:lnTo>
                <a:lnTo>
                  <a:pt x="1537688" y="1118665"/>
                </a:lnTo>
                <a:lnTo>
                  <a:pt x="1492210" y="1118665"/>
                </a:lnTo>
                <a:lnTo>
                  <a:pt x="1479245" y="969165"/>
                </a:lnTo>
                <a:lnTo>
                  <a:pt x="1466281" y="1118665"/>
                </a:lnTo>
                <a:lnTo>
                  <a:pt x="1420804" y="1118665"/>
                </a:lnTo>
                <a:lnTo>
                  <a:pt x="1400536" y="884941"/>
                </a:lnTo>
                <a:lnTo>
                  <a:pt x="1399127" y="882950"/>
                </a:lnTo>
                <a:cubicBezTo>
                  <a:pt x="1396213" y="876381"/>
                  <a:pt x="1394600" y="869162"/>
                  <a:pt x="1394600" y="861583"/>
                </a:cubicBezTo>
                <a:lnTo>
                  <a:pt x="1394600" y="835769"/>
                </a:lnTo>
                <a:lnTo>
                  <a:pt x="1372921" y="912876"/>
                </a:lnTo>
                <a:cubicBezTo>
                  <a:pt x="1369689" y="924370"/>
                  <a:pt x="1357292" y="931191"/>
                  <a:pt x="1345231" y="928111"/>
                </a:cubicBezTo>
                <a:lnTo>
                  <a:pt x="1345232" y="928111"/>
                </a:lnTo>
                <a:cubicBezTo>
                  <a:pt x="1333172" y="925031"/>
                  <a:pt x="1326014" y="913217"/>
                  <a:pt x="1329246" y="901723"/>
                </a:cubicBezTo>
                <a:lnTo>
                  <a:pt x="1397518" y="658904"/>
                </a:lnTo>
                <a:cubicBezTo>
                  <a:pt x="1398326" y="656031"/>
                  <a:pt x="1399706" y="653449"/>
                  <a:pt x="1401512" y="651242"/>
                </a:cubicBezTo>
                <a:lnTo>
                  <a:pt x="1401886" y="650931"/>
                </a:lnTo>
                <a:lnTo>
                  <a:pt x="1404438" y="645874"/>
                </a:lnTo>
                <a:cubicBezTo>
                  <a:pt x="1410648" y="637114"/>
                  <a:pt x="1419443" y="630153"/>
                  <a:pt x="1429778" y="625987"/>
                </a:cubicBezTo>
                <a:lnTo>
                  <a:pt x="1448701" y="622346"/>
                </a:lnTo>
                <a:lnTo>
                  <a:pt x="1452661" y="607253"/>
                </a:lnTo>
                <a:lnTo>
                  <a:pt x="1431758" y="602615"/>
                </a:lnTo>
                <a:cubicBezTo>
                  <a:pt x="1387972" y="582266"/>
                  <a:pt x="1357248" y="534626"/>
                  <a:pt x="1357248" y="479100"/>
                </a:cubicBezTo>
                <a:cubicBezTo>
                  <a:pt x="1357248" y="405067"/>
                  <a:pt x="1411868" y="345051"/>
                  <a:pt x="1479245" y="345051"/>
                </a:cubicBezTo>
                <a:close/>
                <a:moveTo>
                  <a:pt x="2652434" y="250158"/>
                </a:moveTo>
                <a:cubicBezTo>
                  <a:pt x="2719811" y="250158"/>
                  <a:pt x="2774431" y="310174"/>
                  <a:pt x="2774431" y="384208"/>
                </a:cubicBezTo>
                <a:cubicBezTo>
                  <a:pt x="2774431" y="439733"/>
                  <a:pt x="2743708" y="487374"/>
                  <a:pt x="2699921" y="507723"/>
                </a:cubicBezTo>
                <a:lnTo>
                  <a:pt x="2679018" y="512361"/>
                </a:lnTo>
                <a:lnTo>
                  <a:pt x="2682978" y="527454"/>
                </a:lnTo>
                <a:lnTo>
                  <a:pt x="2701901" y="531095"/>
                </a:lnTo>
                <a:cubicBezTo>
                  <a:pt x="2717405" y="537345"/>
                  <a:pt x="2729441" y="549880"/>
                  <a:pt x="2734489" y="565349"/>
                </a:cubicBezTo>
                <a:lnTo>
                  <a:pt x="2734841" y="567564"/>
                </a:lnTo>
                <a:lnTo>
                  <a:pt x="2802385" y="807792"/>
                </a:lnTo>
                <a:cubicBezTo>
                  <a:pt x="2805616" y="819287"/>
                  <a:pt x="2798459" y="831100"/>
                  <a:pt x="2786399" y="834180"/>
                </a:cubicBezTo>
                <a:lnTo>
                  <a:pt x="2786399" y="834181"/>
                </a:lnTo>
                <a:cubicBezTo>
                  <a:pt x="2774338" y="837261"/>
                  <a:pt x="2761942" y="830439"/>
                  <a:pt x="2758710" y="818946"/>
                </a:cubicBezTo>
                <a:lnTo>
                  <a:pt x="2737079" y="742013"/>
                </a:lnTo>
                <a:lnTo>
                  <a:pt x="2737079" y="766691"/>
                </a:lnTo>
                <a:cubicBezTo>
                  <a:pt x="2737079" y="774270"/>
                  <a:pt x="2735467" y="781489"/>
                  <a:pt x="2732552" y="788057"/>
                </a:cubicBezTo>
                <a:lnTo>
                  <a:pt x="2731144" y="790047"/>
                </a:lnTo>
                <a:lnTo>
                  <a:pt x="2710875" y="1023772"/>
                </a:lnTo>
                <a:lnTo>
                  <a:pt x="2665399" y="1023772"/>
                </a:lnTo>
                <a:lnTo>
                  <a:pt x="2652434" y="874272"/>
                </a:lnTo>
                <a:lnTo>
                  <a:pt x="2639469" y="1023772"/>
                </a:lnTo>
                <a:lnTo>
                  <a:pt x="2593993" y="1023772"/>
                </a:lnTo>
                <a:lnTo>
                  <a:pt x="2573724" y="790047"/>
                </a:lnTo>
                <a:lnTo>
                  <a:pt x="2572315" y="788057"/>
                </a:lnTo>
                <a:cubicBezTo>
                  <a:pt x="2569401" y="781489"/>
                  <a:pt x="2567789" y="774270"/>
                  <a:pt x="2567789" y="766691"/>
                </a:cubicBezTo>
                <a:lnTo>
                  <a:pt x="2567789" y="740877"/>
                </a:lnTo>
                <a:lnTo>
                  <a:pt x="2546109" y="817983"/>
                </a:lnTo>
                <a:cubicBezTo>
                  <a:pt x="2542878" y="829477"/>
                  <a:pt x="2530481" y="836298"/>
                  <a:pt x="2518420" y="833218"/>
                </a:cubicBezTo>
                <a:lnTo>
                  <a:pt x="2518421" y="833218"/>
                </a:lnTo>
                <a:cubicBezTo>
                  <a:pt x="2506360" y="830138"/>
                  <a:pt x="2499203" y="818324"/>
                  <a:pt x="2502434" y="806830"/>
                </a:cubicBezTo>
                <a:lnTo>
                  <a:pt x="2570706" y="564012"/>
                </a:lnTo>
                <a:cubicBezTo>
                  <a:pt x="2571514" y="561139"/>
                  <a:pt x="2572895" y="558557"/>
                  <a:pt x="2574700" y="556349"/>
                </a:cubicBezTo>
                <a:lnTo>
                  <a:pt x="2575075" y="556039"/>
                </a:lnTo>
                <a:lnTo>
                  <a:pt x="2577626" y="550982"/>
                </a:lnTo>
                <a:cubicBezTo>
                  <a:pt x="2583836" y="542222"/>
                  <a:pt x="2592631" y="535261"/>
                  <a:pt x="2602967" y="531095"/>
                </a:cubicBezTo>
                <a:lnTo>
                  <a:pt x="2621890" y="527454"/>
                </a:lnTo>
                <a:lnTo>
                  <a:pt x="2625850" y="512361"/>
                </a:lnTo>
                <a:lnTo>
                  <a:pt x="2604947" y="507723"/>
                </a:lnTo>
                <a:cubicBezTo>
                  <a:pt x="2561160" y="487374"/>
                  <a:pt x="2530437" y="439733"/>
                  <a:pt x="2530437" y="384208"/>
                </a:cubicBezTo>
                <a:cubicBezTo>
                  <a:pt x="2530437" y="310174"/>
                  <a:pt x="2585056" y="250158"/>
                  <a:pt x="2652434" y="250158"/>
                </a:cubicBezTo>
                <a:close/>
                <a:moveTo>
                  <a:pt x="8535648" y="191160"/>
                </a:moveTo>
                <a:cubicBezTo>
                  <a:pt x="8603026" y="191160"/>
                  <a:pt x="8657646" y="251176"/>
                  <a:pt x="8657646" y="325210"/>
                </a:cubicBezTo>
                <a:cubicBezTo>
                  <a:pt x="8657646" y="380735"/>
                  <a:pt x="8626922" y="428376"/>
                  <a:pt x="8583135" y="448725"/>
                </a:cubicBezTo>
                <a:lnTo>
                  <a:pt x="8562233" y="453363"/>
                </a:lnTo>
                <a:lnTo>
                  <a:pt x="8566192" y="468456"/>
                </a:lnTo>
                <a:lnTo>
                  <a:pt x="8585115" y="472097"/>
                </a:lnTo>
                <a:cubicBezTo>
                  <a:pt x="8600619" y="478346"/>
                  <a:pt x="8612655" y="490882"/>
                  <a:pt x="8617704" y="506351"/>
                </a:cubicBezTo>
                <a:lnTo>
                  <a:pt x="8618055" y="508566"/>
                </a:lnTo>
                <a:lnTo>
                  <a:pt x="8685599" y="748794"/>
                </a:lnTo>
                <a:cubicBezTo>
                  <a:pt x="8688831" y="760288"/>
                  <a:pt x="8681674" y="772102"/>
                  <a:pt x="8669613" y="775182"/>
                </a:cubicBezTo>
                <a:lnTo>
                  <a:pt x="8669613" y="775182"/>
                </a:lnTo>
                <a:cubicBezTo>
                  <a:pt x="8657553" y="778262"/>
                  <a:pt x="8645156" y="771441"/>
                  <a:pt x="8641924" y="759947"/>
                </a:cubicBezTo>
                <a:lnTo>
                  <a:pt x="8620293" y="683015"/>
                </a:lnTo>
                <a:lnTo>
                  <a:pt x="8620293" y="707693"/>
                </a:lnTo>
                <a:cubicBezTo>
                  <a:pt x="8620293" y="715272"/>
                  <a:pt x="8618681" y="722491"/>
                  <a:pt x="8615767" y="729058"/>
                </a:cubicBezTo>
                <a:lnTo>
                  <a:pt x="8614358" y="731049"/>
                </a:lnTo>
                <a:lnTo>
                  <a:pt x="8594090" y="964774"/>
                </a:lnTo>
                <a:lnTo>
                  <a:pt x="8548613" y="964774"/>
                </a:lnTo>
                <a:lnTo>
                  <a:pt x="8535648" y="815274"/>
                </a:lnTo>
                <a:lnTo>
                  <a:pt x="8522684" y="964774"/>
                </a:lnTo>
                <a:lnTo>
                  <a:pt x="8477207" y="964774"/>
                </a:lnTo>
                <a:lnTo>
                  <a:pt x="8456939" y="731049"/>
                </a:lnTo>
                <a:lnTo>
                  <a:pt x="8455530" y="729058"/>
                </a:lnTo>
                <a:cubicBezTo>
                  <a:pt x="8452615" y="722491"/>
                  <a:pt x="8451004" y="715272"/>
                  <a:pt x="8451004" y="707693"/>
                </a:cubicBezTo>
                <a:lnTo>
                  <a:pt x="8451004" y="681879"/>
                </a:lnTo>
                <a:lnTo>
                  <a:pt x="8429324" y="758985"/>
                </a:lnTo>
                <a:cubicBezTo>
                  <a:pt x="8426092" y="770478"/>
                  <a:pt x="8413695" y="777300"/>
                  <a:pt x="8401635" y="774220"/>
                </a:cubicBezTo>
                <a:lnTo>
                  <a:pt x="8401635" y="774219"/>
                </a:lnTo>
                <a:cubicBezTo>
                  <a:pt x="8389574" y="771140"/>
                  <a:pt x="8382417" y="759325"/>
                  <a:pt x="8385649" y="747831"/>
                </a:cubicBezTo>
                <a:lnTo>
                  <a:pt x="8453921" y="505013"/>
                </a:lnTo>
                <a:cubicBezTo>
                  <a:pt x="8454729" y="502140"/>
                  <a:pt x="8456109" y="499559"/>
                  <a:pt x="8457915" y="497351"/>
                </a:cubicBezTo>
                <a:lnTo>
                  <a:pt x="8458289" y="497040"/>
                </a:lnTo>
                <a:lnTo>
                  <a:pt x="8460841" y="491984"/>
                </a:lnTo>
                <a:cubicBezTo>
                  <a:pt x="8467051" y="483223"/>
                  <a:pt x="8475846" y="476263"/>
                  <a:pt x="8486182" y="472097"/>
                </a:cubicBezTo>
                <a:lnTo>
                  <a:pt x="8505104" y="468456"/>
                </a:lnTo>
                <a:lnTo>
                  <a:pt x="8509064" y="453363"/>
                </a:lnTo>
                <a:lnTo>
                  <a:pt x="8488161" y="448725"/>
                </a:lnTo>
                <a:cubicBezTo>
                  <a:pt x="8444375" y="428376"/>
                  <a:pt x="8413651" y="380735"/>
                  <a:pt x="8413651" y="325210"/>
                </a:cubicBezTo>
                <a:cubicBezTo>
                  <a:pt x="8413651" y="251176"/>
                  <a:pt x="8468271" y="191160"/>
                  <a:pt x="8535648" y="191160"/>
                </a:cubicBezTo>
                <a:close/>
                <a:moveTo>
                  <a:pt x="5421513" y="182533"/>
                </a:moveTo>
                <a:cubicBezTo>
                  <a:pt x="5488891" y="182533"/>
                  <a:pt x="5543510" y="242549"/>
                  <a:pt x="5543510" y="316583"/>
                </a:cubicBezTo>
                <a:cubicBezTo>
                  <a:pt x="5543510" y="372108"/>
                  <a:pt x="5512787" y="419749"/>
                  <a:pt x="5469000" y="440098"/>
                </a:cubicBezTo>
                <a:lnTo>
                  <a:pt x="5448097" y="444736"/>
                </a:lnTo>
                <a:lnTo>
                  <a:pt x="5452057" y="459829"/>
                </a:lnTo>
                <a:lnTo>
                  <a:pt x="5470980" y="463470"/>
                </a:lnTo>
                <a:cubicBezTo>
                  <a:pt x="5486484" y="469720"/>
                  <a:pt x="5498520" y="482255"/>
                  <a:pt x="5503569" y="497724"/>
                </a:cubicBezTo>
                <a:lnTo>
                  <a:pt x="5503920" y="499939"/>
                </a:lnTo>
                <a:lnTo>
                  <a:pt x="5571464" y="740167"/>
                </a:lnTo>
                <a:cubicBezTo>
                  <a:pt x="5574696" y="751661"/>
                  <a:pt x="5567538" y="763475"/>
                  <a:pt x="5555478" y="766555"/>
                </a:cubicBezTo>
                <a:lnTo>
                  <a:pt x="5555478" y="766556"/>
                </a:lnTo>
                <a:cubicBezTo>
                  <a:pt x="5543417" y="769635"/>
                  <a:pt x="5531021" y="762814"/>
                  <a:pt x="5527789" y="751320"/>
                </a:cubicBezTo>
                <a:lnTo>
                  <a:pt x="5506158" y="674388"/>
                </a:lnTo>
                <a:lnTo>
                  <a:pt x="5506158" y="699066"/>
                </a:lnTo>
                <a:cubicBezTo>
                  <a:pt x="5506158" y="706645"/>
                  <a:pt x="5504546" y="713864"/>
                  <a:pt x="5501632" y="720432"/>
                </a:cubicBezTo>
                <a:lnTo>
                  <a:pt x="5500223" y="722422"/>
                </a:lnTo>
                <a:lnTo>
                  <a:pt x="5479955" y="956148"/>
                </a:lnTo>
                <a:lnTo>
                  <a:pt x="5434478" y="956148"/>
                </a:lnTo>
                <a:lnTo>
                  <a:pt x="5421513" y="806647"/>
                </a:lnTo>
                <a:lnTo>
                  <a:pt x="5408549" y="956148"/>
                </a:lnTo>
                <a:lnTo>
                  <a:pt x="5363072" y="956148"/>
                </a:lnTo>
                <a:lnTo>
                  <a:pt x="5342803" y="722422"/>
                </a:lnTo>
                <a:lnTo>
                  <a:pt x="5341395" y="720432"/>
                </a:lnTo>
                <a:cubicBezTo>
                  <a:pt x="5338480" y="713864"/>
                  <a:pt x="5336868" y="706645"/>
                  <a:pt x="5336868" y="699066"/>
                </a:cubicBezTo>
                <a:lnTo>
                  <a:pt x="5336868" y="673252"/>
                </a:lnTo>
                <a:lnTo>
                  <a:pt x="5315189" y="750358"/>
                </a:lnTo>
                <a:cubicBezTo>
                  <a:pt x="5311957" y="761852"/>
                  <a:pt x="5299560" y="768673"/>
                  <a:pt x="5287499" y="765593"/>
                </a:cubicBezTo>
                <a:lnTo>
                  <a:pt x="5287500" y="765592"/>
                </a:lnTo>
                <a:cubicBezTo>
                  <a:pt x="5275439" y="762513"/>
                  <a:pt x="5268282" y="750699"/>
                  <a:pt x="5271514" y="739204"/>
                </a:cubicBezTo>
                <a:lnTo>
                  <a:pt x="5339786" y="496387"/>
                </a:lnTo>
                <a:cubicBezTo>
                  <a:pt x="5340593" y="493513"/>
                  <a:pt x="5341974" y="490932"/>
                  <a:pt x="5343779" y="488724"/>
                </a:cubicBezTo>
                <a:lnTo>
                  <a:pt x="5344154" y="488414"/>
                </a:lnTo>
                <a:lnTo>
                  <a:pt x="5346705" y="483357"/>
                </a:lnTo>
                <a:cubicBezTo>
                  <a:pt x="5352916" y="474597"/>
                  <a:pt x="5361710" y="467636"/>
                  <a:pt x="5372046" y="463470"/>
                </a:cubicBezTo>
                <a:lnTo>
                  <a:pt x="5390969" y="459829"/>
                </a:lnTo>
                <a:lnTo>
                  <a:pt x="5394929" y="444736"/>
                </a:lnTo>
                <a:lnTo>
                  <a:pt x="5374026" y="440098"/>
                </a:lnTo>
                <a:cubicBezTo>
                  <a:pt x="5330240" y="419749"/>
                  <a:pt x="5299516" y="372108"/>
                  <a:pt x="5299516" y="316583"/>
                </a:cubicBezTo>
                <a:cubicBezTo>
                  <a:pt x="5299516" y="242549"/>
                  <a:pt x="5354136" y="182533"/>
                  <a:pt x="5421513" y="182533"/>
                </a:cubicBezTo>
                <a:close/>
                <a:moveTo>
                  <a:pt x="505688" y="172524"/>
                </a:moveTo>
                <a:cubicBezTo>
                  <a:pt x="573065" y="172524"/>
                  <a:pt x="627685" y="232540"/>
                  <a:pt x="627685" y="306573"/>
                </a:cubicBezTo>
                <a:cubicBezTo>
                  <a:pt x="627685" y="362098"/>
                  <a:pt x="596961" y="409739"/>
                  <a:pt x="553174" y="430088"/>
                </a:cubicBezTo>
                <a:lnTo>
                  <a:pt x="532272" y="434726"/>
                </a:lnTo>
                <a:lnTo>
                  <a:pt x="536232" y="449819"/>
                </a:lnTo>
                <a:lnTo>
                  <a:pt x="555154" y="453460"/>
                </a:lnTo>
                <a:cubicBezTo>
                  <a:pt x="570659" y="459710"/>
                  <a:pt x="582694" y="472245"/>
                  <a:pt x="587743" y="487714"/>
                </a:cubicBezTo>
                <a:lnTo>
                  <a:pt x="588094" y="489929"/>
                </a:lnTo>
                <a:lnTo>
                  <a:pt x="655639" y="730157"/>
                </a:lnTo>
                <a:cubicBezTo>
                  <a:pt x="658870" y="741652"/>
                  <a:pt x="651713" y="753465"/>
                  <a:pt x="639652" y="756545"/>
                </a:cubicBezTo>
                <a:lnTo>
                  <a:pt x="639652" y="756546"/>
                </a:lnTo>
                <a:cubicBezTo>
                  <a:pt x="627592" y="759626"/>
                  <a:pt x="615195" y="752805"/>
                  <a:pt x="611963" y="741311"/>
                </a:cubicBezTo>
                <a:lnTo>
                  <a:pt x="590332" y="664378"/>
                </a:lnTo>
                <a:lnTo>
                  <a:pt x="590332" y="689056"/>
                </a:lnTo>
                <a:cubicBezTo>
                  <a:pt x="590332" y="696635"/>
                  <a:pt x="588720" y="703854"/>
                  <a:pt x="585806" y="710422"/>
                </a:cubicBezTo>
                <a:lnTo>
                  <a:pt x="584397" y="712412"/>
                </a:lnTo>
                <a:lnTo>
                  <a:pt x="564129" y="946138"/>
                </a:lnTo>
                <a:lnTo>
                  <a:pt x="518652" y="946138"/>
                </a:lnTo>
                <a:lnTo>
                  <a:pt x="505688" y="796637"/>
                </a:lnTo>
                <a:lnTo>
                  <a:pt x="492723" y="946138"/>
                </a:lnTo>
                <a:lnTo>
                  <a:pt x="447246" y="946138"/>
                </a:lnTo>
                <a:lnTo>
                  <a:pt x="426978" y="712413"/>
                </a:lnTo>
                <a:lnTo>
                  <a:pt x="425569" y="710422"/>
                </a:lnTo>
                <a:cubicBezTo>
                  <a:pt x="422655" y="703854"/>
                  <a:pt x="421043" y="696635"/>
                  <a:pt x="421043" y="689056"/>
                </a:cubicBezTo>
                <a:lnTo>
                  <a:pt x="421043" y="663242"/>
                </a:lnTo>
                <a:lnTo>
                  <a:pt x="399363" y="740348"/>
                </a:lnTo>
                <a:cubicBezTo>
                  <a:pt x="396131" y="751842"/>
                  <a:pt x="383735" y="758663"/>
                  <a:pt x="371674" y="755583"/>
                </a:cubicBezTo>
                <a:lnTo>
                  <a:pt x="371674" y="755583"/>
                </a:lnTo>
                <a:cubicBezTo>
                  <a:pt x="359614" y="752503"/>
                  <a:pt x="352456" y="740689"/>
                  <a:pt x="355688" y="729195"/>
                </a:cubicBezTo>
                <a:lnTo>
                  <a:pt x="423960" y="486377"/>
                </a:lnTo>
                <a:cubicBezTo>
                  <a:pt x="424768" y="483504"/>
                  <a:pt x="426149" y="480922"/>
                  <a:pt x="427954" y="478715"/>
                </a:cubicBezTo>
                <a:lnTo>
                  <a:pt x="428328" y="478404"/>
                </a:lnTo>
                <a:lnTo>
                  <a:pt x="430880" y="473347"/>
                </a:lnTo>
                <a:cubicBezTo>
                  <a:pt x="437090" y="464587"/>
                  <a:pt x="445885" y="457626"/>
                  <a:pt x="456220" y="453460"/>
                </a:cubicBezTo>
                <a:lnTo>
                  <a:pt x="475144" y="449819"/>
                </a:lnTo>
                <a:lnTo>
                  <a:pt x="479103" y="434726"/>
                </a:lnTo>
                <a:lnTo>
                  <a:pt x="458200" y="430088"/>
                </a:lnTo>
                <a:cubicBezTo>
                  <a:pt x="414414" y="409739"/>
                  <a:pt x="383691" y="362098"/>
                  <a:pt x="383691" y="306573"/>
                </a:cubicBezTo>
                <a:cubicBezTo>
                  <a:pt x="383691" y="232540"/>
                  <a:pt x="438310" y="172524"/>
                  <a:pt x="505688" y="172524"/>
                </a:cubicBezTo>
                <a:close/>
                <a:moveTo>
                  <a:pt x="10761264" y="0"/>
                </a:moveTo>
                <a:cubicBezTo>
                  <a:pt x="10828642" y="0"/>
                  <a:pt x="10883262" y="60016"/>
                  <a:pt x="10883262" y="134049"/>
                </a:cubicBezTo>
                <a:cubicBezTo>
                  <a:pt x="10883262" y="189575"/>
                  <a:pt x="10852538" y="237215"/>
                  <a:pt x="10808751" y="257565"/>
                </a:cubicBezTo>
                <a:lnTo>
                  <a:pt x="10787849" y="262202"/>
                </a:lnTo>
                <a:lnTo>
                  <a:pt x="10791808" y="277296"/>
                </a:lnTo>
                <a:lnTo>
                  <a:pt x="10810731" y="280936"/>
                </a:lnTo>
                <a:cubicBezTo>
                  <a:pt x="10826235" y="287186"/>
                  <a:pt x="10838271" y="299722"/>
                  <a:pt x="10843320" y="315190"/>
                </a:cubicBezTo>
                <a:lnTo>
                  <a:pt x="10843671" y="317405"/>
                </a:lnTo>
                <a:lnTo>
                  <a:pt x="10911215" y="557634"/>
                </a:lnTo>
                <a:cubicBezTo>
                  <a:pt x="10914447" y="569128"/>
                  <a:pt x="10907290" y="580942"/>
                  <a:pt x="10895229" y="584022"/>
                </a:cubicBezTo>
                <a:lnTo>
                  <a:pt x="10895229" y="584022"/>
                </a:lnTo>
                <a:cubicBezTo>
                  <a:pt x="10883169" y="587102"/>
                  <a:pt x="10870772" y="580281"/>
                  <a:pt x="10867540" y="568787"/>
                </a:cubicBezTo>
                <a:lnTo>
                  <a:pt x="10845909" y="491854"/>
                </a:lnTo>
                <a:lnTo>
                  <a:pt x="10845909" y="516532"/>
                </a:lnTo>
                <a:cubicBezTo>
                  <a:pt x="10845909" y="524111"/>
                  <a:pt x="10844297" y="531331"/>
                  <a:pt x="10841383" y="537898"/>
                </a:cubicBezTo>
                <a:lnTo>
                  <a:pt x="10839974" y="539888"/>
                </a:lnTo>
                <a:lnTo>
                  <a:pt x="10819706" y="773614"/>
                </a:lnTo>
                <a:lnTo>
                  <a:pt x="10774229" y="773614"/>
                </a:lnTo>
                <a:lnTo>
                  <a:pt x="10761264" y="624113"/>
                </a:lnTo>
                <a:lnTo>
                  <a:pt x="10748300" y="773614"/>
                </a:lnTo>
                <a:lnTo>
                  <a:pt x="10702823" y="773614"/>
                </a:lnTo>
                <a:lnTo>
                  <a:pt x="10682555" y="539889"/>
                </a:lnTo>
                <a:lnTo>
                  <a:pt x="10681146" y="537898"/>
                </a:lnTo>
                <a:cubicBezTo>
                  <a:pt x="10678231" y="531331"/>
                  <a:pt x="10676620" y="524111"/>
                  <a:pt x="10676620" y="516532"/>
                </a:cubicBezTo>
                <a:lnTo>
                  <a:pt x="10676620" y="490718"/>
                </a:lnTo>
                <a:lnTo>
                  <a:pt x="10654940" y="567824"/>
                </a:lnTo>
                <a:cubicBezTo>
                  <a:pt x="10651708" y="579318"/>
                  <a:pt x="10639311" y="586139"/>
                  <a:pt x="10627251" y="583059"/>
                </a:cubicBezTo>
                <a:lnTo>
                  <a:pt x="10627251" y="583059"/>
                </a:lnTo>
                <a:cubicBezTo>
                  <a:pt x="10615190" y="579979"/>
                  <a:pt x="10608033" y="568165"/>
                  <a:pt x="10611265" y="556671"/>
                </a:cubicBezTo>
                <a:lnTo>
                  <a:pt x="10679537" y="313853"/>
                </a:lnTo>
                <a:cubicBezTo>
                  <a:pt x="10680345" y="310980"/>
                  <a:pt x="10681725" y="308398"/>
                  <a:pt x="10683531" y="306191"/>
                </a:cubicBezTo>
                <a:lnTo>
                  <a:pt x="10683905" y="305880"/>
                </a:lnTo>
                <a:lnTo>
                  <a:pt x="10686457" y="300823"/>
                </a:lnTo>
                <a:cubicBezTo>
                  <a:pt x="10692667" y="292063"/>
                  <a:pt x="10701462" y="285102"/>
                  <a:pt x="10711798" y="280936"/>
                </a:cubicBezTo>
                <a:lnTo>
                  <a:pt x="10730720" y="277296"/>
                </a:lnTo>
                <a:lnTo>
                  <a:pt x="10734680" y="262202"/>
                </a:lnTo>
                <a:lnTo>
                  <a:pt x="10713777" y="257565"/>
                </a:lnTo>
                <a:cubicBezTo>
                  <a:pt x="10669991" y="237215"/>
                  <a:pt x="10639267" y="189575"/>
                  <a:pt x="10639267" y="134049"/>
                </a:cubicBezTo>
                <a:cubicBezTo>
                  <a:pt x="10639267" y="60016"/>
                  <a:pt x="10693887" y="0"/>
                  <a:pt x="10761264" y="0"/>
                </a:cubicBez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64" name="フリーフォーム: 図形 63">
            <a:extLst>
              <a:ext uri="{FF2B5EF4-FFF2-40B4-BE49-F238E27FC236}">
                <a16:creationId xmlns:a16="http://schemas.microsoft.com/office/drawing/2014/main" id="{244D3FD8-340B-4308-88C2-A4DF83553778}"/>
              </a:ext>
            </a:extLst>
          </p:cNvPr>
          <p:cNvSpPr/>
          <p:nvPr/>
        </p:nvSpPr>
        <p:spPr>
          <a:xfrm>
            <a:off x="674511" y="171154"/>
            <a:ext cx="10998254" cy="6330402"/>
          </a:xfrm>
          <a:custGeom>
            <a:avLst/>
            <a:gdLst>
              <a:gd name="connsiteX0" fmla="*/ 4136176 w 10998254"/>
              <a:gd name="connsiteY0" fmla="*/ 5556788 h 6330402"/>
              <a:gd name="connsiteX1" fmla="*/ 4258173 w 10998254"/>
              <a:gd name="connsiteY1" fmla="*/ 5690838 h 6330402"/>
              <a:gd name="connsiteX2" fmla="*/ 4183663 w 10998254"/>
              <a:gd name="connsiteY2" fmla="*/ 5814353 h 6330402"/>
              <a:gd name="connsiteX3" fmla="*/ 4162760 w 10998254"/>
              <a:gd name="connsiteY3" fmla="*/ 5818991 h 6330402"/>
              <a:gd name="connsiteX4" fmla="*/ 4166720 w 10998254"/>
              <a:gd name="connsiteY4" fmla="*/ 5834084 h 6330402"/>
              <a:gd name="connsiteX5" fmla="*/ 4185643 w 10998254"/>
              <a:gd name="connsiteY5" fmla="*/ 5837725 h 6330402"/>
              <a:gd name="connsiteX6" fmla="*/ 4218232 w 10998254"/>
              <a:gd name="connsiteY6" fmla="*/ 5871979 h 6330402"/>
              <a:gd name="connsiteX7" fmla="*/ 4218583 w 10998254"/>
              <a:gd name="connsiteY7" fmla="*/ 5874194 h 6330402"/>
              <a:gd name="connsiteX8" fmla="*/ 4286127 w 10998254"/>
              <a:gd name="connsiteY8" fmla="*/ 6114422 h 6330402"/>
              <a:gd name="connsiteX9" fmla="*/ 4270141 w 10998254"/>
              <a:gd name="connsiteY9" fmla="*/ 6140810 h 6330402"/>
              <a:gd name="connsiteX10" fmla="*/ 4270141 w 10998254"/>
              <a:gd name="connsiteY10" fmla="*/ 6140811 h 6330402"/>
              <a:gd name="connsiteX11" fmla="*/ 4242452 w 10998254"/>
              <a:gd name="connsiteY11" fmla="*/ 6125576 h 6330402"/>
              <a:gd name="connsiteX12" fmla="*/ 4220821 w 10998254"/>
              <a:gd name="connsiteY12" fmla="*/ 6048643 h 6330402"/>
              <a:gd name="connsiteX13" fmla="*/ 4220821 w 10998254"/>
              <a:gd name="connsiteY13" fmla="*/ 6073321 h 6330402"/>
              <a:gd name="connsiteX14" fmla="*/ 4216295 w 10998254"/>
              <a:gd name="connsiteY14" fmla="*/ 6094687 h 6330402"/>
              <a:gd name="connsiteX15" fmla="*/ 4214886 w 10998254"/>
              <a:gd name="connsiteY15" fmla="*/ 6096677 h 6330402"/>
              <a:gd name="connsiteX16" fmla="*/ 4194618 w 10998254"/>
              <a:gd name="connsiteY16" fmla="*/ 6330402 h 6330402"/>
              <a:gd name="connsiteX17" fmla="*/ 4149141 w 10998254"/>
              <a:gd name="connsiteY17" fmla="*/ 6330402 h 6330402"/>
              <a:gd name="connsiteX18" fmla="*/ 4136176 w 10998254"/>
              <a:gd name="connsiteY18" fmla="*/ 6180902 h 6330402"/>
              <a:gd name="connsiteX19" fmla="*/ 4123212 w 10998254"/>
              <a:gd name="connsiteY19" fmla="*/ 6330402 h 6330402"/>
              <a:gd name="connsiteX20" fmla="*/ 4077735 w 10998254"/>
              <a:gd name="connsiteY20" fmla="*/ 6330402 h 6330402"/>
              <a:gd name="connsiteX21" fmla="*/ 4057466 w 10998254"/>
              <a:gd name="connsiteY21" fmla="*/ 6096677 h 6330402"/>
              <a:gd name="connsiteX22" fmla="*/ 4056058 w 10998254"/>
              <a:gd name="connsiteY22" fmla="*/ 6094687 h 6330402"/>
              <a:gd name="connsiteX23" fmla="*/ 4051531 w 10998254"/>
              <a:gd name="connsiteY23" fmla="*/ 6073321 h 6330402"/>
              <a:gd name="connsiteX24" fmla="*/ 4051531 w 10998254"/>
              <a:gd name="connsiteY24" fmla="*/ 6047507 h 6330402"/>
              <a:gd name="connsiteX25" fmla="*/ 4029852 w 10998254"/>
              <a:gd name="connsiteY25" fmla="*/ 6124613 h 6330402"/>
              <a:gd name="connsiteX26" fmla="*/ 4002162 w 10998254"/>
              <a:gd name="connsiteY26" fmla="*/ 6139848 h 6330402"/>
              <a:gd name="connsiteX27" fmla="*/ 4002163 w 10998254"/>
              <a:gd name="connsiteY27" fmla="*/ 6139847 h 6330402"/>
              <a:gd name="connsiteX28" fmla="*/ 3986177 w 10998254"/>
              <a:gd name="connsiteY28" fmla="*/ 6113459 h 6330402"/>
              <a:gd name="connsiteX29" fmla="*/ 4054449 w 10998254"/>
              <a:gd name="connsiteY29" fmla="*/ 5870642 h 6330402"/>
              <a:gd name="connsiteX30" fmla="*/ 4058442 w 10998254"/>
              <a:gd name="connsiteY30" fmla="*/ 5862979 h 6330402"/>
              <a:gd name="connsiteX31" fmla="*/ 4058817 w 10998254"/>
              <a:gd name="connsiteY31" fmla="*/ 5862669 h 6330402"/>
              <a:gd name="connsiteX32" fmla="*/ 4061368 w 10998254"/>
              <a:gd name="connsiteY32" fmla="*/ 5857612 h 6330402"/>
              <a:gd name="connsiteX33" fmla="*/ 4086709 w 10998254"/>
              <a:gd name="connsiteY33" fmla="*/ 5837725 h 6330402"/>
              <a:gd name="connsiteX34" fmla="*/ 4105632 w 10998254"/>
              <a:gd name="connsiteY34" fmla="*/ 5834084 h 6330402"/>
              <a:gd name="connsiteX35" fmla="*/ 4109592 w 10998254"/>
              <a:gd name="connsiteY35" fmla="*/ 5818991 h 6330402"/>
              <a:gd name="connsiteX36" fmla="*/ 4088689 w 10998254"/>
              <a:gd name="connsiteY36" fmla="*/ 5814353 h 6330402"/>
              <a:gd name="connsiteX37" fmla="*/ 4014179 w 10998254"/>
              <a:gd name="connsiteY37" fmla="*/ 5690838 h 6330402"/>
              <a:gd name="connsiteX38" fmla="*/ 4136176 w 10998254"/>
              <a:gd name="connsiteY38" fmla="*/ 5556788 h 6330402"/>
              <a:gd name="connsiteX39" fmla="*/ 10787142 w 10998254"/>
              <a:gd name="connsiteY39" fmla="*/ 5496403 h 6330402"/>
              <a:gd name="connsiteX40" fmla="*/ 10909140 w 10998254"/>
              <a:gd name="connsiteY40" fmla="*/ 5630453 h 6330402"/>
              <a:gd name="connsiteX41" fmla="*/ 10834629 w 10998254"/>
              <a:gd name="connsiteY41" fmla="*/ 5753968 h 6330402"/>
              <a:gd name="connsiteX42" fmla="*/ 10813727 w 10998254"/>
              <a:gd name="connsiteY42" fmla="*/ 5758606 h 6330402"/>
              <a:gd name="connsiteX43" fmla="*/ 10817686 w 10998254"/>
              <a:gd name="connsiteY43" fmla="*/ 5773699 h 6330402"/>
              <a:gd name="connsiteX44" fmla="*/ 10836609 w 10998254"/>
              <a:gd name="connsiteY44" fmla="*/ 5777340 h 6330402"/>
              <a:gd name="connsiteX45" fmla="*/ 10869198 w 10998254"/>
              <a:gd name="connsiteY45" fmla="*/ 5811594 h 6330402"/>
              <a:gd name="connsiteX46" fmla="*/ 10869549 w 10998254"/>
              <a:gd name="connsiteY46" fmla="*/ 5813809 h 6330402"/>
              <a:gd name="connsiteX47" fmla="*/ 10937093 w 10998254"/>
              <a:gd name="connsiteY47" fmla="*/ 6054037 h 6330402"/>
              <a:gd name="connsiteX48" fmla="*/ 10921107 w 10998254"/>
              <a:gd name="connsiteY48" fmla="*/ 6080425 h 6330402"/>
              <a:gd name="connsiteX49" fmla="*/ 10921107 w 10998254"/>
              <a:gd name="connsiteY49" fmla="*/ 6080426 h 6330402"/>
              <a:gd name="connsiteX50" fmla="*/ 10893418 w 10998254"/>
              <a:gd name="connsiteY50" fmla="*/ 6065191 h 6330402"/>
              <a:gd name="connsiteX51" fmla="*/ 10871787 w 10998254"/>
              <a:gd name="connsiteY51" fmla="*/ 5988258 h 6330402"/>
              <a:gd name="connsiteX52" fmla="*/ 10871787 w 10998254"/>
              <a:gd name="connsiteY52" fmla="*/ 6012936 h 6330402"/>
              <a:gd name="connsiteX53" fmla="*/ 10867261 w 10998254"/>
              <a:gd name="connsiteY53" fmla="*/ 6034302 h 6330402"/>
              <a:gd name="connsiteX54" fmla="*/ 10865852 w 10998254"/>
              <a:gd name="connsiteY54" fmla="*/ 6036292 h 6330402"/>
              <a:gd name="connsiteX55" fmla="*/ 10845584 w 10998254"/>
              <a:gd name="connsiteY55" fmla="*/ 6270017 h 6330402"/>
              <a:gd name="connsiteX56" fmla="*/ 10800107 w 10998254"/>
              <a:gd name="connsiteY56" fmla="*/ 6270017 h 6330402"/>
              <a:gd name="connsiteX57" fmla="*/ 10787142 w 10998254"/>
              <a:gd name="connsiteY57" fmla="*/ 6120517 h 6330402"/>
              <a:gd name="connsiteX58" fmla="*/ 10774178 w 10998254"/>
              <a:gd name="connsiteY58" fmla="*/ 6270017 h 6330402"/>
              <a:gd name="connsiteX59" fmla="*/ 10728701 w 10998254"/>
              <a:gd name="connsiteY59" fmla="*/ 6270017 h 6330402"/>
              <a:gd name="connsiteX60" fmla="*/ 10708433 w 10998254"/>
              <a:gd name="connsiteY60" fmla="*/ 6036292 h 6330402"/>
              <a:gd name="connsiteX61" fmla="*/ 10707024 w 10998254"/>
              <a:gd name="connsiteY61" fmla="*/ 6034302 h 6330402"/>
              <a:gd name="connsiteX62" fmla="*/ 10702498 w 10998254"/>
              <a:gd name="connsiteY62" fmla="*/ 6012936 h 6330402"/>
              <a:gd name="connsiteX63" fmla="*/ 10702498 w 10998254"/>
              <a:gd name="connsiteY63" fmla="*/ 5987122 h 6330402"/>
              <a:gd name="connsiteX64" fmla="*/ 10680818 w 10998254"/>
              <a:gd name="connsiteY64" fmla="*/ 6064228 h 6330402"/>
              <a:gd name="connsiteX65" fmla="*/ 10653129 w 10998254"/>
              <a:gd name="connsiteY65" fmla="*/ 6079463 h 6330402"/>
              <a:gd name="connsiteX66" fmla="*/ 10653129 w 10998254"/>
              <a:gd name="connsiteY66" fmla="*/ 6079462 h 6330402"/>
              <a:gd name="connsiteX67" fmla="*/ 10637143 w 10998254"/>
              <a:gd name="connsiteY67" fmla="*/ 6053074 h 6330402"/>
              <a:gd name="connsiteX68" fmla="*/ 10705415 w 10998254"/>
              <a:gd name="connsiteY68" fmla="*/ 5810257 h 6330402"/>
              <a:gd name="connsiteX69" fmla="*/ 10709409 w 10998254"/>
              <a:gd name="connsiteY69" fmla="*/ 5802594 h 6330402"/>
              <a:gd name="connsiteX70" fmla="*/ 10709783 w 10998254"/>
              <a:gd name="connsiteY70" fmla="*/ 5802284 h 6330402"/>
              <a:gd name="connsiteX71" fmla="*/ 10712335 w 10998254"/>
              <a:gd name="connsiteY71" fmla="*/ 5797227 h 6330402"/>
              <a:gd name="connsiteX72" fmla="*/ 10737676 w 10998254"/>
              <a:gd name="connsiteY72" fmla="*/ 5777340 h 6330402"/>
              <a:gd name="connsiteX73" fmla="*/ 10756598 w 10998254"/>
              <a:gd name="connsiteY73" fmla="*/ 5773699 h 6330402"/>
              <a:gd name="connsiteX74" fmla="*/ 10760558 w 10998254"/>
              <a:gd name="connsiteY74" fmla="*/ 5758606 h 6330402"/>
              <a:gd name="connsiteX75" fmla="*/ 10739655 w 10998254"/>
              <a:gd name="connsiteY75" fmla="*/ 5753968 h 6330402"/>
              <a:gd name="connsiteX76" fmla="*/ 10665145 w 10998254"/>
              <a:gd name="connsiteY76" fmla="*/ 5630453 h 6330402"/>
              <a:gd name="connsiteX77" fmla="*/ 10787142 w 10998254"/>
              <a:gd name="connsiteY77" fmla="*/ 5496403 h 6330402"/>
              <a:gd name="connsiteX78" fmla="*/ 413669 w 10998254"/>
              <a:gd name="connsiteY78" fmla="*/ 5460518 h 6330402"/>
              <a:gd name="connsiteX79" fmla="*/ 535666 w 10998254"/>
              <a:gd name="connsiteY79" fmla="*/ 5594568 h 6330402"/>
              <a:gd name="connsiteX80" fmla="*/ 461156 w 10998254"/>
              <a:gd name="connsiteY80" fmla="*/ 5718083 h 6330402"/>
              <a:gd name="connsiteX81" fmla="*/ 440253 w 10998254"/>
              <a:gd name="connsiteY81" fmla="*/ 5722721 h 6330402"/>
              <a:gd name="connsiteX82" fmla="*/ 444213 w 10998254"/>
              <a:gd name="connsiteY82" fmla="*/ 5737814 h 6330402"/>
              <a:gd name="connsiteX83" fmla="*/ 463136 w 10998254"/>
              <a:gd name="connsiteY83" fmla="*/ 5741455 h 6330402"/>
              <a:gd name="connsiteX84" fmla="*/ 495724 w 10998254"/>
              <a:gd name="connsiteY84" fmla="*/ 5775709 h 6330402"/>
              <a:gd name="connsiteX85" fmla="*/ 496076 w 10998254"/>
              <a:gd name="connsiteY85" fmla="*/ 5777924 h 6330402"/>
              <a:gd name="connsiteX86" fmla="*/ 563620 w 10998254"/>
              <a:gd name="connsiteY86" fmla="*/ 6018152 h 6330402"/>
              <a:gd name="connsiteX87" fmla="*/ 547633 w 10998254"/>
              <a:gd name="connsiteY87" fmla="*/ 6044540 h 6330402"/>
              <a:gd name="connsiteX88" fmla="*/ 547634 w 10998254"/>
              <a:gd name="connsiteY88" fmla="*/ 6044541 h 6330402"/>
              <a:gd name="connsiteX89" fmla="*/ 519945 w 10998254"/>
              <a:gd name="connsiteY89" fmla="*/ 6029306 h 6330402"/>
              <a:gd name="connsiteX90" fmla="*/ 498314 w 10998254"/>
              <a:gd name="connsiteY90" fmla="*/ 5952373 h 6330402"/>
              <a:gd name="connsiteX91" fmla="*/ 498314 w 10998254"/>
              <a:gd name="connsiteY91" fmla="*/ 5977051 h 6330402"/>
              <a:gd name="connsiteX92" fmla="*/ 493787 w 10998254"/>
              <a:gd name="connsiteY92" fmla="*/ 5998417 h 6330402"/>
              <a:gd name="connsiteX93" fmla="*/ 492379 w 10998254"/>
              <a:gd name="connsiteY93" fmla="*/ 6000407 h 6330402"/>
              <a:gd name="connsiteX94" fmla="*/ 472111 w 10998254"/>
              <a:gd name="connsiteY94" fmla="*/ 6234132 h 6330402"/>
              <a:gd name="connsiteX95" fmla="*/ 426634 w 10998254"/>
              <a:gd name="connsiteY95" fmla="*/ 6234132 h 6330402"/>
              <a:gd name="connsiteX96" fmla="*/ 413669 w 10998254"/>
              <a:gd name="connsiteY96" fmla="*/ 6084632 h 6330402"/>
              <a:gd name="connsiteX97" fmla="*/ 400704 w 10998254"/>
              <a:gd name="connsiteY97" fmla="*/ 6234132 h 6330402"/>
              <a:gd name="connsiteX98" fmla="*/ 355228 w 10998254"/>
              <a:gd name="connsiteY98" fmla="*/ 6234132 h 6330402"/>
              <a:gd name="connsiteX99" fmla="*/ 334959 w 10998254"/>
              <a:gd name="connsiteY99" fmla="*/ 6000407 h 6330402"/>
              <a:gd name="connsiteX100" fmla="*/ 333550 w 10998254"/>
              <a:gd name="connsiteY100" fmla="*/ 5998417 h 6330402"/>
              <a:gd name="connsiteX101" fmla="*/ 329024 w 10998254"/>
              <a:gd name="connsiteY101" fmla="*/ 5977051 h 6330402"/>
              <a:gd name="connsiteX102" fmla="*/ 329024 w 10998254"/>
              <a:gd name="connsiteY102" fmla="*/ 5951237 h 6330402"/>
              <a:gd name="connsiteX103" fmla="*/ 307344 w 10998254"/>
              <a:gd name="connsiteY103" fmla="*/ 6028343 h 6330402"/>
              <a:gd name="connsiteX104" fmla="*/ 279655 w 10998254"/>
              <a:gd name="connsiteY104" fmla="*/ 6043578 h 6330402"/>
              <a:gd name="connsiteX105" fmla="*/ 279656 w 10998254"/>
              <a:gd name="connsiteY105" fmla="*/ 6043577 h 6330402"/>
              <a:gd name="connsiteX106" fmla="*/ 263669 w 10998254"/>
              <a:gd name="connsiteY106" fmla="*/ 6017189 h 6330402"/>
              <a:gd name="connsiteX107" fmla="*/ 331942 w 10998254"/>
              <a:gd name="connsiteY107" fmla="*/ 5774372 h 6330402"/>
              <a:gd name="connsiteX108" fmla="*/ 335935 w 10998254"/>
              <a:gd name="connsiteY108" fmla="*/ 5766709 h 6330402"/>
              <a:gd name="connsiteX109" fmla="*/ 336310 w 10998254"/>
              <a:gd name="connsiteY109" fmla="*/ 5766399 h 6330402"/>
              <a:gd name="connsiteX110" fmla="*/ 338861 w 10998254"/>
              <a:gd name="connsiteY110" fmla="*/ 5761342 h 6330402"/>
              <a:gd name="connsiteX111" fmla="*/ 364202 w 10998254"/>
              <a:gd name="connsiteY111" fmla="*/ 5741455 h 6330402"/>
              <a:gd name="connsiteX112" fmla="*/ 383125 w 10998254"/>
              <a:gd name="connsiteY112" fmla="*/ 5737814 h 6330402"/>
              <a:gd name="connsiteX113" fmla="*/ 387085 w 10998254"/>
              <a:gd name="connsiteY113" fmla="*/ 5722721 h 6330402"/>
              <a:gd name="connsiteX114" fmla="*/ 366182 w 10998254"/>
              <a:gd name="connsiteY114" fmla="*/ 5718083 h 6330402"/>
              <a:gd name="connsiteX115" fmla="*/ 291672 w 10998254"/>
              <a:gd name="connsiteY115" fmla="*/ 5594568 h 6330402"/>
              <a:gd name="connsiteX116" fmla="*/ 413669 w 10998254"/>
              <a:gd name="connsiteY116" fmla="*/ 5460518 h 6330402"/>
              <a:gd name="connsiteX117" fmla="*/ 6810365 w 10998254"/>
              <a:gd name="connsiteY117" fmla="*/ 5436017 h 6330402"/>
              <a:gd name="connsiteX118" fmla="*/ 6932362 w 10998254"/>
              <a:gd name="connsiteY118" fmla="*/ 5570067 h 6330402"/>
              <a:gd name="connsiteX119" fmla="*/ 6857852 w 10998254"/>
              <a:gd name="connsiteY119" fmla="*/ 5693582 h 6330402"/>
              <a:gd name="connsiteX120" fmla="*/ 6836949 w 10998254"/>
              <a:gd name="connsiteY120" fmla="*/ 5698220 h 6330402"/>
              <a:gd name="connsiteX121" fmla="*/ 6840909 w 10998254"/>
              <a:gd name="connsiteY121" fmla="*/ 5713313 h 6330402"/>
              <a:gd name="connsiteX122" fmla="*/ 6859832 w 10998254"/>
              <a:gd name="connsiteY122" fmla="*/ 5716954 h 6330402"/>
              <a:gd name="connsiteX123" fmla="*/ 6892421 w 10998254"/>
              <a:gd name="connsiteY123" fmla="*/ 5751208 h 6330402"/>
              <a:gd name="connsiteX124" fmla="*/ 6892772 w 10998254"/>
              <a:gd name="connsiteY124" fmla="*/ 5753423 h 6330402"/>
              <a:gd name="connsiteX125" fmla="*/ 6960316 w 10998254"/>
              <a:gd name="connsiteY125" fmla="*/ 5993651 h 6330402"/>
              <a:gd name="connsiteX126" fmla="*/ 6944330 w 10998254"/>
              <a:gd name="connsiteY126" fmla="*/ 6020039 h 6330402"/>
              <a:gd name="connsiteX127" fmla="*/ 6944330 w 10998254"/>
              <a:gd name="connsiteY127" fmla="*/ 6020040 h 6330402"/>
              <a:gd name="connsiteX128" fmla="*/ 6916641 w 10998254"/>
              <a:gd name="connsiteY128" fmla="*/ 6004805 h 6330402"/>
              <a:gd name="connsiteX129" fmla="*/ 6895010 w 10998254"/>
              <a:gd name="connsiteY129" fmla="*/ 5927872 h 6330402"/>
              <a:gd name="connsiteX130" fmla="*/ 6895010 w 10998254"/>
              <a:gd name="connsiteY130" fmla="*/ 5952550 h 6330402"/>
              <a:gd name="connsiteX131" fmla="*/ 6890484 w 10998254"/>
              <a:gd name="connsiteY131" fmla="*/ 5973916 h 6330402"/>
              <a:gd name="connsiteX132" fmla="*/ 6889075 w 10998254"/>
              <a:gd name="connsiteY132" fmla="*/ 5975906 h 6330402"/>
              <a:gd name="connsiteX133" fmla="*/ 6868807 w 10998254"/>
              <a:gd name="connsiteY133" fmla="*/ 6209631 h 6330402"/>
              <a:gd name="connsiteX134" fmla="*/ 6823330 w 10998254"/>
              <a:gd name="connsiteY134" fmla="*/ 6209631 h 6330402"/>
              <a:gd name="connsiteX135" fmla="*/ 6810365 w 10998254"/>
              <a:gd name="connsiteY135" fmla="*/ 6060131 h 6330402"/>
              <a:gd name="connsiteX136" fmla="*/ 6797401 w 10998254"/>
              <a:gd name="connsiteY136" fmla="*/ 6209631 h 6330402"/>
              <a:gd name="connsiteX137" fmla="*/ 6751924 w 10998254"/>
              <a:gd name="connsiteY137" fmla="*/ 6209631 h 6330402"/>
              <a:gd name="connsiteX138" fmla="*/ 6731655 w 10998254"/>
              <a:gd name="connsiteY138" fmla="*/ 5975906 h 6330402"/>
              <a:gd name="connsiteX139" fmla="*/ 6730247 w 10998254"/>
              <a:gd name="connsiteY139" fmla="*/ 5973916 h 6330402"/>
              <a:gd name="connsiteX140" fmla="*/ 6725720 w 10998254"/>
              <a:gd name="connsiteY140" fmla="*/ 5952550 h 6330402"/>
              <a:gd name="connsiteX141" fmla="*/ 6725720 w 10998254"/>
              <a:gd name="connsiteY141" fmla="*/ 5926736 h 6330402"/>
              <a:gd name="connsiteX142" fmla="*/ 6704041 w 10998254"/>
              <a:gd name="connsiteY142" fmla="*/ 6003842 h 6330402"/>
              <a:gd name="connsiteX143" fmla="*/ 6676351 w 10998254"/>
              <a:gd name="connsiteY143" fmla="*/ 6019077 h 6330402"/>
              <a:gd name="connsiteX144" fmla="*/ 6676352 w 10998254"/>
              <a:gd name="connsiteY144" fmla="*/ 6019076 h 6330402"/>
              <a:gd name="connsiteX145" fmla="*/ 6660366 w 10998254"/>
              <a:gd name="connsiteY145" fmla="*/ 5992688 h 6330402"/>
              <a:gd name="connsiteX146" fmla="*/ 6728638 w 10998254"/>
              <a:gd name="connsiteY146" fmla="*/ 5749871 h 6330402"/>
              <a:gd name="connsiteX147" fmla="*/ 6732631 w 10998254"/>
              <a:gd name="connsiteY147" fmla="*/ 5742208 h 6330402"/>
              <a:gd name="connsiteX148" fmla="*/ 6733006 w 10998254"/>
              <a:gd name="connsiteY148" fmla="*/ 5741898 h 6330402"/>
              <a:gd name="connsiteX149" fmla="*/ 6735557 w 10998254"/>
              <a:gd name="connsiteY149" fmla="*/ 5736841 h 6330402"/>
              <a:gd name="connsiteX150" fmla="*/ 6760898 w 10998254"/>
              <a:gd name="connsiteY150" fmla="*/ 5716954 h 6330402"/>
              <a:gd name="connsiteX151" fmla="*/ 6779821 w 10998254"/>
              <a:gd name="connsiteY151" fmla="*/ 5713313 h 6330402"/>
              <a:gd name="connsiteX152" fmla="*/ 6783781 w 10998254"/>
              <a:gd name="connsiteY152" fmla="*/ 5698220 h 6330402"/>
              <a:gd name="connsiteX153" fmla="*/ 6762878 w 10998254"/>
              <a:gd name="connsiteY153" fmla="*/ 5693582 h 6330402"/>
              <a:gd name="connsiteX154" fmla="*/ 6688368 w 10998254"/>
              <a:gd name="connsiteY154" fmla="*/ 5570067 h 6330402"/>
              <a:gd name="connsiteX155" fmla="*/ 6810365 w 10998254"/>
              <a:gd name="connsiteY155" fmla="*/ 5436017 h 6330402"/>
              <a:gd name="connsiteX156" fmla="*/ 2669686 w 10998254"/>
              <a:gd name="connsiteY156" fmla="*/ 5392888 h 6330402"/>
              <a:gd name="connsiteX157" fmla="*/ 2791684 w 10998254"/>
              <a:gd name="connsiteY157" fmla="*/ 5526938 h 6330402"/>
              <a:gd name="connsiteX158" fmla="*/ 2717173 w 10998254"/>
              <a:gd name="connsiteY158" fmla="*/ 5650453 h 6330402"/>
              <a:gd name="connsiteX159" fmla="*/ 2696271 w 10998254"/>
              <a:gd name="connsiteY159" fmla="*/ 5655091 h 6330402"/>
              <a:gd name="connsiteX160" fmla="*/ 2700230 w 10998254"/>
              <a:gd name="connsiteY160" fmla="*/ 5670184 h 6330402"/>
              <a:gd name="connsiteX161" fmla="*/ 2719153 w 10998254"/>
              <a:gd name="connsiteY161" fmla="*/ 5673825 h 6330402"/>
              <a:gd name="connsiteX162" fmla="*/ 2751742 w 10998254"/>
              <a:gd name="connsiteY162" fmla="*/ 5708079 h 6330402"/>
              <a:gd name="connsiteX163" fmla="*/ 2752093 w 10998254"/>
              <a:gd name="connsiteY163" fmla="*/ 5710294 h 6330402"/>
              <a:gd name="connsiteX164" fmla="*/ 2819638 w 10998254"/>
              <a:gd name="connsiteY164" fmla="*/ 5950522 h 6330402"/>
              <a:gd name="connsiteX165" fmla="*/ 2803651 w 10998254"/>
              <a:gd name="connsiteY165" fmla="*/ 5976910 h 6330402"/>
              <a:gd name="connsiteX166" fmla="*/ 2803651 w 10998254"/>
              <a:gd name="connsiteY166" fmla="*/ 5976911 h 6330402"/>
              <a:gd name="connsiteX167" fmla="*/ 2775962 w 10998254"/>
              <a:gd name="connsiteY167" fmla="*/ 5961676 h 6330402"/>
              <a:gd name="connsiteX168" fmla="*/ 2754331 w 10998254"/>
              <a:gd name="connsiteY168" fmla="*/ 5884743 h 6330402"/>
              <a:gd name="connsiteX169" fmla="*/ 2754331 w 10998254"/>
              <a:gd name="connsiteY169" fmla="*/ 5909421 h 6330402"/>
              <a:gd name="connsiteX170" fmla="*/ 2749805 w 10998254"/>
              <a:gd name="connsiteY170" fmla="*/ 5930787 h 6330402"/>
              <a:gd name="connsiteX171" fmla="*/ 2748396 w 10998254"/>
              <a:gd name="connsiteY171" fmla="*/ 5932777 h 6330402"/>
              <a:gd name="connsiteX172" fmla="*/ 2728128 w 10998254"/>
              <a:gd name="connsiteY172" fmla="*/ 6166502 h 6330402"/>
              <a:gd name="connsiteX173" fmla="*/ 2682651 w 10998254"/>
              <a:gd name="connsiteY173" fmla="*/ 6166502 h 6330402"/>
              <a:gd name="connsiteX174" fmla="*/ 2669686 w 10998254"/>
              <a:gd name="connsiteY174" fmla="*/ 6017002 h 6330402"/>
              <a:gd name="connsiteX175" fmla="*/ 2656722 w 10998254"/>
              <a:gd name="connsiteY175" fmla="*/ 6166502 h 6330402"/>
              <a:gd name="connsiteX176" fmla="*/ 2611245 w 10998254"/>
              <a:gd name="connsiteY176" fmla="*/ 6166502 h 6330402"/>
              <a:gd name="connsiteX177" fmla="*/ 2590977 w 10998254"/>
              <a:gd name="connsiteY177" fmla="*/ 5932777 h 6330402"/>
              <a:gd name="connsiteX178" fmla="*/ 2589568 w 10998254"/>
              <a:gd name="connsiteY178" fmla="*/ 5930787 h 6330402"/>
              <a:gd name="connsiteX179" fmla="*/ 2585041 w 10998254"/>
              <a:gd name="connsiteY179" fmla="*/ 5909421 h 6330402"/>
              <a:gd name="connsiteX180" fmla="*/ 2585041 w 10998254"/>
              <a:gd name="connsiteY180" fmla="*/ 5883607 h 6330402"/>
              <a:gd name="connsiteX181" fmla="*/ 2563362 w 10998254"/>
              <a:gd name="connsiteY181" fmla="*/ 5960713 h 6330402"/>
              <a:gd name="connsiteX182" fmla="*/ 2535672 w 10998254"/>
              <a:gd name="connsiteY182" fmla="*/ 5975948 h 6330402"/>
              <a:gd name="connsiteX183" fmla="*/ 2535673 w 10998254"/>
              <a:gd name="connsiteY183" fmla="*/ 5975947 h 6330402"/>
              <a:gd name="connsiteX184" fmla="*/ 2519687 w 10998254"/>
              <a:gd name="connsiteY184" fmla="*/ 5949559 h 6330402"/>
              <a:gd name="connsiteX185" fmla="*/ 2587959 w 10998254"/>
              <a:gd name="connsiteY185" fmla="*/ 5706742 h 6330402"/>
              <a:gd name="connsiteX186" fmla="*/ 2591952 w 10998254"/>
              <a:gd name="connsiteY186" fmla="*/ 5699079 h 6330402"/>
              <a:gd name="connsiteX187" fmla="*/ 2592327 w 10998254"/>
              <a:gd name="connsiteY187" fmla="*/ 5698769 h 6330402"/>
              <a:gd name="connsiteX188" fmla="*/ 2594879 w 10998254"/>
              <a:gd name="connsiteY188" fmla="*/ 5693712 h 6330402"/>
              <a:gd name="connsiteX189" fmla="*/ 2620219 w 10998254"/>
              <a:gd name="connsiteY189" fmla="*/ 5673825 h 6330402"/>
              <a:gd name="connsiteX190" fmla="*/ 2639143 w 10998254"/>
              <a:gd name="connsiteY190" fmla="*/ 5670184 h 6330402"/>
              <a:gd name="connsiteX191" fmla="*/ 2643102 w 10998254"/>
              <a:gd name="connsiteY191" fmla="*/ 5655091 h 6330402"/>
              <a:gd name="connsiteX192" fmla="*/ 2622200 w 10998254"/>
              <a:gd name="connsiteY192" fmla="*/ 5650453 h 6330402"/>
              <a:gd name="connsiteX193" fmla="*/ 2547689 w 10998254"/>
              <a:gd name="connsiteY193" fmla="*/ 5526938 h 6330402"/>
              <a:gd name="connsiteX194" fmla="*/ 2669686 w 10998254"/>
              <a:gd name="connsiteY194" fmla="*/ 5392888 h 6330402"/>
              <a:gd name="connsiteX195" fmla="*/ 8285482 w 10998254"/>
              <a:gd name="connsiteY195" fmla="*/ 5365626 h 6330402"/>
              <a:gd name="connsiteX196" fmla="*/ 8407480 w 10998254"/>
              <a:gd name="connsiteY196" fmla="*/ 5499676 h 6330402"/>
              <a:gd name="connsiteX197" fmla="*/ 8332969 w 10998254"/>
              <a:gd name="connsiteY197" fmla="*/ 5623191 h 6330402"/>
              <a:gd name="connsiteX198" fmla="*/ 8312067 w 10998254"/>
              <a:gd name="connsiteY198" fmla="*/ 5627829 h 6330402"/>
              <a:gd name="connsiteX199" fmla="*/ 8316026 w 10998254"/>
              <a:gd name="connsiteY199" fmla="*/ 5642922 h 6330402"/>
              <a:gd name="connsiteX200" fmla="*/ 8334949 w 10998254"/>
              <a:gd name="connsiteY200" fmla="*/ 5646563 h 6330402"/>
              <a:gd name="connsiteX201" fmla="*/ 8367538 w 10998254"/>
              <a:gd name="connsiteY201" fmla="*/ 5680817 h 6330402"/>
              <a:gd name="connsiteX202" fmla="*/ 8367889 w 10998254"/>
              <a:gd name="connsiteY202" fmla="*/ 5683032 h 6330402"/>
              <a:gd name="connsiteX203" fmla="*/ 8435433 w 10998254"/>
              <a:gd name="connsiteY203" fmla="*/ 5923260 h 6330402"/>
              <a:gd name="connsiteX204" fmla="*/ 8419447 w 10998254"/>
              <a:gd name="connsiteY204" fmla="*/ 5949648 h 6330402"/>
              <a:gd name="connsiteX205" fmla="*/ 8419447 w 10998254"/>
              <a:gd name="connsiteY205" fmla="*/ 5949649 h 6330402"/>
              <a:gd name="connsiteX206" fmla="*/ 8391758 w 10998254"/>
              <a:gd name="connsiteY206" fmla="*/ 5934414 h 6330402"/>
              <a:gd name="connsiteX207" fmla="*/ 8370127 w 10998254"/>
              <a:gd name="connsiteY207" fmla="*/ 5857481 h 6330402"/>
              <a:gd name="connsiteX208" fmla="*/ 8370127 w 10998254"/>
              <a:gd name="connsiteY208" fmla="*/ 5882159 h 6330402"/>
              <a:gd name="connsiteX209" fmla="*/ 8365601 w 10998254"/>
              <a:gd name="connsiteY209" fmla="*/ 5903525 h 6330402"/>
              <a:gd name="connsiteX210" fmla="*/ 8364192 w 10998254"/>
              <a:gd name="connsiteY210" fmla="*/ 5905515 h 6330402"/>
              <a:gd name="connsiteX211" fmla="*/ 8343924 w 10998254"/>
              <a:gd name="connsiteY211" fmla="*/ 6139240 h 6330402"/>
              <a:gd name="connsiteX212" fmla="*/ 8298447 w 10998254"/>
              <a:gd name="connsiteY212" fmla="*/ 6139240 h 6330402"/>
              <a:gd name="connsiteX213" fmla="*/ 8285482 w 10998254"/>
              <a:gd name="connsiteY213" fmla="*/ 5989740 h 6330402"/>
              <a:gd name="connsiteX214" fmla="*/ 8272518 w 10998254"/>
              <a:gd name="connsiteY214" fmla="*/ 6139240 h 6330402"/>
              <a:gd name="connsiteX215" fmla="*/ 8227041 w 10998254"/>
              <a:gd name="connsiteY215" fmla="*/ 6139240 h 6330402"/>
              <a:gd name="connsiteX216" fmla="*/ 8206773 w 10998254"/>
              <a:gd name="connsiteY216" fmla="*/ 5905515 h 6330402"/>
              <a:gd name="connsiteX217" fmla="*/ 8205364 w 10998254"/>
              <a:gd name="connsiteY217" fmla="*/ 5903525 h 6330402"/>
              <a:gd name="connsiteX218" fmla="*/ 8200838 w 10998254"/>
              <a:gd name="connsiteY218" fmla="*/ 5882159 h 6330402"/>
              <a:gd name="connsiteX219" fmla="*/ 8200838 w 10998254"/>
              <a:gd name="connsiteY219" fmla="*/ 5856345 h 6330402"/>
              <a:gd name="connsiteX220" fmla="*/ 8179158 w 10998254"/>
              <a:gd name="connsiteY220" fmla="*/ 5933451 h 6330402"/>
              <a:gd name="connsiteX221" fmla="*/ 8151469 w 10998254"/>
              <a:gd name="connsiteY221" fmla="*/ 5948686 h 6330402"/>
              <a:gd name="connsiteX222" fmla="*/ 8151469 w 10998254"/>
              <a:gd name="connsiteY222" fmla="*/ 5948685 h 6330402"/>
              <a:gd name="connsiteX223" fmla="*/ 8135483 w 10998254"/>
              <a:gd name="connsiteY223" fmla="*/ 5922297 h 6330402"/>
              <a:gd name="connsiteX224" fmla="*/ 8203755 w 10998254"/>
              <a:gd name="connsiteY224" fmla="*/ 5679480 h 6330402"/>
              <a:gd name="connsiteX225" fmla="*/ 8207749 w 10998254"/>
              <a:gd name="connsiteY225" fmla="*/ 5671817 h 6330402"/>
              <a:gd name="connsiteX226" fmla="*/ 8208123 w 10998254"/>
              <a:gd name="connsiteY226" fmla="*/ 5671507 h 6330402"/>
              <a:gd name="connsiteX227" fmla="*/ 8210675 w 10998254"/>
              <a:gd name="connsiteY227" fmla="*/ 5666450 h 6330402"/>
              <a:gd name="connsiteX228" fmla="*/ 8236016 w 10998254"/>
              <a:gd name="connsiteY228" fmla="*/ 5646563 h 6330402"/>
              <a:gd name="connsiteX229" fmla="*/ 8254938 w 10998254"/>
              <a:gd name="connsiteY229" fmla="*/ 5642922 h 6330402"/>
              <a:gd name="connsiteX230" fmla="*/ 8258898 w 10998254"/>
              <a:gd name="connsiteY230" fmla="*/ 5627829 h 6330402"/>
              <a:gd name="connsiteX231" fmla="*/ 8237995 w 10998254"/>
              <a:gd name="connsiteY231" fmla="*/ 5623191 h 6330402"/>
              <a:gd name="connsiteX232" fmla="*/ 8163485 w 10998254"/>
              <a:gd name="connsiteY232" fmla="*/ 5499676 h 6330402"/>
              <a:gd name="connsiteX233" fmla="*/ 8285482 w 10998254"/>
              <a:gd name="connsiteY233" fmla="*/ 5365626 h 6330402"/>
              <a:gd name="connsiteX234" fmla="*/ 9415543 w 10998254"/>
              <a:gd name="connsiteY234" fmla="*/ 5349754 h 6330402"/>
              <a:gd name="connsiteX235" fmla="*/ 9537541 w 10998254"/>
              <a:gd name="connsiteY235" fmla="*/ 5483804 h 6330402"/>
              <a:gd name="connsiteX236" fmla="*/ 9463030 w 10998254"/>
              <a:gd name="connsiteY236" fmla="*/ 5607319 h 6330402"/>
              <a:gd name="connsiteX237" fmla="*/ 9442128 w 10998254"/>
              <a:gd name="connsiteY237" fmla="*/ 5611957 h 6330402"/>
              <a:gd name="connsiteX238" fmla="*/ 9446087 w 10998254"/>
              <a:gd name="connsiteY238" fmla="*/ 5627050 h 6330402"/>
              <a:gd name="connsiteX239" fmla="*/ 9465010 w 10998254"/>
              <a:gd name="connsiteY239" fmla="*/ 5630691 h 6330402"/>
              <a:gd name="connsiteX240" fmla="*/ 9497599 w 10998254"/>
              <a:gd name="connsiteY240" fmla="*/ 5664945 h 6330402"/>
              <a:gd name="connsiteX241" fmla="*/ 9497950 w 10998254"/>
              <a:gd name="connsiteY241" fmla="*/ 5667160 h 6330402"/>
              <a:gd name="connsiteX242" fmla="*/ 9565494 w 10998254"/>
              <a:gd name="connsiteY242" fmla="*/ 5907388 h 6330402"/>
              <a:gd name="connsiteX243" fmla="*/ 9549508 w 10998254"/>
              <a:gd name="connsiteY243" fmla="*/ 5933776 h 6330402"/>
              <a:gd name="connsiteX244" fmla="*/ 9549508 w 10998254"/>
              <a:gd name="connsiteY244" fmla="*/ 5933777 h 6330402"/>
              <a:gd name="connsiteX245" fmla="*/ 9521819 w 10998254"/>
              <a:gd name="connsiteY245" fmla="*/ 5918542 h 6330402"/>
              <a:gd name="connsiteX246" fmla="*/ 9500188 w 10998254"/>
              <a:gd name="connsiteY246" fmla="*/ 5841609 h 6330402"/>
              <a:gd name="connsiteX247" fmla="*/ 9500188 w 10998254"/>
              <a:gd name="connsiteY247" fmla="*/ 5866287 h 6330402"/>
              <a:gd name="connsiteX248" fmla="*/ 9495662 w 10998254"/>
              <a:gd name="connsiteY248" fmla="*/ 5887653 h 6330402"/>
              <a:gd name="connsiteX249" fmla="*/ 9494253 w 10998254"/>
              <a:gd name="connsiteY249" fmla="*/ 5889643 h 6330402"/>
              <a:gd name="connsiteX250" fmla="*/ 9473985 w 10998254"/>
              <a:gd name="connsiteY250" fmla="*/ 6123368 h 6330402"/>
              <a:gd name="connsiteX251" fmla="*/ 9428508 w 10998254"/>
              <a:gd name="connsiteY251" fmla="*/ 6123368 h 6330402"/>
              <a:gd name="connsiteX252" fmla="*/ 9415543 w 10998254"/>
              <a:gd name="connsiteY252" fmla="*/ 5973868 h 6330402"/>
              <a:gd name="connsiteX253" fmla="*/ 9402579 w 10998254"/>
              <a:gd name="connsiteY253" fmla="*/ 6123368 h 6330402"/>
              <a:gd name="connsiteX254" fmla="*/ 9357102 w 10998254"/>
              <a:gd name="connsiteY254" fmla="*/ 6123368 h 6330402"/>
              <a:gd name="connsiteX255" fmla="*/ 9336834 w 10998254"/>
              <a:gd name="connsiteY255" fmla="*/ 5889643 h 6330402"/>
              <a:gd name="connsiteX256" fmla="*/ 9335425 w 10998254"/>
              <a:gd name="connsiteY256" fmla="*/ 5887653 h 6330402"/>
              <a:gd name="connsiteX257" fmla="*/ 9330899 w 10998254"/>
              <a:gd name="connsiteY257" fmla="*/ 5866287 h 6330402"/>
              <a:gd name="connsiteX258" fmla="*/ 9330899 w 10998254"/>
              <a:gd name="connsiteY258" fmla="*/ 5840473 h 6330402"/>
              <a:gd name="connsiteX259" fmla="*/ 9309219 w 10998254"/>
              <a:gd name="connsiteY259" fmla="*/ 5917579 h 6330402"/>
              <a:gd name="connsiteX260" fmla="*/ 9281530 w 10998254"/>
              <a:gd name="connsiteY260" fmla="*/ 5932814 h 6330402"/>
              <a:gd name="connsiteX261" fmla="*/ 9281530 w 10998254"/>
              <a:gd name="connsiteY261" fmla="*/ 5932813 h 6330402"/>
              <a:gd name="connsiteX262" fmla="*/ 9265544 w 10998254"/>
              <a:gd name="connsiteY262" fmla="*/ 5906425 h 6330402"/>
              <a:gd name="connsiteX263" fmla="*/ 9333816 w 10998254"/>
              <a:gd name="connsiteY263" fmla="*/ 5663608 h 6330402"/>
              <a:gd name="connsiteX264" fmla="*/ 9337810 w 10998254"/>
              <a:gd name="connsiteY264" fmla="*/ 5655945 h 6330402"/>
              <a:gd name="connsiteX265" fmla="*/ 9338184 w 10998254"/>
              <a:gd name="connsiteY265" fmla="*/ 5655635 h 6330402"/>
              <a:gd name="connsiteX266" fmla="*/ 9340736 w 10998254"/>
              <a:gd name="connsiteY266" fmla="*/ 5650578 h 6330402"/>
              <a:gd name="connsiteX267" fmla="*/ 9366077 w 10998254"/>
              <a:gd name="connsiteY267" fmla="*/ 5630691 h 6330402"/>
              <a:gd name="connsiteX268" fmla="*/ 9384999 w 10998254"/>
              <a:gd name="connsiteY268" fmla="*/ 5627050 h 6330402"/>
              <a:gd name="connsiteX269" fmla="*/ 9388959 w 10998254"/>
              <a:gd name="connsiteY269" fmla="*/ 5611957 h 6330402"/>
              <a:gd name="connsiteX270" fmla="*/ 9368056 w 10998254"/>
              <a:gd name="connsiteY270" fmla="*/ 5607319 h 6330402"/>
              <a:gd name="connsiteX271" fmla="*/ 9293546 w 10998254"/>
              <a:gd name="connsiteY271" fmla="*/ 5483804 h 6330402"/>
              <a:gd name="connsiteX272" fmla="*/ 9415543 w 10998254"/>
              <a:gd name="connsiteY272" fmla="*/ 5349754 h 6330402"/>
              <a:gd name="connsiteX273" fmla="*/ 5421513 w 10998254"/>
              <a:gd name="connsiteY273" fmla="*/ 5306620 h 6330402"/>
              <a:gd name="connsiteX274" fmla="*/ 5543510 w 10998254"/>
              <a:gd name="connsiteY274" fmla="*/ 5440670 h 6330402"/>
              <a:gd name="connsiteX275" fmla="*/ 5469000 w 10998254"/>
              <a:gd name="connsiteY275" fmla="*/ 5564185 h 6330402"/>
              <a:gd name="connsiteX276" fmla="*/ 5448097 w 10998254"/>
              <a:gd name="connsiteY276" fmla="*/ 5568823 h 6330402"/>
              <a:gd name="connsiteX277" fmla="*/ 5452057 w 10998254"/>
              <a:gd name="connsiteY277" fmla="*/ 5583916 h 6330402"/>
              <a:gd name="connsiteX278" fmla="*/ 5470980 w 10998254"/>
              <a:gd name="connsiteY278" fmla="*/ 5587557 h 6330402"/>
              <a:gd name="connsiteX279" fmla="*/ 5503569 w 10998254"/>
              <a:gd name="connsiteY279" fmla="*/ 5621811 h 6330402"/>
              <a:gd name="connsiteX280" fmla="*/ 5503920 w 10998254"/>
              <a:gd name="connsiteY280" fmla="*/ 5624026 h 6330402"/>
              <a:gd name="connsiteX281" fmla="*/ 5571464 w 10998254"/>
              <a:gd name="connsiteY281" fmla="*/ 5864254 h 6330402"/>
              <a:gd name="connsiteX282" fmla="*/ 5555478 w 10998254"/>
              <a:gd name="connsiteY282" fmla="*/ 5890642 h 6330402"/>
              <a:gd name="connsiteX283" fmla="*/ 5555478 w 10998254"/>
              <a:gd name="connsiteY283" fmla="*/ 5890643 h 6330402"/>
              <a:gd name="connsiteX284" fmla="*/ 5527789 w 10998254"/>
              <a:gd name="connsiteY284" fmla="*/ 5875408 h 6330402"/>
              <a:gd name="connsiteX285" fmla="*/ 5506158 w 10998254"/>
              <a:gd name="connsiteY285" fmla="*/ 5798475 h 6330402"/>
              <a:gd name="connsiteX286" fmla="*/ 5506158 w 10998254"/>
              <a:gd name="connsiteY286" fmla="*/ 5823153 h 6330402"/>
              <a:gd name="connsiteX287" fmla="*/ 5501632 w 10998254"/>
              <a:gd name="connsiteY287" fmla="*/ 5844519 h 6330402"/>
              <a:gd name="connsiteX288" fmla="*/ 5500223 w 10998254"/>
              <a:gd name="connsiteY288" fmla="*/ 5846509 h 6330402"/>
              <a:gd name="connsiteX289" fmla="*/ 5479955 w 10998254"/>
              <a:gd name="connsiteY289" fmla="*/ 6080234 h 6330402"/>
              <a:gd name="connsiteX290" fmla="*/ 5434478 w 10998254"/>
              <a:gd name="connsiteY290" fmla="*/ 6080234 h 6330402"/>
              <a:gd name="connsiteX291" fmla="*/ 5421513 w 10998254"/>
              <a:gd name="connsiteY291" fmla="*/ 5930734 h 6330402"/>
              <a:gd name="connsiteX292" fmla="*/ 5408549 w 10998254"/>
              <a:gd name="connsiteY292" fmla="*/ 6080234 h 6330402"/>
              <a:gd name="connsiteX293" fmla="*/ 5363072 w 10998254"/>
              <a:gd name="connsiteY293" fmla="*/ 6080234 h 6330402"/>
              <a:gd name="connsiteX294" fmla="*/ 5342803 w 10998254"/>
              <a:gd name="connsiteY294" fmla="*/ 5846509 h 6330402"/>
              <a:gd name="connsiteX295" fmla="*/ 5341395 w 10998254"/>
              <a:gd name="connsiteY295" fmla="*/ 5844519 h 6330402"/>
              <a:gd name="connsiteX296" fmla="*/ 5336868 w 10998254"/>
              <a:gd name="connsiteY296" fmla="*/ 5823153 h 6330402"/>
              <a:gd name="connsiteX297" fmla="*/ 5336868 w 10998254"/>
              <a:gd name="connsiteY297" fmla="*/ 5797339 h 6330402"/>
              <a:gd name="connsiteX298" fmla="*/ 5315189 w 10998254"/>
              <a:gd name="connsiteY298" fmla="*/ 5874445 h 6330402"/>
              <a:gd name="connsiteX299" fmla="*/ 5287499 w 10998254"/>
              <a:gd name="connsiteY299" fmla="*/ 5889680 h 6330402"/>
              <a:gd name="connsiteX300" fmla="*/ 5287500 w 10998254"/>
              <a:gd name="connsiteY300" fmla="*/ 5889679 h 6330402"/>
              <a:gd name="connsiteX301" fmla="*/ 5271514 w 10998254"/>
              <a:gd name="connsiteY301" fmla="*/ 5863291 h 6330402"/>
              <a:gd name="connsiteX302" fmla="*/ 5339786 w 10998254"/>
              <a:gd name="connsiteY302" fmla="*/ 5620474 h 6330402"/>
              <a:gd name="connsiteX303" fmla="*/ 5343779 w 10998254"/>
              <a:gd name="connsiteY303" fmla="*/ 5612811 h 6330402"/>
              <a:gd name="connsiteX304" fmla="*/ 5344154 w 10998254"/>
              <a:gd name="connsiteY304" fmla="*/ 5612501 h 6330402"/>
              <a:gd name="connsiteX305" fmla="*/ 5346705 w 10998254"/>
              <a:gd name="connsiteY305" fmla="*/ 5607444 h 6330402"/>
              <a:gd name="connsiteX306" fmla="*/ 5372046 w 10998254"/>
              <a:gd name="connsiteY306" fmla="*/ 5587557 h 6330402"/>
              <a:gd name="connsiteX307" fmla="*/ 5390969 w 10998254"/>
              <a:gd name="connsiteY307" fmla="*/ 5583916 h 6330402"/>
              <a:gd name="connsiteX308" fmla="*/ 5394929 w 10998254"/>
              <a:gd name="connsiteY308" fmla="*/ 5568823 h 6330402"/>
              <a:gd name="connsiteX309" fmla="*/ 5374026 w 10998254"/>
              <a:gd name="connsiteY309" fmla="*/ 5564185 h 6330402"/>
              <a:gd name="connsiteX310" fmla="*/ 5299516 w 10998254"/>
              <a:gd name="connsiteY310" fmla="*/ 5440670 h 6330402"/>
              <a:gd name="connsiteX311" fmla="*/ 5421513 w 10998254"/>
              <a:gd name="connsiteY311" fmla="*/ 5306620 h 6330402"/>
              <a:gd name="connsiteX312" fmla="*/ 1634517 w 10998254"/>
              <a:gd name="connsiteY312" fmla="*/ 5168601 h 6330402"/>
              <a:gd name="connsiteX313" fmla="*/ 1756514 w 10998254"/>
              <a:gd name="connsiteY313" fmla="*/ 5302651 h 6330402"/>
              <a:gd name="connsiteX314" fmla="*/ 1682004 w 10998254"/>
              <a:gd name="connsiteY314" fmla="*/ 5426166 h 6330402"/>
              <a:gd name="connsiteX315" fmla="*/ 1661101 w 10998254"/>
              <a:gd name="connsiteY315" fmla="*/ 5430804 h 6330402"/>
              <a:gd name="connsiteX316" fmla="*/ 1665061 w 10998254"/>
              <a:gd name="connsiteY316" fmla="*/ 5445897 h 6330402"/>
              <a:gd name="connsiteX317" fmla="*/ 1683984 w 10998254"/>
              <a:gd name="connsiteY317" fmla="*/ 5449538 h 6330402"/>
              <a:gd name="connsiteX318" fmla="*/ 1716572 w 10998254"/>
              <a:gd name="connsiteY318" fmla="*/ 5483792 h 6330402"/>
              <a:gd name="connsiteX319" fmla="*/ 1716924 w 10998254"/>
              <a:gd name="connsiteY319" fmla="*/ 5486007 h 6330402"/>
              <a:gd name="connsiteX320" fmla="*/ 1784468 w 10998254"/>
              <a:gd name="connsiteY320" fmla="*/ 5726235 h 6330402"/>
              <a:gd name="connsiteX321" fmla="*/ 1768481 w 10998254"/>
              <a:gd name="connsiteY321" fmla="*/ 5752623 h 6330402"/>
              <a:gd name="connsiteX322" fmla="*/ 1768481 w 10998254"/>
              <a:gd name="connsiteY322" fmla="*/ 5752624 h 6330402"/>
              <a:gd name="connsiteX323" fmla="*/ 1740793 w 10998254"/>
              <a:gd name="connsiteY323" fmla="*/ 5737389 h 6330402"/>
              <a:gd name="connsiteX324" fmla="*/ 1719162 w 10998254"/>
              <a:gd name="connsiteY324" fmla="*/ 5660456 h 6330402"/>
              <a:gd name="connsiteX325" fmla="*/ 1719162 w 10998254"/>
              <a:gd name="connsiteY325" fmla="*/ 5685134 h 6330402"/>
              <a:gd name="connsiteX326" fmla="*/ 1714635 w 10998254"/>
              <a:gd name="connsiteY326" fmla="*/ 5706500 h 6330402"/>
              <a:gd name="connsiteX327" fmla="*/ 1713227 w 10998254"/>
              <a:gd name="connsiteY327" fmla="*/ 5708490 h 6330402"/>
              <a:gd name="connsiteX328" fmla="*/ 1692958 w 10998254"/>
              <a:gd name="connsiteY328" fmla="*/ 5942215 h 6330402"/>
              <a:gd name="connsiteX329" fmla="*/ 1647482 w 10998254"/>
              <a:gd name="connsiteY329" fmla="*/ 5942215 h 6330402"/>
              <a:gd name="connsiteX330" fmla="*/ 1634517 w 10998254"/>
              <a:gd name="connsiteY330" fmla="*/ 5792715 h 6330402"/>
              <a:gd name="connsiteX331" fmla="*/ 1621553 w 10998254"/>
              <a:gd name="connsiteY331" fmla="*/ 5942215 h 6330402"/>
              <a:gd name="connsiteX332" fmla="*/ 1576076 w 10998254"/>
              <a:gd name="connsiteY332" fmla="*/ 5942215 h 6330402"/>
              <a:gd name="connsiteX333" fmla="*/ 1555808 w 10998254"/>
              <a:gd name="connsiteY333" fmla="*/ 5708490 h 6330402"/>
              <a:gd name="connsiteX334" fmla="*/ 1554399 w 10998254"/>
              <a:gd name="connsiteY334" fmla="*/ 5706500 h 6330402"/>
              <a:gd name="connsiteX335" fmla="*/ 1549872 w 10998254"/>
              <a:gd name="connsiteY335" fmla="*/ 5685134 h 6330402"/>
              <a:gd name="connsiteX336" fmla="*/ 1549872 w 10998254"/>
              <a:gd name="connsiteY336" fmla="*/ 5659320 h 6330402"/>
              <a:gd name="connsiteX337" fmla="*/ 1528192 w 10998254"/>
              <a:gd name="connsiteY337" fmla="*/ 5736426 h 6330402"/>
              <a:gd name="connsiteX338" fmla="*/ 1500503 w 10998254"/>
              <a:gd name="connsiteY338" fmla="*/ 5751661 h 6330402"/>
              <a:gd name="connsiteX339" fmla="*/ 1500503 w 10998254"/>
              <a:gd name="connsiteY339" fmla="*/ 5751660 h 6330402"/>
              <a:gd name="connsiteX340" fmla="*/ 1484517 w 10998254"/>
              <a:gd name="connsiteY340" fmla="*/ 5725272 h 6330402"/>
              <a:gd name="connsiteX341" fmla="*/ 1552790 w 10998254"/>
              <a:gd name="connsiteY341" fmla="*/ 5482455 h 6330402"/>
              <a:gd name="connsiteX342" fmla="*/ 1556783 w 10998254"/>
              <a:gd name="connsiteY342" fmla="*/ 5474792 h 6330402"/>
              <a:gd name="connsiteX343" fmla="*/ 1557158 w 10998254"/>
              <a:gd name="connsiteY343" fmla="*/ 5474482 h 6330402"/>
              <a:gd name="connsiteX344" fmla="*/ 1559710 w 10998254"/>
              <a:gd name="connsiteY344" fmla="*/ 5469425 h 6330402"/>
              <a:gd name="connsiteX345" fmla="*/ 1585050 w 10998254"/>
              <a:gd name="connsiteY345" fmla="*/ 5449538 h 6330402"/>
              <a:gd name="connsiteX346" fmla="*/ 1603973 w 10998254"/>
              <a:gd name="connsiteY346" fmla="*/ 5445897 h 6330402"/>
              <a:gd name="connsiteX347" fmla="*/ 1607933 w 10998254"/>
              <a:gd name="connsiteY347" fmla="*/ 5430804 h 6330402"/>
              <a:gd name="connsiteX348" fmla="*/ 1587030 w 10998254"/>
              <a:gd name="connsiteY348" fmla="*/ 5426166 h 6330402"/>
              <a:gd name="connsiteX349" fmla="*/ 1512520 w 10998254"/>
              <a:gd name="connsiteY349" fmla="*/ 5302651 h 6330402"/>
              <a:gd name="connsiteX350" fmla="*/ 1634517 w 10998254"/>
              <a:gd name="connsiteY350" fmla="*/ 5168601 h 6330402"/>
              <a:gd name="connsiteX351" fmla="*/ 7465973 w 10998254"/>
              <a:gd name="connsiteY351" fmla="*/ 4789035 h 6330402"/>
              <a:gd name="connsiteX352" fmla="*/ 7587970 w 10998254"/>
              <a:gd name="connsiteY352" fmla="*/ 4923085 h 6330402"/>
              <a:gd name="connsiteX353" fmla="*/ 7513460 w 10998254"/>
              <a:gd name="connsiteY353" fmla="*/ 5046600 h 6330402"/>
              <a:gd name="connsiteX354" fmla="*/ 7492557 w 10998254"/>
              <a:gd name="connsiteY354" fmla="*/ 5051238 h 6330402"/>
              <a:gd name="connsiteX355" fmla="*/ 7496517 w 10998254"/>
              <a:gd name="connsiteY355" fmla="*/ 5066331 h 6330402"/>
              <a:gd name="connsiteX356" fmla="*/ 7515440 w 10998254"/>
              <a:gd name="connsiteY356" fmla="*/ 5069972 h 6330402"/>
              <a:gd name="connsiteX357" fmla="*/ 7548029 w 10998254"/>
              <a:gd name="connsiteY357" fmla="*/ 5104226 h 6330402"/>
              <a:gd name="connsiteX358" fmla="*/ 7548380 w 10998254"/>
              <a:gd name="connsiteY358" fmla="*/ 5106441 h 6330402"/>
              <a:gd name="connsiteX359" fmla="*/ 7615924 w 10998254"/>
              <a:gd name="connsiteY359" fmla="*/ 5346669 h 6330402"/>
              <a:gd name="connsiteX360" fmla="*/ 7599938 w 10998254"/>
              <a:gd name="connsiteY360" fmla="*/ 5373057 h 6330402"/>
              <a:gd name="connsiteX361" fmla="*/ 7599938 w 10998254"/>
              <a:gd name="connsiteY361" fmla="*/ 5373058 h 6330402"/>
              <a:gd name="connsiteX362" fmla="*/ 7572249 w 10998254"/>
              <a:gd name="connsiteY362" fmla="*/ 5357823 h 6330402"/>
              <a:gd name="connsiteX363" fmla="*/ 7550618 w 10998254"/>
              <a:gd name="connsiteY363" fmla="*/ 5280890 h 6330402"/>
              <a:gd name="connsiteX364" fmla="*/ 7550618 w 10998254"/>
              <a:gd name="connsiteY364" fmla="*/ 5305568 h 6330402"/>
              <a:gd name="connsiteX365" fmla="*/ 7546092 w 10998254"/>
              <a:gd name="connsiteY365" fmla="*/ 5326934 h 6330402"/>
              <a:gd name="connsiteX366" fmla="*/ 7544683 w 10998254"/>
              <a:gd name="connsiteY366" fmla="*/ 5328924 h 6330402"/>
              <a:gd name="connsiteX367" fmla="*/ 7524415 w 10998254"/>
              <a:gd name="connsiteY367" fmla="*/ 5562649 h 6330402"/>
              <a:gd name="connsiteX368" fmla="*/ 7478938 w 10998254"/>
              <a:gd name="connsiteY368" fmla="*/ 5562649 h 6330402"/>
              <a:gd name="connsiteX369" fmla="*/ 7465973 w 10998254"/>
              <a:gd name="connsiteY369" fmla="*/ 5413149 h 6330402"/>
              <a:gd name="connsiteX370" fmla="*/ 7453009 w 10998254"/>
              <a:gd name="connsiteY370" fmla="*/ 5562649 h 6330402"/>
              <a:gd name="connsiteX371" fmla="*/ 7407532 w 10998254"/>
              <a:gd name="connsiteY371" fmla="*/ 5562649 h 6330402"/>
              <a:gd name="connsiteX372" fmla="*/ 7387263 w 10998254"/>
              <a:gd name="connsiteY372" fmla="*/ 5328924 h 6330402"/>
              <a:gd name="connsiteX373" fmla="*/ 7385855 w 10998254"/>
              <a:gd name="connsiteY373" fmla="*/ 5326934 h 6330402"/>
              <a:gd name="connsiteX374" fmla="*/ 7381328 w 10998254"/>
              <a:gd name="connsiteY374" fmla="*/ 5305568 h 6330402"/>
              <a:gd name="connsiteX375" fmla="*/ 7381328 w 10998254"/>
              <a:gd name="connsiteY375" fmla="*/ 5279754 h 6330402"/>
              <a:gd name="connsiteX376" fmla="*/ 7359649 w 10998254"/>
              <a:gd name="connsiteY376" fmla="*/ 5356860 h 6330402"/>
              <a:gd name="connsiteX377" fmla="*/ 7331959 w 10998254"/>
              <a:gd name="connsiteY377" fmla="*/ 5372095 h 6330402"/>
              <a:gd name="connsiteX378" fmla="*/ 7331960 w 10998254"/>
              <a:gd name="connsiteY378" fmla="*/ 5372094 h 6330402"/>
              <a:gd name="connsiteX379" fmla="*/ 7315974 w 10998254"/>
              <a:gd name="connsiteY379" fmla="*/ 5345706 h 6330402"/>
              <a:gd name="connsiteX380" fmla="*/ 7384246 w 10998254"/>
              <a:gd name="connsiteY380" fmla="*/ 5102889 h 6330402"/>
              <a:gd name="connsiteX381" fmla="*/ 7388239 w 10998254"/>
              <a:gd name="connsiteY381" fmla="*/ 5095226 h 6330402"/>
              <a:gd name="connsiteX382" fmla="*/ 7388614 w 10998254"/>
              <a:gd name="connsiteY382" fmla="*/ 5094916 h 6330402"/>
              <a:gd name="connsiteX383" fmla="*/ 7391165 w 10998254"/>
              <a:gd name="connsiteY383" fmla="*/ 5089859 h 6330402"/>
              <a:gd name="connsiteX384" fmla="*/ 7416506 w 10998254"/>
              <a:gd name="connsiteY384" fmla="*/ 5069972 h 6330402"/>
              <a:gd name="connsiteX385" fmla="*/ 7435429 w 10998254"/>
              <a:gd name="connsiteY385" fmla="*/ 5066331 h 6330402"/>
              <a:gd name="connsiteX386" fmla="*/ 7439389 w 10998254"/>
              <a:gd name="connsiteY386" fmla="*/ 5051238 h 6330402"/>
              <a:gd name="connsiteX387" fmla="*/ 7418486 w 10998254"/>
              <a:gd name="connsiteY387" fmla="*/ 5046600 h 6330402"/>
              <a:gd name="connsiteX388" fmla="*/ 7343976 w 10998254"/>
              <a:gd name="connsiteY388" fmla="*/ 4923085 h 6330402"/>
              <a:gd name="connsiteX389" fmla="*/ 7465973 w 10998254"/>
              <a:gd name="connsiteY389" fmla="*/ 4789035 h 6330402"/>
              <a:gd name="connsiteX390" fmla="*/ 3575460 w 10998254"/>
              <a:gd name="connsiteY390" fmla="*/ 4789035 h 6330402"/>
              <a:gd name="connsiteX391" fmla="*/ 3697457 w 10998254"/>
              <a:gd name="connsiteY391" fmla="*/ 4923085 h 6330402"/>
              <a:gd name="connsiteX392" fmla="*/ 3622947 w 10998254"/>
              <a:gd name="connsiteY392" fmla="*/ 5046600 h 6330402"/>
              <a:gd name="connsiteX393" fmla="*/ 3602044 w 10998254"/>
              <a:gd name="connsiteY393" fmla="*/ 5051238 h 6330402"/>
              <a:gd name="connsiteX394" fmla="*/ 3606004 w 10998254"/>
              <a:gd name="connsiteY394" fmla="*/ 5066331 h 6330402"/>
              <a:gd name="connsiteX395" fmla="*/ 3624927 w 10998254"/>
              <a:gd name="connsiteY395" fmla="*/ 5069972 h 6330402"/>
              <a:gd name="connsiteX396" fmla="*/ 3657516 w 10998254"/>
              <a:gd name="connsiteY396" fmla="*/ 5104226 h 6330402"/>
              <a:gd name="connsiteX397" fmla="*/ 3657867 w 10998254"/>
              <a:gd name="connsiteY397" fmla="*/ 5106441 h 6330402"/>
              <a:gd name="connsiteX398" fmla="*/ 3725411 w 10998254"/>
              <a:gd name="connsiteY398" fmla="*/ 5346669 h 6330402"/>
              <a:gd name="connsiteX399" fmla="*/ 3709425 w 10998254"/>
              <a:gd name="connsiteY399" fmla="*/ 5373057 h 6330402"/>
              <a:gd name="connsiteX400" fmla="*/ 3709425 w 10998254"/>
              <a:gd name="connsiteY400" fmla="*/ 5373058 h 6330402"/>
              <a:gd name="connsiteX401" fmla="*/ 3681736 w 10998254"/>
              <a:gd name="connsiteY401" fmla="*/ 5357823 h 6330402"/>
              <a:gd name="connsiteX402" fmla="*/ 3660105 w 10998254"/>
              <a:gd name="connsiteY402" fmla="*/ 5280890 h 6330402"/>
              <a:gd name="connsiteX403" fmla="*/ 3660105 w 10998254"/>
              <a:gd name="connsiteY403" fmla="*/ 5305568 h 6330402"/>
              <a:gd name="connsiteX404" fmla="*/ 3655579 w 10998254"/>
              <a:gd name="connsiteY404" fmla="*/ 5326934 h 6330402"/>
              <a:gd name="connsiteX405" fmla="*/ 3654170 w 10998254"/>
              <a:gd name="connsiteY405" fmla="*/ 5328924 h 6330402"/>
              <a:gd name="connsiteX406" fmla="*/ 3633902 w 10998254"/>
              <a:gd name="connsiteY406" fmla="*/ 5562649 h 6330402"/>
              <a:gd name="connsiteX407" fmla="*/ 3588425 w 10998254"/>
              <a:gd name="connsiteY407" fmla="*/ 5562649 h 6330402"/>
              <a:gd name="connsiteX408" fmla="*/ 3575460 w 10998254"/>
              <a:gd name="connsiteY408" fmla="*/ 5413149 h 6330402"/>
              <a:gd name="connsiteX409" fmla="*/ 3562496 w 10998254"/>
              <a:gd name="connsiteY409" fmla="*/ 5562649 h 6330402"/>
              <a:gd name="connsiteX410" fmla="*/ 3517025 w 10998254"/>
              <a:gd name="connsiteY410" fmla="*/ 5562649 h 6330402"/>
              <a:gd name="connsiteX411" fmla="*/ 3496758 w 10998254"/>
              <a:gd name="connsiteY411" fmla="*/ 5328924 h 6330402"/>
              <a:gd name="connsiteX412" fmla="*/ 3495349 w 10998254"/>
              <a:gd name="connsiteY412" fmla="*/ 5326934 h 6330402"/>
              <a:gd name="connsiteX413" fmla="*/ 3490823 w 10998254"/>
              <a:gd name="connsiteY413" fmla="*/ 5305568 h 6330402"/>
              <a:gd name="connsiteX414" fmla="*/ 3490823 w 10998254"/>
              <a:gd name="connsiteY414" fmla="*/ 5279754 h 6330402"/>
              <a:gd name="connsiteX415" fmla="*/ 3469142 w 10998254"/>
              <a:gd name="connsiteY415" fmla="*/ 5356860 h 6330402"/>
              <a:gd name="connsiteX416" fmla="*/ 3441453 w 10998254"/>
              <a:gd name="connsiteY416" fmla="*/ 5372095 h 6330402"/>
              <a:gd name="connsiteX417" fmla="*/ 3441453 w 10998254"/>
              <a:gd name="connsiteY417" fmla="*/ 5372094 h 6330402"/>
              <a:gd name="connsiteX418" fmla="*/ 3425467 w 10998254"/>
              <a:gd name="connsiteY418" fmla="*/ 5345706 h 6330402"/>
              <a:gd name="connsiteX419" fmla="*/ 3493739 w 10998254"/>
              <a:gd name="connsiteY419" fmla="*/ 5102889 h 6330402"/>
              <a:gd name="connsiteX420" fmla="*/ 3497734 w 10998254"/>
              <a:gd name="connsiteY420" fmla="*/ 5095226 h 6330402"/>
              <a:gd name="connsiteX421" fmla="*/ 3498109 w 10998254"/>
              <a:gd name="connsiteY421" fmla="*/ 5094916 h 6330402"/>
              <a:gd name="connsiteX422" fmla="*/ 3500661 w 10998254"/>
              <a:gd name="connsiteY422" fmla="*/ 5089859 h 6330402"/>
              <a:gd name="connsiteX423" fmla="*/ 3525993 w 10998254"/>
              <a:gd name="connsiteY423" fmla="*/ 5069972 h 6330402"/>
              <a:gd name="connsiteX424" fmla="*/ 3544916 w 10998254"/>
              <a:gd name="connsiteY424" fmla="*/ 5066331 h 6330402"/>
              <a:gd name="connsiteX425" fmla="*/ 3548876 w 10998254"/>
              <a:gd name="connsiteY425" fmla="*/ 5051238 h 6330402"/>
              <a:gd name="connsiteX426" fmla="*/ 3527973 w 10998254"/>
              <a:gd name="connsiteY426" fmla="*/ 5046600 h 6330402"/>
              <a:gd name="connsiteX427" fmla="*/ 3453471 w 10998254"/>
              <a:gd name="connsiteY427" fmla="*/ 4923085 h 6330402"/>
              <a:gd name="connsiteX428" fmla="*/ 3575460 w 10998254"/>
              <a:gd name="connsiteY428" fmla="*/ 4789035 h 6330402"/>
              <a:gd name="connsiteX429" fmla="*/ 10062524 w 10998254"/>
              <a:gd name="connsiteY429" fmla="*/ 4694146 h 6330402"/>
              <a:gd name="connsiteX430" fmla="*/ 10184522 w 10998254"/>
              <a:gd name="connsiteY430" fmla="*/ 4828196 h 6330402"/>
              <a:gd name="connsiteX431" fmla="*/ 10110011 w 10998254"/>
              <a:gd name="connsiteY431" fmla="*/ 4951711 h 6330402"/>
              <a:gd name="connsiteX432" fmla="*/ 10089109 w 10998254"/>
              <a:gd name="connsiteY432" fmla="*/ 4956349 h 6330402"/>
              <a:gd name="connsiteX433" fmla="*/ 10093068 w 10998254"/>
              <a:gd name="connsiteY433" fmla="*/ 4971442 h 6330402"/>
              <a:gd name="connsiteX434" fmla="*/ 10111991 w 10998254"/>
              <a:gd name="connsiteY434" fmla="*/ 4975083 h 6330402"/>
              <a:gd name="connsiteX435" fmla="*/ 10144580 w 10998254"/>
              <a:gd name="connsiteY435" fmla="*/ 5009337 h 6330402"/>
              <a:gd name="connsiteX436" fmla="*/ 10144931 w 10998254"/>
              <a:gd name="connsiteY436" fmla="*/ 5011552 h 6330402"/>
              <a:gd name="connsiteX437" fmla="*/ 10212475 w 10998254"/>
              <a:gd name="connsiteY437" fmla="*/ 5251780 h 6330402"/>
              <a:gd name="connsiteX438" fmla="*/ 10196489 w 10998254"/>
              <a:gd name="connsiteY438" fmla="*/ 5278168 h 6330402"/>
              <a:gd name="connsiteX439" fmla="*/ 10196489 w 10998254"/>
              <a:gd name="connsiteY439" fmla="*/ 5278169 h 6330402"/>
              <a:gd name="connsiteX440" fmla="*/ 10168800 w 10998254"/>
              <a:gd name="connsiteY440" fmla="*/ 5262934 h 6330402"/>
              <a:gd name="connsiteX441" fmla="*/ 10147169 w 10998254"/>
              <a:gd name="connsiteY441" fmla="*/ 5186001 h 6330402"/>
              <a:gd name="connsiteX442" fmla="*/ 10147169 w 10998254"/>
              <a:gd name="connsiteY442" fmla="*/ 5210679 h 6330402"/>
              <a:gd name="connsiteX443" fmla="*/ 10142643 w 10998254"/>
              <a:gd name="connsiteY443" fmla="*/ 5232045 h 6330402"/>
              <a:gd name="connsiteX444" fmla="*/ 10141234 w 10998254"/>
              <a:gd name="connsiteY444" fmla="*/ 5234035 h 6330402"/>
              <a:gd name="connsiteX445" fmla="*/ 10120966 w 10998254"/>
              <a:gd name="connsiteY445" fmla="*/ 5467760 h 6330402"/>
              <a:gd name="connsiteX446" fmla="*/ 10075489 w 10998254"/>
              <a:gd name="connsiteY446" fmla="*/ 5467760 h 6330402"/>
              <a:gd name="connsiteX447" fmla="*/ 10062524 w 10998254"/>
              <a:gd name="connsiteY447" fmla="*/ 5318260 h 6330402"/>
              <a:gd name="connsiteX448" fmla="*/ 10049560 w 10998254"/>
              <a:gd name="connsiteY448" fmla="*/ 5467760 h 6330402"/>
              <a:gd name="connsiteX449" fmla="*/ 10004083 w 10998254"/>
              <a:gd name="connsiteY449" fmla="*/ 5467760 h 6330402"/>
              <a:gd name="connsiteX450" fmla="*/ 9983815 w 10998254"/>
              <a:gd name="connsiteY450" fmla="*/ 5234035 h 6330402"/>
              <a:gd name="connsiteX451" fmla="*/ 9982406 w 10998254"/>
              <a:gd name="connsiteY451" fmla="*/ 5232045 h 6330402"/>
              <a:gd name="connsiteX452" fmla="*/ 9977880 w 10998254"/>
              <a:gd name="connsiteY452" fmla="*/ 5210679 h 6330402"/>
              <a:gd name="connsiteX453" fmla="*/ 9977880 w 10998254"/>
              <a:gd name="connsiteY453" fmla="*/ 5184865 h 6330402"/>
              <a:gd name="connsiteX454" fmla="*/ 9956200 w 10998254"/>
              <a:gd name="connsiteY454" fmla="*/ 5261971 h 6330402"/>
              <a:gd name="connsiteX455" fmla="*/ 9928511 w 10998254"/>
              <a:gd name="connsiteY455" fmla="*/ 5277206 h 6330402"/>
              <a:gd name="connsiteX456" fmla="*/ 9928511 w 10998254"/>
              <a:gd name="connsiteY456" fmla="*/ 5277205 h 6330402"/>
              <a:gd name="connsiteX457" fmla="*/ 9912525 w 10998254"/>
              <a:gd name="connsiteY457" fmla="*/ 5250817 h 6330402"/>
              <a:gd name="connsiteX458" fmla="*/ 9980797 w 10998254"/>
              <a:gd name="connsiteY458" fmla="*/ 5008000 h 6330402"/>
              <a:gd name="connsiteX459" fmla="*/ 9984791 w 10998254"/>
              <a:gd name="connsiteY459" fmla="*/ 5000337 h 6330402"/>
              <a:gd name="connsiteX460" fmla="*/ 9985165 w 10998254"/>
              <a:gd name="connsiteY460" fmla="*/ 5000027 h 6330402"/>
              <a:gd name="connsiteX461" fmla="*/ 9987717 w 10998254"/>
              <a:gd name="connsiteY461" fmla="*/ 4994970 h 6330402"/>
              <a:gd name="connsiteX462" fmla="*/ 10013058 w 10998254"/>
              <a:gd name="connsiteY462" fmla="*/ 4975083 h 6330402"/>
              <a:gd name="connsiteX463" fmla="*/ 10031980 w 10998254"/>
              <a:gd name="connsiteY463" fmla="*/ 4971442 h 6330402"/>
              <a:gd name="connsiteX464" fmla="*/ 10035940 w 10998254"/>
              <a:gd name="connsiteY464" fmla="*/ 4956349 h 6330402"/>
              <a:gd name="connsiteX465" fmla="*/ 10015037 w 10998254"/>
              <a:gd name="connsiteY465" fmla="*/ 4951711 h 6330402"/>
              <a:gd name="connsiteX466" fmla="*/ 9940527 w 10998254"/>
              <a:gd name="connsiteY466" fmla="*/ 4828196 h 6330402"/>
              <a:gd name="connsiteX467" fmla="*/ 10062524 w 10998254"/>
              <a:gd name="connsiteY467" fmla="*/ 4694146 h 6330402"/>
              <a:gd name="connsiteX468" fmla="*/ 8777188 w 10998254"/>
              <a:gd name="connsiteY468" fmla="*/ 4651014 h 6330402"/>
              <a:gd name="connsiteX469" fmla="*/ 8899186 w 10998254"/>
              <a:gd name="connsiteY469" fmla="*/ 4785064 h 6330402"/>
              <a:gd name="connsiteX470" fmla="*/ 8824675 w 10998254"/>
              <a:gd name="connsiteY470" fmla="*/ 4908579 h 6330402"/>
              <a:gd name="connsiteX471" fmla="*/ 8803773 w 10998254"/>
              <a:gd name="connsiteY471" fmla="*/ 4913217 h 6330402"/>
              <a:gd name="connsiteX472" fmla="*/ 8807732 w 10998254"/>
              <a:gd name="connsiteY472" fmla="*/ 4928310 h 6330402"/>
              <a:gd name="connsiteX473" fmla="*/ 8826655 w 10998254"/>
              <a:gd name="connsiteY473" fmla="*/ 4931951 h 6330402"/>
              <a:gd name="connsiteX474" fmla="*/ 8859244 w 10998254"/>
              <a:gd name="connsiteY474" fmla="*/ 4966205 h 6330402"/>
              <a:gd name="connsiteX475" fmla="*/ 8859595 w 10998254"/>
              <a:gd name="connsiteY475" fmla="*/ 4968420 h 6330402"/>
              <a:gd name="connsiteX476" fmla="*/ 8927139 w 10998254"/>
              <a:gd name="connsiteY476" fmla="*/ 5208648 h 6330402"/>
              <a:gd name="connsiteX477" fmla="*/ 8911153 w 10998254"/>
              <a:gd name="connsiteY477" fmla="*/ 5235036 h 6330402"/>
              <a:gd name="connsiteX478" fmla="*/ 8911153 w 10998254"/>
              <a:gd name="connsiteY478" fmla="*/ 5235037 h 6330402"/>
              <a:gd name="connsiteX479" fmla="*/ 8883464 w 10998254"/>
              <a:gd name="connsiteY479" fmla="*/ 5219802 h 6330402"/>
              <a:gd name="connsiteX480" fmla="*/ 8861833 w 10998254"/>
              <a:gd name="connsiteY480" fmla="*/ 5142869 h 6330402"/>
              <a:gd name="connsiteX481" fmla="*/ 8861833 w 10998254"/>
              <a:gd name="connsiteY481" fmla="*/ 5167547 h 6330402"/>
              <a:gd name="connsiteX482" fmla="*/ 8857307 w 10998254"/>
              <a:gd name="connsiteY482" fmla="*/ 5188913 h 6330402"/>
              <a:gd name="connsiteX483" fmla="*/ 8855898 w 10998254"/>
              <a:gd name="connsiteY483" fmla="*/ 5190903 h 6330402"/>
              <a:gd name="connsiteX484" fmla="*/ 8835630 w 10998254"/>
              <a:gd name="connsiteY484" fmla="*/ 5424628 h 6330402"/>
              <a:gd name="connsiteX485" fmla="*/ 8790153 w 10998254"/>
              <a:gd name="connsiteY485" fmla="*/ 5424628 h 6330402"/>
              <a:gd name="connsiteX486" fmla="*/ 8777188 w 10998254"/>
              <a:gd name="connsiteY486" fmla="*/ 5275128 h 6330402"/>
              <a:gd name="connsiteX487" fmla="*/ 8764224 w 10998254"/>
              <a:gd name="connsiteY487" fmla="*/ 5424628 h 6330402"/>
              <a:gd name="connsiteX488" fmla="*/ 8718747 w 10998254"/>
              <a:gd name="connsiteY488" fmla="*/ 5424628 h 6330402"/>
              <a:gd name="connsiteX489" fmla="*/ 8698479 w 10998254"/>
              <a:gd name="connsiteY489" fmla="*/ 5190903 h 6330402"/>
              <a:gd name="connsiteX490" fmla="*/ 8697070 w 10998254"/>
              <a:gd name="connsiteY490" fmla="*/ 5188913 h 6330402"/>
              <a:gd name="connsiteX491" fmla="*/ 8692544 w 10998254"/>
              <a:gd name="connsiteY491" fmla="*/ 5167547 h 6330402"/>
              <a:gd name="connsiteX492" fmla="*/ 8692544 w 10998254"/>
              <a:gd name="connsiteY492" fmla="*/ 5141733 h 6330402"/>
              <a:gd name="connsiteX493" fmla="*/ 8670864 w 10998254"/>
              <a:gd name="connsiteY493" fmla="*/ 5218839 h 6330402"/>
              <a:gd name="connsiteX494" fmla="*/ 8643175 w 10998254"/>
              <a:gd name="connsiteY494" fmla="*/ 5234074 h 6330402"/>
              <a:gd name="connsiteX495" fmla="*/ 8643175 w 10998254"/>
              <a:gd name="connsiteY495" fmla="*/ 5234073 h 6330402"/>
              <a:gd name="connsiteX496" fmla="*/ 8627189 w 10998254"/>
              <a:gd name="connsiteY496" fmla="*/ 5207685 h 6330402"/>
              <a:gd name="connsiteX497" fmla="*/ 8695461 w 10998254"/>
              <a:gd name="connsiteY497" fmla="*/ 4964868 h 6330402"/>
              <a:gd name="connsiteX498" fmla="*/ 8699455 w 10998254"/>
              <a:gd name="connsiteY498" fmla="*/ 4957205 h 6330402"/>
              <a:gd name="connsiteX499" fmla="*/ 8699829 w 10998254"/>
              <a:gd name="connsiteY499" fmla="*/ 4956895 h 6330402"/>
              <a:gd name="connsiteX500" fmla="*/ 8702381 w 10998254"/>
              <a:gd name="connsiteY500" fmla="*/ 4951838 h 6330402"/>
              <a:gd name="connsiteX501" fmla="*/ 8727722 w 10998254"/>
              <a:gd name="connsiteY501" fmla="*/ 4931951 h 6330402"/>
              <a:gd name="connsiteX502" fmla="*/ 8746644 w 10998254"/>
              <a:gd name="connsiteY502" fmla="*/ 4928310 h 6330402"/>
              <a:gd name="connsiteX503" fmla="*/ 8750604 w 10998254"/>
              <a:gd name="connsiteY503" fmla="*/ 4913217 h 6330402"/>
              <a:gd name="connsiteX504" fmla="*/ 8729701 w 10998254"/>
              <a:gd name="connsiteY504" fmla="*/ 4908579 h 6330402"/>
              <a:gd name="connsiteX505" fmla="*/ 8655191 w 10998254"/>
              <a:gd name="connsiteY505" fmla="*/ 4785064 h 6330402"/>
              <a:gd name="connsiteX506" fmla="*/ 8777188 w 10998254"/>
              <a:gd name="connsiteY506" fmla="*/ 4651014 h 6330402"/>
              <a:gd name="connsiteX507" fmla="*/ 6154757 w 10998254"/>
              <a:gd name="connsiteY507" fmla="*/ 4642385 h 6330402"/>
              <a:gd name="connsiteX508" fmla="*/ 6276754 w 10998254"/>
              <a:gd name="connsiteY508" fmla="*/ 4776435 h 6330402"/>
              <a:gd name="connsiteX509" fmla="*/ 6202244 w 10998254"/>
              <a:gd name="connsiteY509" fmla="*/ 4899950 h 6330402"/>
              <a:gd name="connsiteX510" fmla="*/ 6181341 w 10998254"/>
              <a:gd name="connsiteY510" fmla="*/ 4904588 h 6330402"/>
              <a:gd name="connsiteX511" fmla="*/ 6185301 w 10998254"/>
              <a:gd name="connsiteY511" fmla="*/ 4919681 h 6330402"/>
              <a:gd name="connsiteX512" fmla="*/ 6204224 w 10998254"/>
              <a:gd name="connsiteY512" fmla="*/ 4923322 h 6330402"/>
              <a:gd name="connsiteX513" fmla="*/ 6236813 w 10998254"/>
              <a:gd name="connsiteY513" fmla="*/ 4957576 h 6330402"/>
              <a:gd name="connsiteX514" fmla="*/ 6237164 w 10998254"/>
              <a:gd name="connsiteY514" fmla="*/ 4959791 h 6330402"/>
              <a:gd name="connsiteX515" fmla="*/ 6304708 w 10998254"/>
              <a:gd name="connsiteY515" fmla="*/ 5200019 h 6330402"/>
              <a:gd name="connsiteX516" fmla="*/ 6288722 w 10998254"/>
              <a:gd name="connsiteY516" fmla="*/ 5226407 h 6330402"/>
              <a:gd name="connsiteX517" fmla="*/ 6288722 w 10998254"/>
              <a:gd name="connsiteY517" fmla="*/ 5226408 h 6330402"/>
              <a:gd name="connsiteX518" fmla="*/ 6261033 w 10998254"/>
              <a:gd name="connsiteY518" fmla="*/ 5211173 h 6330402"/>
              <a:gd name="connsiteX519" fmla="*/ 6239402 w 10998254"/>
              <a:gd name="connsiteY519" fmla="*/ 5134240 h 6330402"/>
              <a:gd name="connsiteX520" fmla="*/ 6239402 w 10998254"/>
              <a:gd name="connsiteY520" fmla="*/ 5158918 h 6330402"/>
              <a:gd name="connsiteX521" fmla="*/ 6234876 w 10998254"/>
              <a:gd name="connsiteY521" fmla="*/ 5180284 h 6330402"/>
              <a:gd name="connsiteX522" fmla="*/ 6233467 w 10998254"/>
              <a:gd name="connsiteY522" fmla="*/ 5182274 h 6330402"/>
              <a:gd name="connsiteX523" fmla="*/ 6213199 w 10998254"/>
              <a:gd name="connsiteY523" fmla="*/ 5415999 h 6330402"/>
              <a:gd name="connsiteX524" fmla="*/ 6167722 w 10998254"/>
              <a:gd name="connsiteY524" fmla="*/ 5415999 h 6330402"/>
              <a:gd name="connsiteX525" fmla="*/ 6154757 w 10998254"/>
              <a:gd name="connsiteY525" fmla="*/ 5266499 h 6330402"/>
              <a:gd name="connsiteX526" fmla="*/ 6141793 w 10998254"/>
              <a:gd name="connsiteY526" fmla="*/ 5415999 h 6330402"/>
              <a:gd name="connsiteX527" fmla="*/ 6096316 w 10998254"/>
              <a:gd name="connsiteY527" fmla="*/ 5415999 h 6330402"/>
              <a:gd name="connsiteX528" fmla="*/ 6076047 w 10998254"/>
              <a:gd name="connsiteY528" fmla="*/ 5182274 h 6330402"/>
              <a:gd name="connsiteX529" fmla="*/ 6074639 w 10998254"/>
              <a:gd name="connsiteY529" fmla="*/ 5180284 h 6330402"/>
              <a:gd name="connsiteX530" fmla="*/ 6070112 w 10998254"/>
              <a:gd name="connsiteY530" fmla="*/ 5158918 h 6330402"/>
              <a:gd name="connsiteX531" fmla="*/ 6070112 w 10998254"/>
              <a:gd name="connsiteY531" fmla="*/ 5133104 h 6330402"/>
              <a:gd name="connsiteX532" fmla="*/ 6048433 w 10998254"/>
              <a:gd name="connsiteY532" fmla="*/ 5210210 h 6330402"/>
              <a:gd name="connsiteX533" fmla="*/ 6020743 w 10998254"/>
              <a:gd name="connsiteY533" fmla="*/ 5225445 h 6330402"/>
              <a:gd name="connsiteX534" fmla="*/ 6020744 w 10998254"/>
              <a:gd name="connsiteY534" fmla="*/ 5225444 h 6330402"/>
              <a:gd name="connsiteX535" fmla="*/ 6004758 w 10998254"/>
              <a:gd name="connsiteY535" fmla="*/ 5199056 h 6330402"/>
              <a:gd name="connsiteX536" fmla="*/ 6073030 w 10998254"/>
              <a:gd name="connsiteY536" fmla="*/ 4956239 h 6330402"/>
              <a:gd name="connsiteX537" fmla="*/ 6077023 w 10998254"/>
              <a:gd name="connsiteY537" fmla="*/ 4948576 h 6330402"/>
              <a:gd name="connsiteX538" fmla="*/ 6077398 w 10998254"/>
              <a:gd name="connsiteY538" fmla="*/ 4948266 h 6330402"/>
              <a:gd name="connsiteX539" fmla="*/ 6079949 w 10998254"/>
              <a:gd name="connsiteY539" fmla="*/ 4943209 h 6330402"/>
              <a:gd name="connsiteX540" fmla="*/ 6105290 w 10998254"/>
              <a:gd name="connsiteY540" fmla="*/ 4923322 h 6330402"/>
              <a:gd name="connsiteX541" fmla="*/ 6124213 w 10998254"/>
              <a:gd name="connsiteY541" fmla="*/ 4919681 h 6330402"/>
              <a:gd name="connsiteX542" fmla="*/ 6128173 w 10998254"/>
              <a:gd name="connsiteY542" fmla="*/ 4904588 h 6330402"/>
              <a:gd name="connsiteX543" fmla="*/ 6107270 w 10998254"/>
              <a:gd name="connsiteY543" fmla="*/ 4899950 h 6330402"/>
              <a:gd name="connsiteX544" fmla="*/ 6032760 w 10998254"/>
              <a:gd name="connsiteY544" fmla="*/ 4776435 h 6330402"/>
              <a:gd name="connsiteX545" fmla="*/ 6154757 w 10998254"/>
              <a:gd name="connsiteY545" fmla="*/ 4642385 h 6330402"/>
              <a:gd name="connsiteX546" fmla="*/ 4714146 w 10998254"/>
              <a:gd name="connsiteY546" fmla="*/ 4642385 h 6330402"/>
              <a:gd name="connsiteX547" fmla="*/ 4836143 w 10998254"/>
              <a:gd name="connsiteY547" fmla="*/ 4776435 h 6330402"/>
              <a:gd name="connsiteX548" fmla="*/ 4761633 w 10998254"/>
              <a:gd name="connsiteY548" fmla="*/ 4899950 h 6330402"/>
              <a:gd name="connsiteX549" fmla="*/ 4740730 w 10998254"/>
              <a:gd name="connsiteY549" fmla="*/ 4904588 h 6330402"/>
              <a:gd name="connsiteX550" fmla="*/ 4744690 w 10998254"/>
              <a:gd name="connsiteY550" fmla="*/ 4919681 h 6330402"/>
              <a:gd name="connsiteX551" fmla="*/ 4763613 w 10998254"/>
              <a:gd name="connsiteY551" fmla="*/ 4923322 h 6330402"/>
              <a:gd name="connsiteX552" fmla="*/ 4796202 w 10998254"/>
              <a:gd name="connsiteY552" fmla="*/ 4957576 h 6330402"/>
              <a:gd name="connsiteX553" fmla="*/ 4796553 w 10998254"/>
              <a:gd name="connsiteY553" fmla="*/ 4959791 h 6330402"/>
              <a:gd name="connsiteX554" fmla="*/ 4864097 w 10998254"/>
              <a:gd name="connsiteY554" fmla="*/ 5200019 h 6330402"/>
              <a:gd name="connsiteX555" fmla="*/ 4848111 w 10998254"/>
              <a:gd name="connsiteY555" fmla="*/ 5226407 h 6330402"/>
              <a:gd name="connsiteX556" fmla="*/ 4848111 w 10998254"/>
              <a:gd name="connsiteY556" fmla="*/ 5226408 h 6330402"/>
              <a:gd name="connsiteX557" fmla="*/ 4820422 w 10998254"/>
              <a:gd name="connsiteY557" fmla="*/ 5211173 h 6330402"/>
              <a:gd name="connsiteX558" fmla="*/ 4798791 w 10998254"/>
              <a:gd name="connsiteY558" fmla="*/ 5134240 h 6330402"/>
              <a:gd name="connsiteX559" fmla="*/ 4798791 w 10998254"/>
              <a:gd name="connsiteY559" fmla="*/ 5158918 h 6330402"/>
              <a:gd name="connsiteX560" fmla="*/ 4794265 w 10998254"/>
              <a:gd name="connsiteY560" fmla="*/ 5180284 h 6330402"/>
              <a:gd name="connsiteX561" fmla="*/ 4792856 w 10998254"/>
              <a:gd name="connsiteY561" fmla="*/ 5182274 h 6330402"/>
              <a:gd name="connsiteX562" fmla="*/ 4772588 w 10998254"/>
              <a:gd name="connsiteY562" fmla="*/ 5415999 h 6330402"/>
              <a:gd name="connsiteX563" fmla="*/ 4727111 w 10998254"/>
              <a:gd name="connsiteY563" fmla="*/ 5415999 h 6330402"/>
              <a:gd name="connsiteX564" fmla="*/ 4714146 w 10998254"/>
              <a:gd name="connsiteY564" fmla="*/ 5266499 h 6330402"/>
              <a:gd name="connsiteX565" fmla="*/ 4701182 w 10998254"/>
              <a:gd name="connsiteY565" fmla="*/ 5415999 h 6330402"/>
              <a:gd name="connsiteX566" fmla="*/ 4655705 w 10998254"/>
              <a:gd name="connsiteY566" fmla="*/ 5415999 h 6330402"/>
              <a:gd name="connsiteX567" fmla="*/ 4635436 w 10998254"/>
              <a:gd name="connsiteY567" fmla="*/ 5182274 h 6330402"/>
              <a:gd name="connsiteX568" fmla="*/ 4634028 w 10998254"/>
              <a:gd name="connsiteY568" fmla="*/ 5180284 h 6330402"/>
              <a:gd name="connsiteX569" fmla="*/ 4629501 w 10998254"/>
              <a:gd name="connsiteY569" fmla="*/ 5158918 h 6330402"/>
              <a:gd name="connsiteX570" fmla="*/ 4629501 w 10998254"/>
              <a:gd name="connsiteY570" fmla="*/ 5133104 h 6330402"/>
              <a:gd name="connsiteX571" fmla="*/ 4607822 w 10998254"/>
              <a:gd name="connsiteY571" fmla="*/ 5210210 h 6330402"/>
              <a:gd name="connsiteX572" fmla="*/ 4580132 w 10998254"/>
              <a:gd name="connsiteY572" fmla="*/ 5225445 h 6330402"/>
              <a:gd name="connsiteX573" fmla="*/ 4580133 w 10998254"/>
              <a:gd name="connsiteY573" fmla="*/ 5225444 h 6330402"/>
              <a:gd name="connsiteX574" fmla="*/ 4564147 w 10998254"/>
              <a:gd name="connsiteY574" fmla="*/ 5199056 h 6330402"/>
              <a:gd name="connsiteX575" fmla="*/ 4632419 w 10998254"/>
              <a:gd name="connsiteY575" fmla="*/ 4956239 h 6330402"/>
              <a:gd name="connsiteX576" fmla="*/ 4636412 w 10998254"/>
              <a:gd name="connsiteY576" fmla="*/ 4948576 h 6330402"/>
              <a:gd name="connsiteX577" fmla="*/ 4636787 w 10998254"/>
              <a:gd name="connsiteY577" fmla="*/ 4948266 h 6330402"/>
              <a:gd name="connsiteX578" fmla="*/ 4639338 w 10998254"/>
              <a:gd name="connsiteY578" fmla="*/ 4943209 h 6330402"/>
              <a:gd name="connsiteX579" fmla="*/ 4664679 w 10998254"/>
              <a:gd name="connsiteY579" fmla="*/ 4923322 h 6330402"/>
              <a:gd name="connsiteX580" fmla="*/ 4683602 w 10998254"/>
              <a:gd name="connsiteY580" fmla="*/ 4919681 h 6330402"/>
              <a:gd name="connsiteX581" fmla="*/ 4687562 w 10998254"/>
              <a:gd name="connsiteY581" fmla="*/ 4904588 h 6330402"/>
              <a:gd name="connsiteX582" fmla="*/ 4666659 w 10998254"/>
              <a:gd name="connsiteY582" fmla="*/ 4899950 h 6330402"/>
              <a:gd name="connsiteX583" fmla="*/ 4592149 w 10998254"/>
              <a:gd name="connsiteY583" fmla="*/ 4776435 h 6330402"/>
              <a:gd name="connsiteX584" fmla="*/ 4714146 w 10998254"/>
              <a:gd name="connsiteY584" fmla="*/ 4642385 h 6330402"/>
              <a:gd name="connsiteX585" fmla="*/ 1004789 w 10998254"/>
              <a:gd name="connsiteY585" fmla="*/ 4383597 h 6330402"/>
              <a:gd name="connsiteX586" fmla="*/ 1126785 w 10998254"/>
              <a:gd name="connsiteY586" fmla="*/ 4517647 h 6330402"/>
              <a:gd name="connsiteX587" fmla="*/ 1052275 w 10998254"/>
              <a:gd name="connsiteY587" fmla="*/ 4641162 h 6330402"/>
              <a:gd name="connsiteX588" fmla="*/ 1031373 w 10998254"/>
              <a:gd name="connsiteY588" fmla="*/ 4645800 h 6330402"/>
              <a:gd name="connsiteX589" fmla="*/ 1035332 w 10998254"/>
              <a:gd name="connsiteY589" fmla="*/ 4660893 h 6330402"/>
              <a:gd name="connsiteX590" fmla="*/ 1054255 w 10998254"/>
              <a:gd name="connsiteY590" fmla="*/ 4664534 h 6330402"/>
              <a:gd name="connsiteX591" fmla="*/ 1086844 w 10998254"/>
              <a:gd name="connsiteY591" fmla="*/ 4698788 h 6330402"/>
              <a:gd name="connsiteX592" fmla="*/ 1087195 w 10998254"/>
              <a:gd name="connsiteY592" fmla="*/ 4701003 h 6330402"/>
              <a:gd name="connsiteX593" fmla="*/ 1154739 w 10998254"/>
              <a:gd name="connsiteY593" fmla="*/ 4941231 h 6330402"/>
              <a:gd name="connsiteX594" fmla="*/ 1138753 w 10998254"/>
              <a:gd name="connsiteY594" fmla="*/ 4967619 h 6330402"/>
              <a:gd name="connsiteX595" fmla="*/ 1138753 w 10998254"/>
              <a:gd name="connsiteY595" fmla="*/ 4967620 h 6330402"/>
              <a:gd name="connsiteX596" fmla="*/ 1111064 w 10998254"/>
              <a:gd name="connsiteY596" fmla="*/ 4952385 h 6330402"/>
              <a:gd name="connsiteX597" fmla="*/ 1089433 w 10998254"/>
              <a:gd name="connsiteY597" fmla="*/ 4875452 h 6330402"/>
              <a:gd name="connsiteX598" fmla="*/ 1089433 w 10998254"/>
              <a:gd name="connsiteY598" fmla="*/ 4900130 h 6330402"/>
              <a:gd name="connsiteX599" fmla="*/ 1084907 w 10998254"/>
              <a:gd name="connsiteY599" fmla="*/ 4921496 h 6330402"/>
              <a:gd name="connsiteX600" fmla="*/ 1083499 w 10998254"/>
              <a:gd name="connsiteY600" fmla="*/ 4923486 h 6330402"/>
              <a:gd name="connsiteX601" fmla="*/ 1063230 w 10998254"/>
              <a:gd name="connsiteY601" fmla="*/ 5157211 h 6330402"/>
              <a:gd name="connsiteX602" fmla="*/ 1017753 w 10998254"/>
              <a:gd name="connsiteY602" fmla="*/ 5157211 h 6330402"/>
              <a:gd name="connsiteX603" fmla="*/ 1004789 w 10998254"/>
              <a:gd name="connsiteY603" fmla="*/ 5007711 h 6330402"/>
              <a:gd name="connsiteX604" fmla="*/ 991824 w 10998254"/>
              <a:gd name="connsiteY604" fmla="*/ 5157211 h 6330402"/>
              <a:gd name="connsiteX605" fmla="*/ 946347 w 10998254"/>
              <a:gd name="connsiteY605" fmla="*/ 5157211 h 6330402"/>
              <a:gd name="connsiteX606" fmla="*/ 926079 w 10998254"/>
              <a:gd name="connsiteY606" fmla="*/ 4923486 h 6330402"/>
              <a:gd name="connsiteX607" fmla="*/ 924670 w 10998254"/>
              <a:gd name="connsiteY607" fmla="*/ 4921496 h 6330402"/>
              <a:gd name="connsiteX608" fmla="*/ 920144 w 10998254"/>
              <a:gd name="connsiteY608" fmla="*/ 4900130 h 6330402"/>
              <a:gd name="connsiteX609" fmla="*/ 920144 w 10998254"/>
              <a:gd name="connsiteY609" fmla="*/ 4874316 h 6330402"/>
              <a:gd name="connsiteX610" fmla="*/ 898464 w 10998254"/>
              <a:gd name="connsiteY610" fmla="*/ 4951422 h 6330402"/>
              <a:gd name="connsiteX611" fmla="*/ 870775 w 10998254"/>
              <a:gd name="connsiteY611" fmla="*/ 4966657 h 6330402"/>
              <a:gd name="connsiteX612" fmla="*/ 870775 w 10998254"/>
              <a:gd name="connsiteY612" fmla="*/ 4966656 h 6330402"/>
              <a:gd name="connsiteX613" fmla="*/ 854789 w 10998254"/>
              <a:gd name="connsiteY613" fmla="*/ 4940268 h 6330402"/>
              <a:gd name="connsiteX614" fmla="*/ 923061 w 10998254"/>
              <a:gd name="connsiteY614" fmla="*/ 4697451 h 6330402"/>
              <a:gd name="connsiteX615" fmla="*/ 927055 w 10998254"/>
              <a:gd name="connsiteY615" fmla="*/ 4689788 h 6330402"/>
              <a:gd name="connsiteX616" fmla="*/ 927430 w 10998254"/>
              <a:gd name="connsiteY616" fmla="*/ 4689478 h 6330402"/>
              <a:gd name="connsiteX617" fmla="*/ 929981 w 10998254"/>
              <a:gd name="connsiteY617" fmla="*/ 4684421 h 6330402"/>
              <a:gd name="connsiteX618" fmla="*/ 955322 w 10998254"/>
              <a:gd name="connsiteY618" fmla="*/ 4664534 h 6330402"/>
              <a:gd name="connsiteX619" fmla="*/ 974245 w 10998254"/>
              <a:gd name="connsiteY619" fmla="*/ 4660893 h 6330402"/>
              <a:gd name="connsiteX620" fmla="*/ 978204 w 10998254"/>
              <a:gd name="connsiteY620" fmla="*/ 4645800 h 6330402"/>
              <a:gd name="connsiteX621" fmla="*/ 957301 w 10998254"/>
              <a:gd name="connsiteY621" fmla="*/ 4641162 h 6330402"/>
              <a:gd name="connsiteX622" fmla="*/ 882792 w 10998254"/>
              <a:gd name="connsiteY622" fmla="*/ 4517647 h 6330402"/>
              <a:gd name="connsiteX623" fmla="*/ 1004789 w 10998254"/>
              <a:gd name="connsiteY623" fmla="*/ 4383597 h 6330402"/>
              <a:gd name="connsiteX624" fmla="*/ 2039958 w 10998254"/>
              <a:gd name="connsiteY624" fmla="*/ 4116178 h 6330402"/>
              <a:gd name="connsiteX625" fmla="*/ 2161956 w 10998254"/>
              <a:gd name="connsiteY625" fmla="*/ 4250228 h 6330402"/>
              <a:gd name="connsiteX626" fmla="*/ 2087446 w 10998254"/>
              <a:gd name="connsiteY626" fmla="*/ 4373743 h 6330402"/>
              <a:gd name="connsiteX627" fmla="*/ 2066543 w 10998254"/>
              <a:gd name="connsiteY627" fmla="*/ 4378381 h 6330402"/>
              <a:gd name="connsiteX628" fmla="*/ 2070502 w 10998254"/>
              <a:gd name="connsiteY628" fmla="*/ 4393474 h 6330402"/>
              <a:gd name="connsiteX629" fmla="*/ 2089425 w 10998254"/>
              <a:gd name="connsiteY629" fmla="*/ 4397115 h 6330402"/>
              <a:gd name="connsiteX630" fmla="*/ 2122014 w 10998254"/>
              <a:gd name="connsiteY630" fmla="*/ 4431369 h 6330402"/>
              <a:gd name="connsiteX631" fmla="*/ 2122365 w 10998254"/>
              <a:gd name="connsiteY631" fmla="*/ 4433584 h 6330402"/>
              <a:gd name="connsiteX632" fmla="*/ 2189910 w 10998254"/>
              <a:gd name="connsiteY632" fmla="*/ 4673812 h 6330402"/>
              <a:gd name="connsiteX633" fmla="*/ 2173923 w 10998254"/>
              <a:gd name="connsiteY633" fmla="*/ 4700200 h 6330402"/>
              <a:gd name="connsiteX634" fmla="*/ 2173923 w 10998254"/>
              <a:gd name="connsiteY634" fmla="*/ 4700201 h 6330402"/>
              <a:gd name="connsiteX635" fmla="*/ 2146235 w 10998254"/>
              <a:gd name="connsiteY635" fmla="*/ 4684966 h 6330402"/>
              <a:gd name="connsiteX636" fmla="*/ 2124603 w 10998254"/>
              <a:gd name="connsiteY636" fmla="*/ 4608033 h 6330402"/>
              <a:gd name="connsiteX637" fmla="*/ 2124603 w 10998254"/>
              <a:gd name="connsiteY637" fmla="*/ 4632711 h 6330402"/>
              <a:gd name="connsiteX638" fmla="*/ 2120077 w 10998254"/>
              <a:gd name="connsiteY638" fmla="*/ 4654077 h 6330402"/>
              <a:gd name="connsiteX639" fmla="*/ 2118668 w 10998254"/>
              <a:gd name="connsiteY639" fmla="*/ 4656067 h 6330402"/>
              <a:gd name="connsiteX640" fmla="*/ 2098400 w 10998254"/>
              <a:gd name="connsiteY640" fmla="*/ 4889792 h 6330402"/>
              <a:gd name="connsiteX641" fmla="*/ 2052923 w 10998254"/>
              <a:gd name="connsiteY641" fmla="*/ 4889792 h 6330402"/>
              <a:gd name="connsiteX642" fmla="*/ 2039958 w 10998254"/>
              <a:gd name="connsiteY642" fmla="*/ 4740292 h 6330402"/>
              <a:gd name="connsiteX643" fmla="*/ 2026994 w 10998254"/>
              <a:gd name="connsiteY643" fmla="*/ 4889792 h 6330402"/>
              <a:gd name="connsiteX644" fmla="*/ 1981517 w 10998254"/>
              <a:gd name="connsiteY644" fmla="*/ 4889792 h 6330402"/>
              <a:gd name="connsiteX645" fmla="*/ 1961249 w 10998254"/>
              <a:gd name="connsiteY645" fmla="*/ 4656067 h 6330402"/>
              <a:gd name="connsiteX646" fmla="*/ 1959840 w 10998254"/>
              <a:gd name="connsiteY646" fmla="*/ 4654077 h 6330402"/>
              <a:gd name="connsiteX647" fmla="*/ 1955313 w 10998254"/>
              <a:gd name="connsiteY647" fmla="*/ 4632711 h 6330402"/>
              <a:gd name="connsiteX648" fmla="*/ 1955313 w 10998254"/>
              <a:gd name="connsiteY648" fmla="*/ 4606897 h 6330402"/>
              <a:gd name="connsiteX649" fmla="*/ 1933634 w 10998254"/>
              <a:gd name="connsiteY649" fmla="*/ 4684003 h 6330402"/>
              <a:gd name="connsiteX650" fmla="*/ 1905945 w 10998254"/>
              <a:gd name="connsiteY650" fmla="*/ 4699238 h 6330402"/>
              <a:gd name="connsiteX651" fmla="*/ 1905945 w 10998254"/>
              <a:gd name="connsiteY651" fmla="*/ 4699237 h 6330402"/>
              <a:gd name="connsiteX652" fmla="*/ 1889959 w 10998254"/>
              <a:gd name="connsiteY652" fmla="*/ 4672849 h 6330402"/>
              <a:gd name="connsiteX653" fmla="*/ 1958231 w 10998254"/>
              <a:gd name="connsiteY653" fmla="*/ 4430032 h 6330402"/>
              <a:gd name="connsiteX654" fmla="*/ 1962224 w 10998254"/>
              <a:gd name="connsiteY654" fmla="*/ 4422369 h 6330402"/>
              <a:gd name="connsiteX655" fmla="*/ 1962599 w 10998254"/>
              <a:gd name="connsiteY655" fmla="*/ 4422059 h 6330402"/>
              <a:gd name="connsiteX656" fmla="*/ 1965150 w 10998254"/>
              <a:gd name="connsiteY656" fmla="*/ 4417002 h 6330402"/>
              <a:gd name="connsiteX657" fmla="*/ 1990491 w 10998254"/>
              <a:gd name="connsiteY657" fmla="*/ 4397115 h 6330402"/>
              <a:gd name="connsiteX658" fmla="*/ 2009414 w 10998254"/>
              <a:gd name="connsiteY658" fmla="*/ 4393474 h 6330402"/>
              <a:gd name="connsiteX659" fmla="*/ 2013374 w 10998254"/>
              <a:gd name="connsiteY659" fmla="*/ 4378381 h 6330402"/>
              <a:gd name="connsiteX660" fmla="*/ 1992471 w 10998254"/>
              <a:gd name="connsiteY660" fmla="*/ 4373743 h 6330402"/>
              <a:gd name="connsiteX661" fmla="*/ 1917962 w 10998254"/>
              <a:gd name="connsiteY661" fmla="*/ 4250228 h 6330402"/>
              <a:gd name="connsiteX662" fmla="*/ 2039958 w 10998254"/>
              <a:gd name="connsiteY662" fmla="*/ 4116178 h 6330402"/>
              <a:gd name="connsiteX663" fmla="*/ 5435890 w 10998254"/>
              <a:gd name="connsiteY663" fmla="*/ 3968147 h 6330402"/>
              <a:gd name="connsiteX664" fmla="*/ 5557887 w 10998254"/>
              <a:gd name="connsiteY664" fmla="*/ 4102197 h 6330402"/>
              <a:gd name="connsiteX665" fmla="*/ 5483377 w 10998254"/>
              <a:gd name="connsiteY665" fmla="*/ 4225712 h 6330402"/>
              <a:gd name="connsiteX666" fmla="*/ 5462474 w 10998254"/>
              <a:gd name="connsiteY666" fmla="*/ 4230350 h 6330402"/>
              <a:gd name="connsiteX667" fmla="*/ 5466434 w 10998254"/>
              <a:gd name="connsiteY667" fmla="*/ 4245443 h 6330402"/>
              <a:gd name="connsiteX668" fmla="*/ 5485357 w 10998254"/>
              <a:gd name="connsiteY668" fmla="*/ 4249084 h 6330402"/>
              <a:gd name="connsiteX669" fmla="*/ 5517946 w 10998254"/>
              <a:gd name="connsiteY669" fmla="*/ 4283338 h 6330402"/>
              <a:gd name="connsiteX670" fmla="*/ 5518297 w 10998254"/>
              <a:gd name="connsiteY670" fmla="*/ 4285553 h 6330402"/>
              <a:gd name="connsiteX671" fmla="*/ 5585841 w 10998254"/>
              <a:gd name="connsiteY671" fmla="*/ 4525781 h 6330402"/>
              <a:gd name="connsiteX672" fmla="*/ 5569855 w 10998254"/>
              <a:gd name="connsiteY672" fmla="*/ 4552169 h 6330402"/>
              <a:gd name="connsiteX673" fmla="*/ 5569855 w 10998254"/>
              <a:gd name="connsiteY673" fmla="*/ 4552170 h 6330402"/>
              <a:gd name="connsiteX674" fmla="*/ 5542166 w 10998254"/>
              <a:gd name="connsiteY674" fmla="*/ 4536935 h 6330402"/>
              <a:gd name="connsiteX675" fmla="*/ 5520535 w 10998254"/>
              <a:gd name="connsiteY675" fmla="*/ 4460002 h 6330402"/>
              <a:gd name="connsiteX676" fmla="*/ 5520535 w 10998254"/>
              <a:gd name="connsiteY676" fmla="*/ 4484680 h 6330402"/>
              <a:gd name="connsiteX677" fmla="*/ 5516009 w 10998254"/>
              <a:gd name="connsiteY677" fmla="*/ 4506046 h 6330402"/>
              <a:gd name="connsiteX678" fmla="*/ 5514600 w 10998254"/>
              <a:gd name="connsiteY678" fmla="*/ 4508036 h 6330402"/>
              <a:gd name="connsiteX679" fmla="*/ 5494332 w 10998254"/>
              <a:gd name="connsiteY679" fmla="*/ 4741761 h 6330402"/>
              <a:gd name="connsiteX680" fmla="*/ 5448855 w 10998254"/>
              <a:gd name="connsiteY680" fmla="*/ 4741761 h 6330402"/>
              <a:gd name="connsiteX681" fmla="*/ 5435890 w 10998254"/>
              <a:gd name="connsiteY681" fmla="*/ 4592261 h 6330402"/>
              <a:gd name="connsiteX682" fmla="*/ 5422926 w 10998254"/>
              <a:gd name="connsiteY682" fmla="*/ 4741761 h 6330402"/>
              <a:gd name="connsiteX683" fmla="*/ 5377449 w 10998254"/>
              <a:gd name="connsiteY683" fmla="*/ 4741761 h 6330402"/>
              <a:gd name="connsiteX684" fmla="*/ 5357180 w 10998254"/>
              <a:gd name="connsiteY684" fmla="*/ 4508036 h 6330402"/>
              <a:gd name="connsiteX685" fmla="*/ 5355772 w 10998254"/>
              <a:gd name="connsiteY685" fmla="*/ 4506046 h 6330402"/>
              <a:gd name="connsiteX686" fmla="*/ 5351245 w 10998254"/>
              <a:gd name="connsiteY686" fmla="*/ 4484680 h 6330402"/>
              <a:gd name="connsiteX687" fmla="*/ 5351245 w 10998254"/>
              <a:gd name="connsiteY687" fmla="*/ 4458866 h 6330402"/>
              <a:gd name="connsiteX688" fmla="*/ 5329566 w 10998254"/>
              <a:gd name="connsiteY688" fmla="*/ 4535972 h 6330402"/>
              <a:gd name="connsiteX689" fmla="*/ 5301876 w 10998254"/>
              <a:gd name="connsiteY689" fmla="*/ 4551207 h 6330402"/>
              <a:gd name="connsiteX690" fmla="*/ 5301877 w 10998254"/>
              <a:gd name="connsiteY690" fmla="*/ 4551206 h 6330402"/>
              <a:gd name="connsiteX691" fmla="*/ 5285891 w 10998254"/>
              <a:gd name="connsiteY691" fmla="*/ 4524818 h 6330402"/>
              <a:gd name="connsiteX692" fmla="*/ 5354163 w 10998254"/>
              <a:gd name="connsiteY692" fmla="*/ 4282001 h 6330402"/>
              <a:gd name="connsiteX693" fmla="*/ 5358156 w 10998254"/>
              <a:gd name="connsiteY693" fmla="*/ 4274338 h 6330402"/>
              <a:gd name="connsiteX694" fmla="*/ 5358531 w 10998254"/>
              <a:gd name="connsiteY694" fmla="*/ 4274028 h 6330402"/>
              <a:gd name="connsiteX695" fmla="*/ 5361082 w 10998254"/>
              <a:gd name="connsiteY695" fmla="*/ 4268971 h 6330402"/>
              <a:gd name="connsiteX696" fmla="*/ 5386423 w 10998254"/>
              <a:gd name="connsiteY696" fmla="*/ 4249084 h 6330402"/>
              <a:gd name="connsiteX697" fmla="*/ 5405346 w 10998254"/>
              <a:gd name="connsiteY697" fmla="*/ 4245443 h 6330402"/>
              <a:gd name="connsiteX698" fmla="*/ 5409306 w 10998254"/>
              <a:gd name="connsiteY698" fmla="*/ 4230350 h 6330402"/>
              <a:gd name="connsiteX699" fmla="*/ 5388403 w 10998254"/>
              <a:gd name="connsiteY699" fmla="*/ 4225712 h 6330402"/>
              <a:gd name="connsiteX700" fmla="*/ 5313893 w 10998254"/>
              <a:gd name="connsiteY700" fmla="*/ 4102197 h 6330402"/>
              <a:gd name="connsiteX701" fmla="*/ 5435890 w 10998254"/>
              <a:gd name="connsiteY701" fmla="*/ 3968147 h 6330402"/>
              <a:gd name="connsiteX702" fmla="*/ 8139255 w 10998254"/>
              <a:gd name="connsiteY702" fmla="*/ 3933638 h 6330402"/>
              <a:gd name="connsiteX703" fmla="*/ 8261253 w 10998254"/>
              <a:gd name="connsiteY703" fmla="*/ 4067688 h 6330402"/>
              <a:gd name="connsiteX704" fmla="*/ 8186742 w 10998254"/>
              <a:gd name="connsiteY704" fmla="*/ 4191203 h 6330402"/>
              <a:gd name="connsiteX705" fmla="*/ 8165840 w 10998254"/>
              <a:gd name="connsiteY705" fmla="*/ 4195841 h 6330402"/>
              <a:gd name="connsiteX706" fmla="*/ 8169799 w 10998254"/>
              <a:gd name="connsiteY706" fmla="*/ 4210934 h 6330402"/>
              <a:gd name="connsiteX707" fmla="*/ 8188722 w 10998254"/>
              <a:gd name="connsiteY707" fmla="*/ 4214575 h 6330402"/>
              <a:gd name="connsiteX708" fmla="*/ 8221311 w 10998254"/>
              <a:gd name="connsiteY708" fmla="*/ 4248829 h 6330402"/>
              <a:gd name="connsiteX709" fmla="*/ 8221662 w 10998254"/>
              <a:gd name="connsiteY709" fmla="*/ 4251044 h 6330402"/>
              <a:gd name="connsiteX710" fmla="*/ 8289206 w 10998254"/>
              <a:gd name="connsiteY710" fmla="*/ 4491272 h 6330402"/>
              <a:gd name="connsiteX711" fmla="*/ 8273220 w 10998254"/>
              <a:gd name="connsiteY711" fmla="*/ 4517660 h 6330402"/>
              <a:gd name="connsiteX712" fmla="*/ 8273220 w 10998254"/>
              <a:gd name="connsiteY712" fmla="*/ 4517661 h 6330402"/>
              <a:gd name="connsiteX713" fmla="*/ 8245531 w 10998254"/>
              <a:gd name="connsiteY713" fmla="*/ 4502426 h 6330402"/>
              <a:gd name="connsiteX714" fmla="*/ 8223900 w 10998254"/>
              <a:gd name="connsiteY714" fmla="*/ 4425493 h 6330402"/>
              <a:gd name="connsiteX715" fmla="*/ 8223900 w 10998254"/>
              <a:gd name="connsiteY715" fmla="*/ 4450171 h 6330402"/>
              <a:gd name="connsiteX716" fmla="*/ 8219374 w 10998254"/>
              <a:gd name="connsiteY716" fmla="*/ 4471537 h 6330402"/>
              <a:gd name="connsiteX717" fmla="*/ 8217965 w 10998254"/>
              <a:gd name="connsiteY717" fmla="*/ 4473527 h 6330402"/>
              <a:gd name="connsiteX718" fmla="*/ 8197697 w 10998254"/>
              <a:gd name="connsiteY718" fmla="*/ 4707252 h 6330402"/>
              <a:gd name="connsiteX719" fmla="*/ 8152220 w 10998254"/>
              <a:gd name="connsiteY719" fmla="*/ 4707252 h 6330402"/>
              <a:gd name="connsiteX720" fmla="*/ 8139255 w 10998254"/>
              <a:gd name="connsiteY720" fmla="*/ 4557752 h 6330402"/>
              <a:gd name="connsiteX721" fmla="*/ 8126291 w 10998254"/>
              <a:gd name="connsiteY721" fmla="*/ 4707252 h 6330402"/>
              <a:gd name="connsiteX722" fmla="*/ 8080814 w 10998254"/>
              <a:gd name="connsiteY722" fmla="*/ 4707252 h 6330402"/>
              <a:gd name="connsiteX723" fmla="*/ 8060546 w 10998254"/>
              <a:gd name="connsiteY723" fmla="*/ 4473527 h 6330402"/>
              <a:gd name="connsiteX724" fmla="*/ 8059137 w 10998254"/>
              <a:gd name="connsiteY724" fmla="*/ 4471537 h 6330402"/>
              <a:gd name="connsiteX725" fmla="*/ 8054611 w 10998254"/>
              <a:gd name="connsiteY725" fmla="*/ 4450171 h 6330402"/>
              <a:gd name="connsiteX726" fmla="*/ 8054611 w 10998254"/>
              <a:gd name="connsiteY726" fmla="*/ 4424357 h 6330402"/>
              <a:gd name="connsiteX727" fmla="*/ 8032931 w 10998254"/>
              <a:gd name="connsiteY727" fmla="*/ 4501463 h 6330402"/>
              <a:gd name="connsiteX728" fmla="*/ 8005242 w 10998254"/>
              <a:gd name="connsiteY728" fmla="*/ 4516698 h 6330402"/>
              <a:gd name="connsiteX729" fmla="*/ 8005242 w 10998254"/>
              <a:gd name="connsiteY729" fmla="*/ 4516697 h 6330402"/>
              <a:gd name="connsiteX730" fmla="*/ 7989256 w 10998254"/>
              <a:gd name="connsiteY730" fmla="*/ 4490309 h 6330402"/>
              <a:gd name="connsiteX731" fmla="*/ 8057528 w 10998254"/>
              <a:gd name="connsiteY731" fmla="*/ 4247492 h 6330402"/>
              <a:gd name="connsiteX732" fmla="*/ 8061522 w 10998254"/>
              <a:gd name="connsiteY732" fmla="*/ 4239829 h 6330402"/>
              <a:gd name="connsiteX733" fmla="*/ 8061896 w 10998254"/>
              <a:gd name="connsiteY733" fmla="*/ 4239519 h 6330402"/>
              <a:gd name="connsiteX734" fmla="*/ 8064448 w 10998254"/>
              <a:gd name="connsiteY734" fmla="*/ 4234462 h 6330402"/>
              <a:gd name="connsiteX735" fmla="*/ 8089789 w 10998254"/>
              <a:gd name="connsiteY735" fmla="*/ 4214575 h 6330402"/>
              <a:gd name="connsiteX736" fmla="*/ 8108711 w 10998254"/>
              <a:gd name="connsiteY736" fmla="*/ 4210934 h 6330402"/>
              <a:gd name="connsiteX737" fmla="*/ 8112671 w 10998254"/>
              <a:gd name="connsiteY737" fmla="*/ 4195841 h 6330402"/>
              <a:gd name="connsiteX738" fmla="*/ 8091768 w 10998254"/>
              <a:gd name="connsiteY738" fmla="*/ 4191203 h 6330402"/>
              <a:gd name="connsiteX739" fmla="*/ 8017258 w 10998254"/>
              <a:gd name="connsiteY739" fmla="*/ 4067688 h 6330402"/>
              <a:gd name="connsiteX740" fmla="*/ 8139255 w 10998254"/>
              <a:gd name="connsiteY740" fmla="*/ 3933638 h 6330402"/>
              <a:gd name="connsiteX741" fmla="*/ 2859475 w 10998254"/>
              <a:gd name="connsiteY741" fmla="*/ 3933638 h 6330402"/>
              <a:gd name="connsiteX742" fmla="*/ 2981472 w 10998254"/>
              <a:gd name="connsiteY742" fmla="*/ 4067688 h 6330402"/>
              <a:gd name="connsiteX743" fmla="*/ 2906963 w 10998254"/>
              <a:gd name="connsiteY743" fmla="*/ 4191203 h 6330402"/>
              <a:gd name="connsiteX744" fmla="*/ 2886057 w 10998254"/>
              <a:gd name="connsiteY744" fmla="*/ 4195841 h 6330402"/>
              <a:gd name="connsiteX745" fmla="*/ 2890018 w 10998254"/>
              <a:gd name="connsiteY745" fmla="*/ 4210934 h 6330402"/>
              <a:gd name="connsiteX746" fmla="*/ 2908941 w 10998254"/>
              <a:gd name="connsiteY746" fmla="*/ 4214575 h 6330402"/>
              <a:gd name="connsiteX747" fmla="*/ 2941530 w 10998254"/>
              <a:gd name="connsiteY747" fmla="*/ 4248829 h 6330402"/>
              <a:gd name="connsiteX748" fmla="*/ 2941881 w 10998254"/>
              <a:gd name="connsiteY748" fmla="*/ 4251044 h 6330402"/>
              <a:gd name="connsiteX749" fmla="*/ 3009426 w 10998254"/>
              <a:gd name="connsiteY749" fmla="*/ 4491272 h 6330402"/>
              <a:gd name="connsiteX750" fmla="*/ 2993440 w 10998254"/>
              <a:gd name="connsiteY750" fmla="*/ 4517660 h 6330402"/>
              <a:gd name="connsiteX751" fmla="*/ 2993440 w 10998254"/>
              <a:gd name="connsiteY751" fmla="*/ 4517661 h 6330402"/>
              <a:gd name="connsiteX752" fmla="*/ 2965751 w 10998254"/>
              <a:gd name="connsiteY752" fmla="*/ 4502426 h 6330402"/>
              <a:gd name="connsiteX753" fmla="*/ 2944119 w 10998254"/>
              <a:gd name="connsiteY753" fmla="*/ 4425493 h 6330402"/>
              <a:gd name="connsiteX754" fmla="*/ 2944119 w 10998254"/>
              <a:gd name="connsiteY754" fmla="*/ 4450171 h 6330402"/>
              <a:gd name="connsiteX755" fmla="*/ 2939593 w 10998254"/>
              <a:gd name="connsiteY755" fmla="*/ 4471537 h 6330402"/>
              <a:gd name="connsiteX756" fmla="*/ 2938183 w 10998254"/>
              <a:gd name="connsiteY756" fmla="*/ 4473527 h 6330402"/>
              <a:gd name="connsiteX757" fmla="*/ 2917915 w 10998254"/>
              <a:gd name="connsiteY757" fmla="*/ 4707252 h 6330402"/>
              <a:gd name="connsiteX758" fmla="*/ 2872439 w 10998254"/>
              <a:gd name="connsiteY758" fmla="*/ 4707252 h 6330402"/>
              <a:gd name="connsiteX759" fmla="*/ 2859475 w 10998254"/>
              <a:gd name="connsiteY759" fmla="*/ 4557752 h 6330402"/>
              <a:gd name="connsiteX760" fmla="*/ 2846509 w 10998254"/>
              <a:gd name="connsiteY760" fmla="*/ 4707252 h 6330402"/>
              <a:gd name="connsiteX761" fmla="*/ 2801033 w 10998254"/>
              <a:gd name="connsiteY761" fmla="*/ 4707252 h 6330402"/>
              <a:gd name="connsiteX762" fmla="*/ 2780765 w 10998254"/>
              <a:gd name="connsiteY762" fmla="*/ 4473527 h 6330402"/>
              <a:gd name="connsiteX763" fmla="*/ 2779354 w 10998254"/>
              <a:gd name="connsiteY763" fmla="*/ 4471537 h 6330402"/>
              <a:gd name="connsiteX764" fmla="*/ 2774828 w 10998254"/>
              <a:gd name="connsiteY764" fmla="*/ 4450171 h 6330402"/>
              <a:gd name="connsiteX765" fmla="*/ 2774828 w 10998254"/>
              <a:gd name="connsiteY765" fmla="*/ 4424357 h 6330402"/>
              <a:gd name="connsiteX766" fmla="*/ 2753149 w 10998254"/>
              <a:gd name="connsiteY766" fmla="*/ 4501463 h 6330402"/>
              <a:gd name="connsiteX767" fmla="*/ 2725460 w 10998254"/>
              <a:gd name="connsiteY767" fmla="*/ 4516698 h 6330402"/>
              <a:gd name="connsiteX768" fmla="*/ 2725460 w 10998254"/>
              <a:gd name="connsiteY768" fmla="*/ 4516697 h 6330402"/>
              <a:gd name="connsiteX769" fmla="*/ 2709474 w 10998254"/>
              <a:gd name="connsiteY769" fmla="*/ 4490309 h 6330402"/>
              <a:gd name="connsiteX770" fmla="*/ 2777746 w 10998254"/>
              <a:gd name="connsiteY770" fmla="*/ 4247492 h 6330402"/>
              <a:gd name="connsiteX771" fmla="*/ 2781739 w 10998254"/>
              <a:gd name="connsiteY771" fmla="*/ 4239829 h 6330402"/>
              <a:gd name="connsiteX772" fmla="*/ 2782115 w 10998254"/>
              <a:gd name="connsiteY772" fmla="*/ 4239519 h 6330402"/>
              <a:gd name="connsiteX773" fmla="*/ 2784666 w 10998254"/>
              <a:gd name="connsiteY773" fmla="*/ 4234462 h 6330402"/>
              <a:gd name="connsiteX774" fmla="*/ 2810007 w 10998254"/>
              <a:gd name="connsiteY774" fmla="*/ 4214575 h 6330402"/>
              <a:gd name="connsiteX775" fmla="*/ 2828930 w 10998254"/>
              <a:gd name="connsiteY775" fmla="*/ 4210934 h 6330402"/>
              <a:gd name="connsiteX776" fmla="*/ 2832889 w 10998254"/>
              <a:gd name="connsiteY776" fmla="*/ 4195841 h 6330402"/>
              <a:gd name="connsiteX777" fmla="*/ 2811986 w 10998254"/>
              <a:gd name="connsiteY777" fmla="*/ 4191203 h 6330402"/>
              <a:gd name="connsiteX778" fmla="*/ 2737476 w 10998254"/>
              <a:gd name="connsiteY778" fmla="*/ 4067688 h 6330402"/>
              <a:gd name="connsiteX779" fmla="*/ 2859475 w 10998254"/>
              <a:gd name="connsiteY779" fmla="*/ 3933638 h 6330402"/>
              <a:gd name="connsiteX780" fmla="*/ 9467300 w 10998254"/>
              <a:gd name="connsiteY780" fmla="*/ 3883264 h 6330402"/>
              <a:gd name="connsiteX781" fmla="*/ 9589298 w 10998254"/>
              <a:gd name="connsiteY781" fmla="*/ 4017314 h 6330402"/>
              <a:gd name="connsiteX782" fmla="*/ 9514787 w 10998254"/>
              <a:gd name="connsiteY782" fmla="*/ 4140829 h 6330402"/>
              <a:gd name="connsiteX783" fmla="*/ 9493885 w 10998254"/>
              <a:gd name="connsiteY783" fmla="*/ 4145467 h 6330402"/>
              <a:gd name="connsiteX784" fmla="*/ 9497844 w 10998254"/>
              <a:gd name="connsiteY784" fmla="*/ 4160560 h 6330402"/>
              <a:gd name="connsiteX785" fmla="*/ 9516767 w 10998254"/>
              <a:gd name="connsiteY785" fmla="*/ 4164201 h 6330402"/>
              <a:gd name="connsiteX786" fmla="*/ 9549356 w 10998254"/>
              <a:gd name="connsiteY786" fmla="*/ 4198455 h 6330402"/>
              <a:gd name="connsiteX787" fmla="*/ 9549707 w 10998254"/>
              <a:gd name="connsiteY787" fmla="*/ 4200670 h 6330402"/>
              <a:gd name="connsiteX788" fmla="*/ 9617251 w 10998254"/>
              <a:gd name="connsiteY788" fmla="*/ 4440898 h 6330402"/>
              <a:gd name="connsiteX789" fmla="*/ 9601265 w 10998254"/>
              <a:gd name="connsiteY789" fmla="*/ 4467286 h 6330402"/>
              <a:gd name="connsiteX790" fmla="*/ 9601265 w 10998254"/>
              <a:gd name="connsiteY790" fmla="*/ 4467287 h 6330402"/>
              <a:gd name="connsiteX791" fmla="*/ 9573576 w 10998254"/>
              <a:gd name="connsiteY791" fmla="*/ 4452052 h 6330402"/>
              <a:gd name="connsiteX792" fmla="*/ 9551945 w 10998254"/>
              <a:gd name="connsiteY792" fmla="*/ 4375119 h 6330402"/>
              <a:gd name="connsiteX793" fmla="*/ 9551945 w 10998254"/>
              <a:gd name="connsiteY793" fmla="*/ 4399797 h 6330402"/>
              <a:gd name="connsiteX794" fmla="*/ 9547419 w 10998254"/>
              <a:gd name="connsiteY794" fmla="*/ 4421163 h 6330402"/>
              <a:gd name="connsiteX795" fmla="*/ 9546010 w 10998254"/>
              <a:gd name="connsiteY795" fmla="*/ 4423153 h 6330402"/>
              <a:gd name="connsiteX796" fmla="*/ 9525742 w 10998254"/>
              <a:gd name="connsiteY796" fmla="*/ 4656878 h 6330402"/>
              <a:gd name="connsiteX797" fmla="*/ 9480265 w 10998254"/>
              <a:gd name="connsiteY797" fmla="*/ 4656878 h 6330402"/>
              <a:gd name="connsiteX798" fmla="*/ 9467300 w 10998254"/>
              <a:gd name="connsiteY798" fmla="*/ 4507378 h 6330402"/>
              <a:gd name="connsiteX799" fmla="*/ 9454336 w 10998254"/>
              <a:gd name="connsiteY799" fmla="*/ 4656878 h 6330402"/>
              <a:gd name="connsiteX800" fmla="*/ 9408859 w 10998254"/>
              <a:gd name="connsiteY800" fmla="*/ 4656878 h 6330402"/>
              <a:gd name="connsiteX801" fmla="*/ 9388591 w 10998254"/>
              <a:gd name="connsiteY801" fmla="*/ 4423153 h 6330402"/>
              <a:gd name="connsiteX802" fmla="*/ 9387182 w 10998254"/>
              <a:gd name="connsiteY802" fmla="*/ 4421163 h 6330402"/>
              <a:gd name="connsiteX803" fmla="*/ 9382656 w 10998254"/>
              <a:gd name="connsiteY803" fmla="*/ 4399797 h 6330402"/>
              <a:gd name="connsiteX804" fmla="*/ 9382656 w 10998254"/>
              <a:gd name="connsiteY804" fmla="*/ 4373983 h 6330402"/>
              <a:gd name="connsiteX805" fmla="*/ 9360976 w 10998254"/>
              <a:gd name="connsiteY805" fmla="*/ 4451089 h 6330402"/>
              <a:gd name="connsiteX806" fmla="*/ 9333287 w 10998254"/>
              <a:gd name="connsiteY806" fmla="*/ 4466324 h 6330402"/>
              <a:gd name="connsiteX807" fmla="*/ 9333287 w 10998254"/>
              <a:gd name="connsiteY807" fmla="*/ 4466323 h 6330402"/>
              <a:gd name="connsiteX808" fmla="*/ 9317301 w 10998254"/>
              <a:gd name="connsiteY808" fmla="*/ 4439935 h 6330402"/>
              <a:gd name="connsiteX809" fmla="*/ 9385573 w 10998254"/>
              <a:gd name="connsiteY809" fmla="*/ 4197118 h 6330402"/>
              <a:gd name="connsiteX810" fmla="*/ 9389567 w 10998254"/>
              <a:gd name="connsiteY810" fmla="*/ 4189455 h 6330402"/>
              <a:gd name="connsiteX811" fmla="*/ 9389941 w 10998254"/>
              <a:gd name="connsiteY811" fmla="*/ 4189145 h 6330402"/>
              <a:gd name="connsiteX812" fmla="*/ 9392493 w 10998254"/>
              <a:gd name="connsiteY812" fmla="*/ 4184088 h 6330402"/>
              <a:gd name="connsiteX813" fmla="*/ 9417834 w 10998254"/>
              <a:gd name="connsiteY813" fmla="*/ 4164201 h 6330402"/>
              <a:gd name="connsiteX814" fmla="*/ 9436756 w 10998254"/>
              <a:gd name="connsiteY814" fmla="*/ 4160560 h 6330402"/>
              <a:gd name="connsiteX815" fmla="*/ 9440716 w 10998254"/>
              <a:gd name="connsiteY815" fmla="*/ 4145467 h 6330402"/>
              <a:gd name="connsiteX816" fmla="*/ 9419813 w 10998254"/>
              <a:gd name="connsiteY816" fmla="*/ 4140829 h 6330402"/>
              <a:gd name="connsiteX817" fmla="*/ 9345303 w 10998254"/>
              <a:gd name="connsiteY817" fmla="*/ 4017314 h 6330402"/>
              <a:gd name="connsiteX818" fmla="*/ 9467300 w 10998254"/>
              <a:gd name="connsiteY818" fmla="*/ 3883264 h 6330402"/>
              <a:gd name="connsiteX819" fmla="*/ 6931135 w 10998254"/>
              <a:gd name="connsiteY819" fmla="*/ 3805623 h 6330402"/>
              <a:gd name="connsiteX820" fmla="*/ 7053132 w 10998254"/>
              <a:gd name="connsiteY820" fmla="*/ 3939673 h 6330402"/>
              <a:gd name="connsiteX821" fmla="*/ 6978622 w 10998254"/>
              <a:gd name="connsiteY821" fmla="*/ 4063188 h 6330402"/>
              <a:gd name="connsiteX822" fmla="*/ 6957719 w 10998254"/>
              <a:gd name="connsiteY822" fmla="*/ 4067826 h 6330402"/>
              <a:gd name="connsiteX823" fmla="*/ 6961679 w 10998254"/>
              <a:gd name="connsiteY823" fmla="*/ 4082919 h 6330402"/>
              <a:gd name="connsiteX824" fmla="*/ 6980602 w 10998254"/>
              <a:gd name="connsiteY824" fmla="*/ 4086560 h 6330402"/>
              <a:gd name="connsiteX825" fmla="*/ 7013191 w 10998254"/>
              <a:gd name="connsiteY825" fmla="*/ 4120814 h 6330402"/>
              <a:gd name="connsiteX826" fmla="*/ 7013542 w 10998254"/>
              <a:gd name="connsiteY826" fmla="*/ 4123029 h 6330402"/>
              <a:gd name="connsiteX827" fmla="*/ 7081086 w 10998254"/>
              <a:gd name="connsiteY827" fmla="*/ 4363257 h 6330402"/>
              <a:gd name="connsiteX828" fmla="*/ 7065100 w 10998254"/>
              <a:gd name="connsiteY828" fmla="*/ 4389645 h 6330402"/>
              <a:gd name="connsiteX829" fmla="*/ 7065100 w 10998254"/>
              <a:gd name="connsiteY829" fmla="*/ 4389646 h 6330402"/>
              <a:gd name="connsiteX830" fmla="*/ 7037411 w 10998254"/>
              <a:gd name="connsiteY830" fmla="*/ 4374411 h 6330402"/>
              <a:gd name="connsiteX831" fmla="*/ 7015780 w 10998254"/>
              <a:gd name="connsiteY831" fmla="*/ 4297478 h 6330402"/>
              <a:gd name="connsiteX832" fmla="*/ 7015780 w 10998254"/>
              <a:gd name="connsiteY832" fmla="*/ 4322156 h 6330402"/>
              <a:gd name="connsiteX833" fmla="*/ 7011254 w 10998254"/>
              <a:gd name="connsiteY833" fmla="*/ 4343522 h 6330402"/>
              <a:gd name="connsiteX834" fmla="*/ 7009845 w 10998254"/>
              <a:gd name="connsiteY834" fmla="*/ 4345512 h 6330402"/>
              <a:gd name="connsiteX835" fmla="*/ 6989577 w 10998254"/>
              <a:gd name="connsiteY835" fmla="*/ 4579237 h 6330402"/>
              <a:gd name="connsiteX836" fmla="*/ 6944100 w 10998254"/>
              <a:gd name="connsiteY836" fmla="*/ 4579237 h 6330402"/>
              <a:gd name="connsiteX837" fmla="*/ 6931135 w 10998254"/>
              <a:gd name="connsiteY837" fmla="*/ 4429737 h 6330402"/>
              <a:gd name="connsiteX838" fmla="*/ 6918171 w 10998254"/>
              <a:gd name="connsiteY838" fmla="*/ 4579237 h 6330402"/>
              <a:gd name="connsiteX839" fmla="*/ 6872694 w 10998254"/>
              <a:gd name="connsiteY839" fmla="*/ 4579237 h 6330402"/>
              <a:gd name="connsiteX840" fmla="*/ 6852425 w 10998254"/>
              <a:gd name="connsiteY840" fmla="*/ 4345512 h 6330402"/>
              <a:gd name="connsiteX841" fmla="*/ 6851017 w 10998254"/>
              <a:gd name="connsiteY841" fmla="*/ 4343522 h 6330402"/>
              <a:gd name="connsiteX842" fmla="*/ 6846490 w 10998254"/>
              <a:gd name="connsiteY842" fmla="*/ 4322156 h 6330402"/>
              <a:gd name="connsiteX843" fmla="*/ 6846490 w 10998254"/>
              <a:gd name="connsiteY843" fmla="*/ 4296342 h 6330402"/>
              <a:gd name="connsiteX844" fmla="*/ 6824811 w 10998254"/>
              <a:gd name="connsiteY844" fmla="*/ 4373448 h 6330402"/>
              <a:gd name="connsiteX845" fmla="*/ 6797121 w 10998254"/>
              <a:gd name="connsiteY845" fmla="*/ 4388683 h 6330402"/>
              <a:gd name="connsiteX846" fmla="*/ 6797122 w 10998254"/>
              <a:gd name="connsiteY846" fmla="*/ 4388682 h 6330402"/>
              <a:gd name="connsiteX847" fmla="*/ 6781136 w 10998254"/>
              <a:gd name="connsiteY847" fmla="*/ 4362294 h 6330402"/>
              <a:gd name="connsiteX848" fmla="*/ 6849408 w 10998254"/>
              <a:gd name="connsiteY848" fmla="*/ 4119477 h 6330402"/>
              <a:gd name="connsiteX849" fmla="*/ 6853401 w 10998254"/>
              <a:gd name="connsiteY849" fmla="*/ 4111814 h 6330402"/>
              <a:gd name="connsiteX850" fmla="*/ 6853776 w 10998254"/>
              <a:gd name="connsiteY850" fmla="*/ 4111504 h 6330402"/>
              <a:gd name="connsiteX851" fmla="*/ 6856327 w 10998254"/>
              <a:gd name="connsiteY851" fmla="*/ 4106447 h 6330402"/>
              <a:gd name="connsiteX852" fmla="*/ 6881668 w 10998254"/>
              <a:gd name="connsiteY852" fmla="*/ 4086560 h 6330402"/>
              <a:gd name="connsiteX853" fmla="*/ 6900591 w 10998254"/>
              <a:gd name="connsiteY853" fmla="*/ 4082919 h 6330402"/>
              <a:gd name="connsiteX854" fmla="*/ 6904551 w 10998254"/>
              <a:gd name="connsiteY854" fmla="*/ 4067826 h 6330402"/>
              <a:gd name="connsiteX855" fmla="*/ 6883648 w 10998254"/>
              <a:gd name="connsiteY855" fmla="*/ 4063188 h 6330402"/>
              <a:gd name="connsiteX856" fmla="*/ 6809138 w 10998254"/>
              <a:gd name="connsiteY856" fmla="*/ 3939673 h 6330402"/>
              <a:gd name="connsiteX857" fmla="*/ 6931135 w 10998254"/>
              <a:gd name="connsiteY857" fmla="*/ 3805623 h 6330402"/>
              <a:gd name="connsiteX858" fmla="*/ 3929143 w 10998254"/>
              <a:gd name="connsiteY858" fmla="*/ 3805623 h 6330402"/>
              <a:gd name="connsiteX859" fmla="*/ 4051140 w 10998254"/>
              <a:gd name="connsiteY859" fmla="*/ 3939673 h 6330402"/>
              <a:gd name="connsiteX860" fmla="*/ 3976630 w 10998254"/>
              <a:gd name="connsiteY860" fmla="*/ 4063188 h 6330402"/>
              <a:gd name="connsiteX861" fmla="*/ 3955727 w 10998254"/>
              <a:gd name="connsiteY861" fmla="*/ 4067826 h 6330402"/>
              <a:gd name="connsiteX862" fmla="*/ 3959687 w 10998254"/>
              <a:gd name="connsiteY862" fmla="*/ 4082919 h 6330402"/>
              <a:gd name="connsiteX863" fmla="*/ 3978610 w 10998254"/>
              <a:gd name="connsiteY863" fmla="*/ 4086560 h 6330402"/>
              <a:gd name="connsiteX864" fmla="*/ 4011199 w 10998254"/>
              <a:gd name="connsiteY864" fmla="*/ 4120814 h 6330402"/>
              <a:gd name="connsiteX865" fmla="*/ 4011550 w 10998254"/>
              <a:gd name="connsiteY865" fmla="*/ 4123029 h 6330402"/>
              <a:gd name="connsiteX866" fmla="*/ 4079094 w 10998254"/>
              <a:gd name="connsiteY866" fmla="*/ 4363257 h 6330402"/>
              <a:gd name="connsiteX867" fmla="*/ 4063108 w 10998254"/>
              <a:gd name="connsiteY867" fmla="*/ 4389645 h 6330402"/>
              <a:gd name="connsiteX868" fmla="*/ 4063108 w 10998254"/>
              <a:gd name="connsiteY868" fmla="*/ 4389646 h 6330402"/>
              <a:gd name="connsiteX869" fmla="*/ 4035419 w 10998254"/>
              <a:gd name="connsiteY869" fmla="*/ 4374411 h 6330402"/>
              <a:gd name="connsiteX870" fmla="*/ 4013788 w 10998254"/>
              <a:gd name="connsiteY870" fmla="*/ 4297478 h 6330402"/>
              <a:gd name="connsiteX871" fmla="*/ 4013788 w 10998254"/>
              <a:gd name="connsiteY871" fmla="*/ 4322156 h 6330402"/>
              <a:gd name="connsiteX872" fmla="*/ 4009262 w 10998254"/>
              <a:gd name="connsiteY872" fmla="*/ 4343522 h 6330402"/>
              <a:gd name="connsiteX873" fmla="*/ 4007853 w 10998254"/>
              <a:gd name="connsiteY873" fmla="*/ 4345512 h 6330402"/>
              <a:gd name="connsiteX874" fmla="*/ 3987585 w 10998254"/>
              <a:gd name="connsiteY874" fmla="*/ 4579237 h 6330402"/>
              <a:gd name="connsiteX875" fmla="*/ 3942108 w 10998254"/>
              <a:gd name="connsiteY875" fmla="*/ 4579237 h 6330402"/>
              <a:gd name="connsiteX876" fmla="*/ 3929143 w 10998254"/>
              <a:gd name="connsiteY876" fmla="*/ 4429737 h 6330402"/>
              <a:gd name="connsiteX877" fmla="*/ 3916179 w 10998254"/>
              <a:gd name="connsiteY877" fmla="*/ 4579237 h 6330402"/>
              <a:gd name="connsiteX878" fmla="*/ 3870702 w 10998254"/>
              <a:gd name="connsiteY878" fmla="*/ 4579237 h 6330402"/>
              <a:gd name="connsiteX879" fmla="*/ 3850433 w 10998254"/>
              <a:gd name="connsiteY879" fmla="*/ 4345512 h 6330402"/>
              <a:gd name="connsiteX880" fmla="*/ 3849025 w 10998254"/>
              <a:gd name="connsiteY880" fmla="*/ 4343522 h 6330402"/>
              <a:gd name="connsiteX881" fmla="*/ 3844498 w 10998254"/>
              <a:gd name="connsiteY881" fmla="*/ 4322156 h 6330402"/>
              <a:gd name="connsiteX882" fmla="*/ 3844498 w 10998254"/>
              <a:gd name="connsiteY882" fmla="*/ 4296342 h 6330402"/>
              <a:gd name="connsiteX883" fmla="*/ 3822819 w 10998254"/>
              <a:gd name="connsiteY883" fmla="*/ 4373448 h 6330402"/>
              <a:gd name="connsiteX884" fmla="*/ 3795129 w 10998254"/>
              <a:gd name="connsiteY884" fmla="*/ 4388683 h 6330402"/>
              <a:gd name="connsiteX885" fmla="*/ 3795130 w 10998254"/>
              <a:gd name="connsiteY885" fmla="*/ 4388682 h 6330402"/>
              <a:gd name="connsiteX886" fmla="*/ 3779144 w 10998254"/>
              <a:gd name="connsiteY886" fmla="*/ 4362294 h 6330402"/>
              <a:gd name="connsiteX887" fmla="*/ 3847416 w 10998254"/>
              <a:gd name="connsiteY887" fmla="*/ 4119477 h 6330402"/>
              <a:gd name="connsiteX888" fmla="*/ 3851409 w 10998254"/>
              <a:gd name="connsiteY888" fmla="*/ 4111814 h 6330402"/>
              <a:gd name="connsiteX889" fmla="*/ 3851784 w 10998254"/>
              <a:gd name="connsiteY889" fmla="*/ 4111504 h 6330402"/>
              <a:gd name="connsiteX890" fmla="*/ 3854335 w 10998254"/>
              <a:gd name="connsiteY890" fmla="*/ 4106447 h 6330402"/>
              <a:gd name="connsiteX891" fmla="*/ 3879676 w 10998254"/>
              <a:gd name="connsiteY891" fmla="*/ 4086560 h 6330402"/>
              <a:gd name="connsiteX892" fmla="*/ 3898599 w 10998254"/>
              <a:gd name="connsiteY892" fmla="*/ 4082919 h 6330402"/>
              <a:gd name="connsiteX893" fmla="*/ 3902559 w 10998254"/>
              <a:gd name="connsiteY893" fmla="*/ 4067826 h 6330402"/>
              <a:gd name="connsiteX894" fmla="*/ 3881656 w 10998254"/>
              <a:gd name="connsiteY894" fmla="*/ 4063188 h 6330402"/>
              <a:gd name="connsiteX895" fmla="*/ 3807146 w 10998254"/>
              <a:gd name="connsiteY895" fmla="*/ 3939673 h 6330402"/>
              <a:gd name="connsiteX896" fmla="*/ 3929143 w 10998254"/>
              <a:gd name="connsiteY896" fmla="*/ 3805623 h 6330402"/>
              <a:gd name="connsiteX897" fmla="*/ 150775 w 10998254"/>
              <a:gd name="connsiteY897" fmla="*/ 3581340 h 6330402"/>
              <a:gd name="connsiteX898" fmla="*/ 272772 w 10998254"/>
              <a:gd name="connsiteY898" fmla="*/ 3715390 h 6330402"/>
              <a:gd name="connsiteX899" fmla="*/ 198262 w 10998254"/>
              <a:gd name="connsiteY899" fmla="*/ 3838905 h 6330402"/>
              <a:gd name="connsiteX900" fmla="*/ 177359 w 10998254"/>
              <a:gd name="connsiteY900" fmla="*/ 3843543 h 6330402"/>
              <a:gd name="connsiteX901" fmla="*/ 181318 w 10998254"/>
              <a:gd name="connsiteY901" fmla="*/ 3858636 h 6330402"/>
              <a:gd name="connsiteX902" fmla="*/ 200241 w 10998254"/>
              <a:gd name="connsiteY902" fmla="*/ 3862277 h 6330402"/>
              <a:gd name="connsiteX903" fmla="*/ 232830 w 10998254"/>
              <a:gd name="connsiteY903" fmla="*/ 3896531 h 6330402"/>
              <a:gd name="connsiteX904" fmla="*/ 233182 w 10998254"/>
              <a:gd name="connsiteY904" fmla="*/ 3898746 h 6330402"/>
              <a:gd name="connsiteX905" fmla="*/ 300726 w 10998254"/>
              <a:gd name="connsiteY905" fmla="*/ 4138974 h 6330402"/>
              <a:gd name="connsiteX906" fmla="*/ 284739 w 10998254"/>
              <a:gd name="connsiteY906" fmla="*/ 4165362 h 6330402"/>
              <a:gd name="connsiteX907" fmla="*/ 284740 w 10998254"/>
              <a:gd name="connsiteY907" fmla="*/ 4165363 h 6330402"/>
              <a:gd name="connsiteX908" fmla="*/ 257051 w 10998254"/>
              <a:gd name="connsiteY908" fmla="*/ 4150128 h 6330402"/>
              <a:gd name="connsiteX909" fmla="*/ 235419 w 10998254"/>
              <a:gd name="connsiteY909" fmla="*/ 4073195 h 6330402"/>
              <a:gd name="connsiteX910" fmla="*/ 235419 w 10998254"/>
              <a:gd name="connsiteY910" fmla="*/ 4097873 h 6330402"/>
              <a:gd name="connsiteX911" fmla="*/ 230893 w 10998254"/>
              <a:gd name="connsiteY911" fmla="*/ 4119239 h 6330402"/>
              <a:gd name="connsiteX912" fmla="*/ 229485 w 10998254"/>
              <a:gd name="connsiteY912" fmla="*/ 4121229 h 6330402"/>
              <a:gd name="connsiteX913" fmla="*/ 209216 w 10998254"/>
              <a:gd name="connsiteY913" fmla="*/ 4354954 h 6330402"/>
              <a:gd name="connsiteX914" fmla="*/ 163740 w 10998254"/>
              <a:gd name="connsiteY914" fmla="*/ 4354954 h 6330402"/>
              <a:gd name="connsiteX915" fmla="*/ 150775 w 10998254"/>
              <a:gd name="connsiteY915" fmla="*/ 4205454 h 6330402"/>
              <a:gd name="connsiteX916" fmla="*/ 137810 w 10998254"/>
              <a:gd name="connsiteY916" fmla="*/ 4354954 h 6330402"/>
              <a:gd name="connsiteX917" fmla="*/ 92334 w 10998254"/>
              <a:gd name="connsiteY917" fmla="*/ 4354954 h 6330402"/>
              <a:gd name="connsiteX918" fmla="*/ 72065 w 10998254"/>
              <a:gd name="connsiteY918" fmla="*/ 4121229 h 6330402"/>
              <a:gd name="connsiteX919" fmla="*/ 70656 w 10998254"/>
              <a:gd name="connsiteY919" fmla="*/ 4119239 h 6330402"/>
              <a:gd name="connsiteX920" fmla="*/ 66130 w 10998254"/>
              <a:gd name="connsiteY920" fmla="*/ 4097873 h 6330402"/>
              <a:gd name="connsiteX921" fmla="*/ 66130 w 10998254"/>
              <a:gd name="connsiteY921" fmla="*/ 4072059 h 6330402"/>
              <a:gd name="connsiteX922" fmla="*/ 44450 w 10998254"/>
              <a:gd name="connsiteY922" fmla="*/ 4149165 h 6330402"/>
              <a:gd name="connsiteX923" fmla="*/ 16761 w 10998254"/>
              <a:gd name="connsiteY923" fmla="*/ 4164400 h 6330402"/>
              <a:gd name="connsiteX924" fmla="*/ 16762 w 10998254"/>
              <a:gd name="connsiteY924" fmla="*/ 4164399 h 6330402"/>
              <a:gd name="connsiteX925" fmla="*/ 775 w 10998254"/>
              <a:gd name="connsiteY925" fmla="*/ 4138011 h 6330402"/>
              <a:gd name="connsiteX926" fmla="*/ 69047 w 10998254"/>
              <a:gd name="connsiteY926" fmla="*/ 3895194 h 6330402"/>
              <a:gd name="connsiteX927" fmla="*/ 73041 w 10998254"/>
              <a:gd name="connsiteY927" fmla="*/ 3887531 h 6330402"/>
              <a:gd name="connsiteX928" fmla="*/ 73416 w 10998254"/>
              <a:gd name="connsiteY928" fmla="*/ 3887221 h 6330402"/>
              <a:gd name="connsiteX929" fmla="*/ 75967 w 10998254"/>
              <a:gd name="connsiteY929" fmla="*/ 3882164 h 6330402"/>
              <a:gd name="connsiteX930" fmla="*/ 101308 w 10998254"/>
              <a:gd name="connsiteY930" fmla="*/ 3862277 h 6330402"/>
              <a:gd name="connsiteX931" fmla="*/ 120231 w 10998254"/>
              <a:gd name="connsiteY931" fmla="*/ 3858636 h 6330402"/>
              <a:gd name="connsiteX932" fmla="*/ 124190 w 10998254"/>
              <a:gd name="connsiteY932" fmla="*/ 3843543 h 6330402"/>
              <a:gd name="connsiteX933" fmla="*/ 103288 w 10998254"/>
              <a:gd name="connsiteY933" fmla="*/ 3838905 h 6330402"/>
              <a:gd name="connsiteX934" fmla="*/ 28778 w 10998254"/>
              <a:gd name="connsiteY934" fmla="*/ 3715390 h 6330402"/>
              <a:gd name="connsiteX935" fmla="*/ 150775 w 10998254"/>
              <a:gd name="connsiteY935" fmla="*/ 3581340 h 6330402"/>
              <a:gd name="connsiteX936" fmla="*/ 6154757 w 10998254"/>
              <a:gd name="connsiteY936" fmla="*/ 3546831 h 6330402"/>
              <a:gd name="connsiteX937" fmla="*/ 6276754 w 10998254"/>
              <a:gd name="connsiteY937" fmla="*/ 3680881 h 6330402"/>
              <a:gd name="connsiteX938" fmla="*/ 6202244 w 10998254"/>
              <a:gd name="connsiteY938" fmla="*/ 3804396 h 6330402"/>
              <a:gd name="connsiteX939" fmla="*/ 6181341 w 10998254"/>
              <a:gd name="connsiteY939" fmla="*/ 3809034 h 6330402"/>
              <a:gd name="connsiteX940" fmla="*/ 6185301 w 10998254"/>
              <a:gd name="connsiteY940" fmla="*/ 3824127 h 6330402"/>
              <a:gd name="connsiteX941" fmla="*/ 6204224 w 10998254"/>
              <a:gd name="connsiteY941" fmla="*/ 3827768 h 6330402"/>
              <a:gd name="connsiteX942" fmla="*/ 6236813 w 10998254"/>
              <a:gd name="connsiteY942" fmla="*/ 3862022 h 6330402"/>
              <a:gd name="connsiteX943" fmla="*/ 6237164 w 10998254"/>
              <a:gd name="connsiteY943" fmla="*/ 3864237 h 6330402"/>
              <a:gd name="connsiteX944" fmla="*/ 6304708 w 10998254"/>
              <a:gd name="connsiteY944" fmla="*/ 4104465 h 6330402"/>
              <a:gd name="connsiteX945" fmla="*/ 6288722 w 10998254"/>
              <a:gd name="connsiteY945" fmla="*/ 4130853 h 6330402"/>
              <a:gd name="connsiteX946" fmla="*/ 6288722 w 10998254"/>
              <a:gd name="connsiteY946" fmla="*/ 4130854 h 6330402"/>
              <a:gd name="connsiteX947" fmla="*/ 6261033 w 10998254"/>
              <a:gd name="connsiteY947" fmla="*/ 4115619 h 6330402"/>
              <a:gd name="connsiteX948" fmla="*/ 6239402 w 10998254"/>
              <a:gd name="connsiteY948" fmla="*/ 4038686 h 6330402"/>
              <a:gd name="connsiteX949" fmla="*/ 6239402 w 10998254"/>
              <a:gd name="connsiteY949" fmla="*/ 4063364 h 6330402"/>
              <a:gd name="connsiteX950" fmla="*/ 6234876 w 10998254"/>
              <a:gd name="connsiteY950" fmla="*/ 4084730 h 6330402"/>
              <a:gd name="connsiteX951" fmla="*/ 6233467 w 10998254"/>
              <a:gd name="connsiteY951" fmla="*/ 4086720 h 6330402"/>
              <a:gd name="connsiteX952" fmla="*/ 6213199 w 10998254"/>
              <a:gd name="connsiteY952" fmla="*/ 4320445 h 6330402"/>
              <a:gd name="connsiteX953" fmla="*/ 6167722 w 10998254"/>
              <a:gd name="connsiteY953" fmla="*/ 4320445 h 6330402"/>
              <a:gd name="connsiteX954" fmla="*/ 6154757 w 10998254"/>
              <a:gd name="connsiteY954" fmla="*/ 4170945 h 6330402"/>
              <a:gd name="connsiteX955" fmla="*/ 6141793 w 10998254"/>
              <a:gd name="connsiteY955" fmla="*/ 4320445 h 6330402"/>
              <a:gd name="connsiteX956" fmla="*/ 6096316 w 10998254"/>
              <a:gd name="connsiteY956" fmla="*/ 4320445 h 6330402"/>
              <a:gd name="connsiteX957" fmla="*/ 6076047 w 10998254"/>
              <a:gd name="connsiteY957" fmla="*/ 4086720 h 6330402"/>
              <a:gd name="connsiteX958" fmla="*/ 6074639 w 10998254"/>
              <a:gd name="connsiteY958" fmla="*/ 4084730 h 6330402"/>
              <a:gd name="connsiteX959" fmla="*/ 6070112 w 10998254"/>
              <a:gd name="connsiteY959" fmla="*/ 4063364 h 6330402"/>
              <a:gd name="connsiteX960" fmla="*/ 6070112 w 10998254"/>
              <a:gd name="connsiteY960" fmla="*/ 4037550 h 6330402"/>
              <a:gd name="connsiteX961" fmla="*/ 6048433 w 10998254"/>
              <a:gd name="connsiteY961" fmla="*/ 4114656 h 6330402"/>
              <a:gd name="connsiteX962" fmla="*/ 6020743 w 10998254"/>
              <a:gd name="connsiteY962" fmla="*/ 4129891 h 6330402"/>
              <a:gd name="connsiteX963" fmla="*/ 6020744 w 10998254"/>
              <a:gd name="connsiteY963" fmla="*/ 4129890 h 6330402"/>
              <a:gd name="connsiteX964" fmla="*/ 6004758 w 10998254"/>
              <a:gd name="connsiteY964" fmla="*/ 4103502 h 6330402"/>
              <a:gd name="connsiteX965" fmla="*/ 6073030 w 10998254"/>
              <a:gd name="connsiteY965" fmla="*/ 3860685 h 6330402"/>
              <a:gd name="connsiteX966" fmla="*/ 6077023 w 10998254"/>
              <a:gd name="connsiteY966" fmla="*/ 3853022 h 6330402"/>
              <a:gd name="connsiteX967" fmla="*/ 6077398 w 10998254"/>
              <a:gd name="connsiteY967" fmla="*/ 3852712 h 6330402"/>
              <a:gd name="connsiteX968" fmla="*/ 6079949 w 10998254"/>
              <a:gd name="connsiteY968" fmla="*/ 3847655 h 6330402"/>
              <a:gd name="connsiteX969" fmla="*/ 6105290 w 10998254"/>
              <a:gd name="connsiteY969" fmla="*/ 3827768 h 6330402"/>
              <a:gd name="connsiteX970" fmla="*/ 6124213 w 10998254"/>
              <a:gd name="connsiteY970" fmla="*/ 3824127 h 6330402"/>
              <a:gd name="connsiteX971" fmla="*/ 6128173 w 10998254"/>
              <a:gd name="connsiteY971" fmla="*/ 3809034 h 6330402"/>
              <a:gd name="connsiteX972" fmla="*/ 6107270 w 10998254"/>
              <a:gd name="connsiteY972" fmla="*/ 3804396 h 6330402"/>
              <a:gd name="connsiteX973" fmla="*/ 6032760 w 10998254"/>
              <a:gd name="connsiteY973" fmla="*/ 3680881 h 6330402"/>
              <a:gd name="connsiteX974" fmla="*/ 6154757 w 10998254"/>
              <a:gd name="connsiteY974" fmla="*/ 3546831 h 6330402"/>
              <a:gd name="connsiteX975" fmla="*/ 4714146 w 10998254"/>
              <a:gd name="connsiteY975" fmla="*/ 3546831 h 6330402"/>
              <a:gd name="connsiteX976" fmla="*/ 4836143 w 10998254"/>
              <a:gd name="connsiteY976" fmla="*/ 3680881 h 6330402"/>
              <a:gd name="connsiteX977" fmla="*/ 4761633 w 10998254"/>
              <a:gd name="connsiteY977" fmla="*/ 3804396 h 6330402"/>
              <a:gd name="connsiteX978" fmla="*/ 4740730 w 10998254"/>
              <a:gd name="connsiteY978" fmla="*/ 3809034 h 6330402"/>
              <a:gd name="connsiteX979" fmla="*/ 4744690 w 10998254"/>
              <a:gd name="connsiteY979" fmla="*/ 3824127 h 6330402"/>
              <a:gd name="connsiteX980" fmla="*/ 4763613 w 10998254"/>
              <a:gd name="connsiteY980" fmla="*/ 3827768 h 6330402"/>
              <a:gd name="connsiteX981" fmla="*/ 4796202 w 10998254"/>
              <a:gd name="connsiteY981" fmla="*/ 3862022 h 6330402"/>
              <a:gd name="connsiteX982" fmla="*/ 4796553 w 10998254"/>
              <a:gd name="connsiteY982" fmla="*/ 3864237 h 6330402"/>
              <a:gd name="connsiteX983" fmla="*/ 4864097 w 10998254"/>
              <a:gd name="connsiteY983" fmla="*/ 4104465 h 6330402"/>
              <a:gd name="connsiteX984" fmla="*/ 4848111 w 10998254"/>
              <a:gd name="connsiteY984" fmla="*/ 4130853 h 6330402"/>
              <a:gd name="connsiteX985" fmla="*/ 4848111 w 10998254"/>
              <a:gd name="connsiteY985" fmla="*/ 4130854 h 6330402"/>
              <a:gd name="connsiteX986" fmla="*/ 4820422 w 10998254"/>
              <a:gd name="connsiteY986" fmla="*/ 4115619 h 6330402"/>
              <a:gd name="connsiteX987" fmla="*/ 4798791 w 10998254"/>
              <a:gd name="connsiteY987" fmla="*/ 4038686 h 6330402"/>
              <a:gd name="connsiteX988" fmla="*/ 4798791 w 10998254"/>
              <a:gd name="connsiteY988" fmla="*/ 4063364 h 6330402"/>
              <a:gd name="connsiteX989" fmla="*/ 4794265 w 10998254"/>
              <a:gd name="connsiteY989" fmla="*/ 4084730 h 6330402"/>
              <a:gd name="connsiteX990" fmla="*/ 4792856 w 10998254"/>
              <a:gd name="connsiteY990" fmla="*/ 4086720 h 6330402"/>
              <a:gd name="connsiteX991" fmla="*/ 4772588 w 10998254"/>
              <a:gd name="connsiteY991" fmla="*/ 4320445 h 6330402"/>
              <a:gd name="connsiteX992" fmla="*/ 4727111 w 10998254"/>
              <a:gd name="connsiteY992" fmla="*/ 4320445 h 6330402"/>
              <a:gd name="connsiteX993" fmla="*/ 4714146 w 10998254"/>
              <a:gd name="connsiteY993" fmla="*/ 4170945 h 6330402"/>
              <a:gd name="connsiteX994" fmla="*/ 4701182 w 10998254"/>
              <a:gd name="connsiteY994" fmla="*/ 4320445 h 6330402"/>
              <a:gd name="connsiteX995" fmla="*/ 4655705 w 10998254"/>
              <a:gd name="connsiteY995" fmla="*/ 4320445 h 6330402"/>
              <a:gd name="connsiteX996" fmla="*/ 4635436 w 10998254"/>
              <a:gd name="connsiteY996" fmla="*/ 4086720 h 6330402"/>
              <a:gd name="connsiteX997" fmla="*/ 4634028 w 10998254"/>
              <a:gd name="connsiteY997" fmla="*/ 4084730 h 6330402"/>
              <a:gd name="connsiteX998" fmla="*/ 4629501 w 10998254"/>
              <a:gd name="connsiteY998" fmla="*/ 4063364 h 6330402"/>
              <a:gd name="connsiteX999" fmla="*/ 4629501 w 10998254"/>
              <a:gd name="connsiteY999" fmla="*/ 4037550 h 6330402"/>
              <a:gd name="connsiteX1000" fmla="*/ 4607822 w 10998254"/>
              <a:gd name="connsiteY1000" fmla="*/ 4114656 h 6330402"/>
              <a:gd name="connsiteX1001" fmla="*/ 4580132 w 10998254"/>
              <a:gd name="connsiteY1001" fmla="*/ 4129891 h 6330402"/>
              <a:gd name="connsiteX1002" fmla="*/ 4580133 w 10998254"/>
              <a:gd name="connsiteY1002" fmla="*/ 4129890 h 6330402"/>
              <a:gd name="connsiteX1003" fmla="*/ 4564147 w 10998254"/>
              <a:gd name="connsiteY1003" fmla="*/ 4103502 h 6330402"/>
              <a:gd name="connsiteX1004" fmla="*/ 4632419 w 10998254"/>
              <a:gd name="connsiteY1004" fmla="*/ 3860685 h 6330402"/>
              <a:gd name="connsiteX1005" fmla="*/ 4636412 w 10998254"/>
              <a:gd name="connsiteY1005" fmla="*/ 3853022 h 6330402"/>
              <a:gd name="connsiteX1006" fmla="*/ 4636787 w 10998254"/>
              <a:gd name="connsiteY1006" fmla="*/ 3852712 h 6330402"/>
              <a:gd name="connsiteX1007" fmla="*/ 4639338 w 10998254"/>
              <a:gd name="connsiteY1007" fmla="*/ 3847655 h 6330402"/>
              <a:gd name="connsiteX1008" fmla="*/ 4664679 w 10998254"/>
              <a:gd name="connsiteY1008" fmla="*/ 3827768 h 6330402"/>
              <a:gd name="connsiteX1009" fmla="*/ 4683602 w 10998254"/>
              <a:gd name="connsiteY1009" fmla="*/ 3824127 h 6330402"/>
              <a:gd name="connsiteX1010" fmla="*/ 4687562 w 10998254"/>
              <a:gd name="connsiteY1010" fmla="*/ 3809034 h 6330402"/>
              <a:gd name="connsiteX1011" fmla="*/ 4666659 w 10998254"/>
              <a:gd name="connsiteY1011" fmla="*/ 3804396 h 6330402"/>
              <a:gd name="connsiteX1012" fmla="*/ 4592149 w 10998254"/>
              <a:gd name="connsiteY1012" fmla="*/ 3680881 h 6330402"/>
              <a:gd name="connsiteX1013" fmla="*/ 4714146 w 10998254"/>
              <a:gd name="connsiteY1013" fmla="*/ 3546831 h 6330402"/>
              <a:gd name="connsiteX1014" fmla="*/ 10562855 w 10998254"/>
              <a:gd name="connsiteY1014" fmla="*/ 3408811 h 6330402"/>
              <a:gd name="connsiteX1015" fmla="*/ 10684853 w 10998254"/>
              <a:gd name="connsiteY1015" fmla="*/ 3542861 h 6330402"/>
              <a:gd name="connsiteX1016" fmla="*/ 10610342 w 10998254"/>
              <a:gd name="connsiteY1016" fmla="*/ 3666376 h 6330402"/>
              <a:gd name="connsiteX1017" fmla="*/ 10589440 w 10998254"/>
              <a:gd name="connsiteY1017" fmla="*/ 3671014 h 6330402"/>
              <a:gd name="connsiteX1018" fmla="*/ 10593399 w 10998254"/>
              <a:gd name="connsiteY1018" fmla="*/ 3686107 h 6330402"/>
              <a:gd name="connsiteX1019" fmla="*/ 10612322 w 10998254"/>
              <a:gd name="connsiteY1019" fmla="*/ 3689748 h 6330402"/>
              <a:gd name="connsiteX1020" fmla="*/ 10644911 w 10998254"/>
              <a:gd name="connsiteY1020" fmla="*/ 3724002 h 6330402"/>
              <a:gd name="connsiteX1021" fmla="*/ 10645262 w 10998254"/>
              <a:gd name="connsiteY1021" fmla="*/ 3726217 h 6330402"/>
              <a:gd name="connsiteX1022" fmla="*/ 10712806 w 10998254"/>
              <a:gd name="connsiteY1022" fmla="*/ 3966445 h 6330402"/>
              <a:gd name="connsiteX1023" fmla="*/ 10696820 w 10998254"/>
              <a:gd name="connsiteY1023" fmla="*/ 3992833 h 6330402"/>
              <a:gd name="connsiteX1024" fmla="*/ 10696820 w 10998254"/>
              <a:gd name="connsiteY1024" fmla="*/ 3992834 h 6330402"/>
              <a:gd name="connsiteX1025" fmla="*/ 10669131 w 10998254"/>
              <a:gd name="connsiteY1025" fmla="*/ 3977599 h 6330402"/>
              <a:gd name="connsiteX1026" fmla="*/ 10647500 w 10998254"/>
              <a:gd name="connsiteY1026" fmla="*/ 3900666 h 6330402"/>
              <a:gd name="connsiteX1027" fmla="*/ 10647500 w 10998254"/>
              <a:gd name="connsiteY1027" fmla="*/ 3925344 h 6330402"/>
              <a:gd name="connsiteX1028" fmla="*/ 10642974 w 10998254"/>
              <a:gd name="connsiteY1028" fmla="*/ 3946710 h 6330402"/>
              <a:gd name="connsiteX1029" fmla="*/ 10641565 w 10998254"/>
              <a:gd name="connsiteY1029" fmla="*/ 3948700 h 6330402"/>
              <a:gd name="connsiteX1030" fmla="*/ 10621297 w 10998254"/>
              <a:gd name="connsiteY1030" fmla="*/ 4182425 h 6330402"/>
              <a:gd name="connsiteX1031" fmla="*/ 10575820 w 10998254"/>
              <a:gd name="connsiteY1031" fmla="*/ 4182425 h 6330402"/>
              <a:gd name="connsiteX1032" fmla="*/ 10562855 w 10998254"/>
              <a:gd name="connsiteY1032" fmla="*/ 4032925 h 6330402"/>
              <a:gd name="connsiteX1033" fmla="*/ 10549891 w 10998254"/>
              <a:gd name="connsiteY1033" fmla="*/ 4182425 h 6330402"/>
              <a:gd name="connsiteX1034" fmla="*/ 10504414 w 10998254"/>
              <a:gd name="connsiteY1034" fmla="*/ 4182425 h 6330402"/>
              <a:gd name="connsiteX1035" fmla="*/ 10484146 w 10998254"/>
              <a:gd name="connsiteY1035" fmla="*/ 3948700 h 6330402"/>
              <a:gd name="connsiteX1036" fmla="*/ 10482737 w 10998254"/>
              <a:gd name="connsiteY1036" fmla="*/ 3946710 h 6330402"/>
              <a:gd name="connsiteX1037" fmla="*/ 10478211 w 10998254"/>
              <a:gd name="connsiteY1037" fmla="*/ 3925344 h 6330402"/>
              <a:gd name="connsiteX1038" fmla="*/ 10478211 w 10998254"/>
              <a:gd name="connsiteY1038" fmla="*/ 3899530 h 6330402"/>
              <a:gd name="connsiteX1039" fmla="*/ 10456531 w 10998254"/>
              <a:gd name="connsiteY1039" fmla="*/ 3976636 h 6330402"/>
              <a:gd name="connsiteX1040" fmla="*/ 10428842 w 10998254"/>
              <a:gd name="connsiteY1040" fmla="*/ 3991871 h 6330402"/>
              <a:gd name="connsiteX1041" fmla="*/ 10428842 w 10998254"/>
              <a:gd name="connsiteY1041" fmla="*/ 3991870 h 6330402"/>
              <a:gd name="connsiteX1042" fmla="*/ 10412856 w 10998254"/>
              <a:gd name="connsiteY1042" fmla="*/ 3965482 h 6330402"/>
              <a:gd name="connsiteX1043" fmla="*/ 10481128 w 10998254"/>
              <a:gd name="connsiteY1043" fmla="*/ 3722665 h 6330402"/>
              <a:gd name="connsiteX1044" fmla="*/ 10485122 w 10998254"/>
              <a:gd name="connsiteY1044" fmla="*/ 3715002 h 6330402"/>
              <a:gd name="connsiteX1045" fmla="*/ 10485496 w 10998254"/>
              <a:gd name="connsiteY1045" fmla="*/ 3714692 h 6330402"/>
              <a:gd name="connsiteX1046" fmla="*/ 10488048 w 10998254"/>
              <a:gd name="connsiteY1046" fmla="*/ 3709635 h 6330402"/>
              <a:gd name="connsiteX1047" fmla="*/ 10513389 w 10998254"/>
              <a:gd name="connsiteY1047" fmla="*/ 3689748 h 6330402"/>
              <a:gd name="connsiteX1048" fmla="*/ 10532311 w 10998254"/>
              <a:gd name="connsiteY1048" fmla="*/ 3686107 h 6330402"/>
              <a:gd name="connsiteX1049" fmla="*/ 10536271 w 10998254"/>
              <a:gd name="connsiteY1049" fmla="*/ 3671014 h 6330402"/>
              <a:gd name="connsiteX1050" fmla="*/ 10515368 w 10998254"/>
              <a:gd name="connsiteY1050" fmla="*/ 3666376 h 6330402"/>
              <a:gd name="connsiteX1051" fmla="*/ 10440858 w 10998254"/>
              <a:gd name="connsiteY1051" fmla="*/ 3542861 h 6330402"/>
              <a:gd name="connsiteX1052" fmla="*/ 10562855 w 10998254"/>
              <a:gd name="connsiteY1052" fmla="*/ 3408811 h 6330402"/>
              <a:gd name="connsiteX1053" fmla="*/ 1513748 w 10998254"/>
              <a:gd name="connsiteY1053" fmla="*/ 3236284 h 6330402"/>
              <a:gd name="connsiteX1054" fmla="*/ 1635745 w 10998254"/>
              <a:gd name="connsiteY1054" fmla="*/ 3370334 h 6330402"/>
              <a:gd name="connsiteX1055" fmla="*/ 1561235 w 10998254"/>
              <a:gd name="connsiteY1055" fmla="*/ 3493849 h 6330402"/>
              <a:gd name="connsiteX1056" fmla="*/ 1540332 w 10998254"/>
              <a:gd name="connsiteY1056" fmla="*/ 3498487 h 6330402"/>
              <a:gd name="connsiteX1057" fmla="*/ 1544292 w 10998254"/>
              <a:gd name="connsiteY1057" fmla="*/ 3513580 h 6330402"/>
              <a:gd name="connsiteX1058" fmla="*/ 1563215 w 10998254"/>
              <a:gd name="connsiteY1058" fmla="*/ 3517221 h 6330402"/>
              <a:gd name="connsiteX1059" fmla="*/ 1595804 w 10998254"/>
              <a:gd name="connsiteY1059" fmla="*/ 3551475 h 6330402"/>
              <a:gd name="connsiteX1060" fmla="*/ 1596155 w 10998254"/>
              <a:gd name="connsiteY1060" fmla="*/ 3553690 h 6330402"/>
              <a:gd name="connsiteX1061" fmla="*/ 1663699 w 10998254"/>
              <a:gd name="connsiteY1061" fmla="*/ 3793918 h 6330402"/>
              <a:gd name="connsiteX1062" fmla="*/ 1647712 w 10998254"/>
              <a:gd name="connsiteY1062" fmla="*/ 3820306 h 6330402"/>
              <a:gd name="connsiteX1063" fmla="*/ 1647712 w 10998254"/>
              <a:gd name="connsiteY1063" fmla="*/ 3820307 h 6330402"/>
              <a:gd name="connsiteX1064" fmla="*/ 1620024 w 10998254"/>
              <a:gd name="connsiteY1064" fmla="*/ 3805072 h 6330402"/>
              <a:gd name="connsiteX1065" fmla="*/ 1598393 w 10998254"/>
              <a:gd name="connsiteY1065" fmla="*/ 3728139 h 6330402"/>
              <a:gd name="connsiteX1066" fmla="*/ 1598393 w 10998254"/>
              <a:gd name="connsiteY1066" fmla="*/ 3752817 h 6330402"/>
              <a:gd name="connsiteX1067" fmla="*/ 1593866 w 10998254"/>
              <a:gd name="connsiteY1067" fmla="*/ 3774183 h 6330402"/>
              <a:gd name="connsiteX1068" fmla="*/ 1592458 w 10998254"/>
              <a:gd name="connsiteY1068" fmla="*/ 3776173 h 6330402"/>
              <a:gd name="connsiteX1069" fmla="*/ 1572189 w 10998254"/>
              <a:gd name="connsiteY1069" fmla="*/ 4009898 h 6330402"/>
              <a:gd name="connsiteX1070" fmla="*/ 1526713 w 10998254"/>
              <a:gd name="connsiteY1070" fmla="*/ 4009898 h 6330402"/>
              <a:gd name="connsiteX1071" fmla="*/ 1513748 w 10998254"/>
              <a:gd name="connsiteY1071" fmla="*/ 3860398 h 6330402"/>
              <a:gd name="connsiteX1072" fmla="*/ 1500784 w 10998254"/>
              <a:gd name="connsiteY1072" fmla="*/ 4009898 h 6330402"/>
              <a:gd name="connsiteX1073" fmla="*/ 1455307 w 10998254"/>
              <a:gd name="connsiteY1073" fmla="*/ 4009898 h 6330402"/>
              <a:gd name="connsiteX1074" fmla="*/ 1435038 w 10998254"/>
              <a:gd name="connsiteY1074" fmla="*/ 3776173 h 6330402"/>
              <a:gd name="connsiteX1075" fmla="*/ 1433630 w 10998254"/>
              <a:gd name="connsiteY1075" fmla="*/ 3774183 h 6330402"/>
              <a:gd name="connsiteX1076" fmla="*/ 1429104 w 10998254"/>
              <a:gd name="connsiteY1076" fmla="*/ 3752817 h 6330402"/>
              <a:gd name="connsiteX1077" fmla="*/ 1429104 w 10998254"/>
              <a:gd name="connsiteY1077" fmla="*/ 3727003 h 6330402"/>
              <a:gd name="connsiteX1078" fmla="*/ 1407423 w 10998254"/>
              <a:gd name="connsiteY1078" fmla="*/ 3804109 h 6330402"/>
              <a:gd name="connsiteX1079" fmla="*/ 1379734 w 10998254"/>
              <a:gd name="connsiteY1079" fmla="*/ 3819344 h 6330402"/>
              <a:gd name="connsiteX1080" fmla="*/ 1379735 w 10998254"/>
              <a:gd name="connsiteY1080" fmla="*/ 3819343 h 6330402"/>
              <a:gd name="connsiteX1081" fmla="*/ 1363748 w 10998254"/>
              <a:gd name="connsiteY1081" fmla="*/ 3792955 h 6330402"/>
              <a:gd name="connsiteX1082" fmla="*/ 1432020 w 10998254"/>
              <a:gd name="connsiteY1082" fmla="*/ 3550138 h 6330402"/>
              <a:gd name="connsiteX1083" fmla="*/ 1436014 w 10998254"/>
              <a:gd name="connsiteY1083" fmla="*/ 3542475 h 6330402"/>
              <a:gd name="connsiteX1084" fmla="*/ 1436389 w 10998254"/>
              <a:gd name="connsiteY1084" fmla="*/ 3542165 h 6330402"/>
              <a:gd name="connsiteX1085" fmla="*/ 1438940 w 10998254"/>
              <a:gd name="connsiteY1085" fmla="*/ 3537108 h 6330402"/>
              <a:gd name="connsiteX1086" fmla="*/ 1464282 w 10998254"/>
              <a:gd name="connsiteY1086" fmla="*/ 3517221 h 6330402"/>
              <a:gd name="connsiteX1087" fmla="*/ 1483204 w 10998254"/>
              <a:gd name="connsiteY1087" fmla="*/ 3513580 h 6330402"/>
              <a:gd name="connsiteX1088" fmla="*/ 1487164 w 10998254"/>
              <a:gd name="connsiteY1088" fmla="*/ 3498487 h 6330402"/>
              <a:gd name="connsiteX1089" fmla="*/ 1466261 w 10998254"/>
              <a:gd name="connsiteY1089" fmla="*/ 3493849 h 6330402"/>
              <a:gd name="connsiteX1090" fmla="*/ 1391751 w 10998254"/>
              <a:gd name="connsiteY1090" fmla="*/ 3370334 h 6330402"/>
              <a:gd name="connsiteX1091" fmla="*/ 1513748 w 10998254"/>
              <a:gd name="connsiteY1091" fmla="*/ 3236284 h 6330402"/>
              <a:gd name="connsiteX1092" fmla="*/ 2229745 w 10998254"/>
              <a:gd name="connsiteY1092" fmla="*/ 2769073 h 6330402"/>
              <a:gd name="connsiteX1093" fmla="*/ 2351741 w 10998254"/>
              <a:gd name="connsiteY1093" fmla="*/ 2903122 h 6330402"/>
              <a:gd name="connsiteX1094" fmla="*/ 2277231 w 10998254"/>
              <a:gd name="connsiteY1094" fmla="*/ 3026636 h 6330402"/>
              <a:gd name="connsiteX1095" fmla="*/ 2256328 w 10998254"/>
              <a:gd name="connsiteY1095" fmla="*/ 3031274 h 6330402"/>
              <a:gd name="connsiteX1096" fmla="*/ 2260289 w 10998254"/>
              <a:gd name="connsiteY1096" fmla="*/ 3046367 h 6330402"/>
              <a:gd name="connsiteX1097" fmla="*/ 2279211 w 10998254"/>
              <a:gd name="connsiteY1097" fmla="*/ 3050008 h 6330402"/>
              <a:gd name="connsiteX1098" fmla="*/ 2311800 w 10998254"/>
              <a:gd name="connsiteY1098" fmla="*/ 3084262 h 6330402"/>
              <a:gd name="connsiteX1099" fmla="*/ 2312151 w 10998254"/>
              <a:gd name="connsiteY1099" fmla="*/ 3086477 h 6330402"/>
              <a:gd name="connsiteX1100" fmla="*/ 2379696 w 10998254"/>
              <a:gd name="connsiteY1100" fmla="*/ 3326705 h 6330402"/>
              <a:gd name="connsiteX1101" fmla="*/ 2363709 w 10998254"/>
              <a:gd name="connsiteY1101" fmla="*/ 3353093 h 6330402"/>
              <a:gd name="connsiteX1102" fmla="*/ 2363709 w 10998254"/>
              <a:gd name="connsiteY1102" fmla="*/ 3353094 h 6330402"/>
              <a:gd name="connsiteX1103" fmla="*/ 2336020 w 10998254"/>
              <a:gd name="connsiteY1103" fmla="*/ 3337859 h 6330402"/>
              <a:gd name="connsiteX1104" fmla="*/ 2314390 w 10998254"/>
              <a:gd name="connsiteY1104" fmla="*/ 3260926 h 6330402"/>
              <a:gd name="connsiteX1105" fmla="*/ 2314390 w 10998254"/>
              <a:gd name="connsiteY1105" fmla="*/ 3285604 h 6330402"/>
              <a:gd name="connsiteX1106" fmla="*/ 2309864 w 10998254"/>
              <a:gd name="connsiteY1106" fmla="*/ 3306970 h 6330402"/>
              <a:gd name="connsiteX1107" fmla="*/ 2308455 w 10998254"/>
              <a:gd name="connsiteY1107" fmla="*/ 3308960 h 6330402"/>
              <a:gd name="connsiteX1108" fmla="*/ 2288186 w 10998254"/>
              <a:gd name="connsiteY1108" fmla="*/ 3542685 h 6330402"/>
              <a:gd name="connsiteX1109" fmla="*/ 2242709 w 10998254"/>
              <a:gd name="connsiteY1109" fmla="*/ 3542685 h 6330402"/>
              <a:gd name="connsiteX1110" fmla="*/ 2229745 w 10998254"/>
              <a:gd name="connsiteY1110" fmla="*/ 3393185 h 6330402"/>
              <a:gd name="connsiteX1111" fmla="*/ 2216779 w 10998254"/>
              <a:gd name="connsiteY1111" fmla="*/ 3542685 h 6330402"/>
              <a:gd name="connsiteX1112" fmla="*/ 2171303 w 10998254"/>
              <a:gd name="connsiteY1112" fmla="*/ 3542685 h 6330402"/>
              <a:gd name="connsiteX1113" fmla="*/ 2151035 w 10998254"/>
              <a:gd name="connsiteY1113" fmla="*/ 3308960 h 6330402"/>
              <a:gd name="connsiteX1114" fmla="*/ 2149626 w 10998254"/>
              <a:gd name="connsiteY1114" fmla="*/ 3306970 h 6330402"/>
              <a:gd name="connsiteX1115" fmla="*/ 2145099 w 10998254"/>
              <a:gd name="connsiteY1115" fmla="*/ 3285604 h 6330402"/>
              <a:gd name="connsiteX1116" fmla="*/ 2145099 w 10998254"/>
              <a:gd name="connsiteY1116" fmla="*/ 3259790 h 6330402"/>
              <a:gd name="connsiteX1117" fmla="*/ 2123420 w 10998254"/>
              <a:gd name="connsiteY1117" fmla="*/ 3336896 h 6330402"/>
              <a:gd name="connsiteX1118" fmla="*/ 2095730 w 10998254"/>
              <a:gd name="connsiteY1118" fmla="*/ 3352131 h 6330402"/>
              <a:gd name="connsiteX1119" fmla="*/ 2095730 w 10998254"/>
              <a:gd name="connsiteY1119" fmla="*/ 3352130 h 6330402"/>
              <a:gd name="connsiteX1120" fmla="*/ 2079744 w 10998254"/>
              <a:gd name="connsiteY1120" fmla="*/ 3325742 h 6330402"/>
              <a:gd name="connsiteX1121" fmla="*/ 2148016 w 10998254"/>
              <a:gd name="connsiteY1121" fmla="*/ 3082925 h 6330402"/>
              <a:gd name="connsiteX1122" fmla="*/ 2152010 w 10998254"/>
              <a:gd name="connsiteY1122" fmla="*/ 3075262 h 6330402"/>
              <a:gd name="connsiteX1123" fmla="*/ 2152386 w 10998254"/>
              <a:gd name="connsiteY1123" fmla="*/ 3074952 h 6330402"/>
              <a:gd name="connsiteX1124" fmla="*/ 2154936 w 10998254"/>
              <a:gd name="connsiteY1124" fmla="*/ 3069896 h 6330402"/>
              <a:gd name="connsiteX1125" fmla="*/ 2180277 w 10998254"/>
              <a:gd name="connsiteY1125" fmla="*/ 3050008 h 6330402"/>
              <a:gd name="connsiteX1126" fmla="*/ 2199200 w 10998254"/>
              <a:gd name="connsiteY1126" fmla="*/ 3046367 h 6330402"/>
              <a:gd name="connsiteX1127" fmla="*/ 2203160 w 10998254"/>
              <a:gd name="connsiteY1127" fmla="*/ 3031274 h 6330402"/>
              <a:gd name="connsiteX1128" fmla="*/ 2182258 w 10998254"/>
              <a:gd name="connsiteY1128" fmla="*/ 3026636 h 6330402"/>
              <a:gd name="connsiteX1129" fmla="*/ 2107747 w 10998254"/>
              <a:gd name="connsiteY1129" fmla="*/ 2903122 h 6330402"/>
              <a:gd name="connsiteX1130" fmla="*/ 2229745 w 10998254"/>
              <a:gd name="connsiteY1130" fmla="*/ 2769073 h 6330402"/>
              <a:gd name="connsiteX1131" fmla="*/ 8880704 w 10998254"/>
              <a:gd name="connsiteY1131" fmla="*/ 2753204 h 6330402"/>
              <a:gd name="connsiteX1132" fmla="*/ 9002702 w 10998254"/>
              <a:gd name="connsiteY1132" fmla="*/ 2887253 h 6330402"/>
              <a:gd name="connsiteX1133" fmla="*/ 8928191 w 10998254"/>
              <a:gd name="connsiteY1133" fmla="*/ 3010768 h 6330402"/>
              <a:gd name="connsiteX1134" fmla="*/ 8907289 w 10998254"/>
              <a:gd name="connsiteY1134" fmla="*/ 3015406 h 6330402"/>
              <a:gd name="connsiteX1135" fmla="*/ 8911248 w 10998254"/>
              <a:gd name="connsiteY1135" fmla="*/ 3030499 h 6330402"/>
              <a:gd name="connsiteX1136" fmla="*/ 8930171 w 10998254"/>
              <a:gd name="connsiteY1136" fmla="*/ 3034140 h 6330402"/>
              <a:gd name="connsiteX1137" fmla="*/ 8962760 w 10998254"/>
              <a:gd name="connsiteY1137" fmla="*/ 3068394 h 6330402"/>
              <a:gd name="connsiteX1138" fmla="*/ 8963111 w 10998254"/>
              <a:gd name="connsiteY1138" fmla="*/ 3070609 h 6330402"/>
              <a:gd name="connsiteX1139" fmla="*/ 9030655 w 10998254"/>
              <a:gd name="connsiteY1139" fmla="*/ 3310837 h 6330402"/>
              <a:gd name="connsiteX1140" fmla="*/ 9014669 w 10998254"/>
              <a:gd name="connsiteY1140" fmla="*/ 3337225 h 6330402"/>
              <a:gd name="connsiteX1141" fmla="*/ 9014669 w 10998254"/>
              <a:gd name="connsiteY1141" fmla="*/ 3337226 h 6330402"/>
              <a:gd name="connsiteX1142" fmla="*/ 8986980 w 10998254"/>
              <a:gd name="connsiteY1142" fmla="*/ 3321991 h 6330402"/>
              <a:gd name="connsiteX1143" fmla="*/ 8965349 w 10998254"/>
              <a:gd name="connsiteY1143" fmla="*/ 3245058 h 6330402"/>
              <a:gd name="connsiteX1144" fmla="*/ 8965349 w 10998254"/>
              <a:gd name="connsiteY1144" fmla="*/ 3269736 h 6330402"/>
              <a:gd name="connsiteX1145" fmla="*/ 8960823 w 10998254"/>
              <a:gd name="connsiteY1145" fmla="*/ 3291102 h 6330402"/>
              <a:gd name="connsiteX1146" fmla="*/ 8959414 w 10998254"/>
              <a:gd name="connsiteY1146" fmla="*/ 3293092 h 6330402"/>
              <a:gd name="connsiteX1147" fmla="*/ 8939146 w 10998254"/>
              <a:gd name="connsiteY1147" fmla="*/ 3526817 h 6330402"/>
              <a:gd name="connsiteX1148" fmla="*/ 8893669 w 10998254"/>
              <a:gd name="connsiteY1148" fmla="*/ 3526817 h 6330402"/>
              <a:gd name="connsiteX1149" fmla="*/ 8880704 w 10998254"/>
              <a:gd name="connsiteY1149" fmla="*/ 3377317 h 6330402"/>
              <a:gd name="connsiteX1150" fmla="*/ 8867740 w 10998254"/>
              <a:gd name="connsiteY1150" fmla="*/ 3526817 h 6330402"/>
              <a:gd name="connsiteX1151" fmla="*/ 8822263 w 10998254"/>
              <a:gd name="connsiteY1151" fmla="*/ 3526817 h 6330402"/>
              <a:gd name="connsiteX1152" fmla="*/ 8801995 w 10998254"/>
              <a:gd name="connsiteY1152" fmla="*/ 3293092 h 6330402"/>
              <a:gd name="connsiteX1153" fmla="*/ 8800586 w 10998254"/>
              <a:gd name="connsiteY1153" fmla="*/ 3291102 h 6330402"/>
              <a:gd name="connsiteX1154" fmla="*/ 8796060 w 10998254"/>
              <a:gd name="connsiteY1154" fmla="*/ 3269736 h 6330402"/>
              <a:gd name="connsiteX1155" fmla="*/ 8796060 w 10998254"/>
              <a:gd name="connsiteY1155" fmla="*/ 3243922 h 6330402"/>
              <a:gd name="connsiteX1156" fmla="*/ 8774380 w 10998254"/>
              <a:gd name="connsiteY1156" fmla="*/ 3321028 h 6330402"/>
              <a:gd name="connsiteX1157" fmla="*/ 8746691 w 10998254"/>
              <a:gd name="connsiteY1157" fmla="*/ 3336263 h 6330402"/>
              <a:gd name="connsiteX1158" fmla="*/ 8746691 w 10998254"/>
              <a:gd name="connsiteY1158" fmla="*/ 3336262 h 6330402"/>
              <a:gd name="connsiteX1159" fmla="*/ 8730705 w 10998254"/>
              <a:gd name="connsiteY1159" fmla="*/ 3309874 h 6330402"/>
              <a:gd name="connsiteX1160" fmla="*/ 8798977 w 10998254"/>
              <a:gd name="connsiteY1160" fmla="*/ 3067057 h 6330402"/>
              <a:gd name="connsiteX1161" fmla="*/ 8802971 w 10998254"/>
              <a:gd name="connsiteY1161" fmla="*/ 3059395 h 6330402"/>
              <a:gd name="connsiteX1162" fmla="*/ 8803345 w 10998254"/>
              <a:gd name="connsiteY1162" fmla="*/ 3059084 h 6330402"/>
              <a:gd name="connsiteX1163" fmla="*/ 8805897 w 10998254"/>
              <a:gd name="connsiteY1163" fmla="*/ 3054027 h 6330402"/>
              <a:gd name="connsiteX1164" fmla="*/ 8831238 w 10998254"/>
              <a:gd name="connsiteY1164" fmla="*/ 3034140 h 6330402"/>
              <a:gd name="connsiteX1165" fmla="*/ 8850160 w 10998254"/>
              <a:gd name="connsiteY1165" fmla="*/ 3030499 h 6330402"/>
              <a:gd name="connsiteX1166" fmla="*/ 8854120 w 10998254"/>
              <a:gd name="connsiteY1166" fmla="*/ 3015406 h 6330402"/>
              <a:gd name="connsiteX1167" fmla="*/ 8833217 w 10998254"/>
              <a:gd name="connsiteY1167" fmla="*/ 3010768 h 6330402"/>
              <a:gd name="connsiteX1168" fmla="*/ 8758707 w 10998254"/>
              <a:gd name="connsiteY1168" fmla="*/ 2887253 h 6330402"/>
              <a:gd name="connsiteX1169" fmla="*/ 8880704 w 10998254"/>
              <a:gd name="connsiteY1169" fmla="*/ 2753204 h 6330402"/>
              <a:gd name="connsiteX1170" fmla="*/ 7666032 w 10998254"/>
              <a:gd name="connsiteY1170" fmla="*/ 2727323 h 6330402"/>
              <a:gd name="connsiteX1171" fmla="*/ 7788030 w 10998254"/>
              <a:gd name="connsiteY1171" fmla="*/ 2861372 h 6330402"/>
              <a:gd name="connsiteX1172" fmla="*/ 7713519 w 10998254"/>
              <a:gd name="connsiteY1172" fmla="*/ 2984887 h 6330402"/>
              <a:gd name="connsiteX1173" fmla="*/ 7692616 w 10998254"/>
              <a:gd name="connsiteY1173" fmla="*/ 2989524 h 6330402"/>
              <a:gd name="connsiteX1174" fmla="*/ 7696576 w 10998254"/>
              <a:gd name="connsiteY1174" fmla="*/ 3004618 h 6330402"/>
              <a:gd name="connsiteX1175" fmla="*/ 7715499 w 10998254"/>
              <a:gd name="connsiteY1175" fmla="*/ 3008258 h 6330402"/>
              <a:gd name="connsiteX1176" fmla="*/ 7748088 w 10998254"/>
              <a:gd name="connsiteY1176" fmla="*/ 3042512 h 6330402"/>
              <a:gd name="connsiteX1177" fmla="*/ 7748439 w 10998254"/>
              <a:gd name="connsiteY1177" fmla="*/ 3044727 h 6330402"/>
              <a:gd name="connsiteX1178" fmla="*/ 7815983 w 10998254"/>
              <a:gd name="connsiteY1178" fmla="*/ 3284955 h 6330402"/>
              <a:gd name="connsiteX1179" fmla="*/ 7799997 w 10998254"/>
              <a:gd name="connsiteY1179" fmla="*/ 3311343 h 6330402"/>
              <a:gd name="connsiteX1180" fmla="*/ 7799997 w 10998254"/>
              <a:gd name="connsiteY1180" fmla="*/ 3311344 h 6330402"/>
              <a:gd name="connsiteX1181" fmla="*/ 7772308 w 10998254"/>
              <a:gd name="connsiteY1181" fmla="*/ 3296109 h 6330402"/>
              <a:gd name="connsiteX1182" fmla="*/ 7750677 w 10998254"/>
              <a:gd name="connsiteY1182" fmla="*/ 3219176 h 6330402"/>
              <a:gd name="connsiteX1183" fmla="*/ 7750677 w 10998254"/>
              <a:gd name="connsiteY1183" fmla="*/ 3243854 h 6330402"/>
              <a:gd name="connsiteX1184" fmla="*/ 7746151 w 10998254"/>
              <a:gd name="connsiteY1184" fmla="*/ 3265220 h 6330402"/>
              <a:gd name="connsiteX1185" fmla="*/ 7744742 w 10998254"/>
              <a:gd name="connsiteY1185" fmla="*/ 3267210 h 6330402"/>
              <a:gd name="connsiteX1186" fmla="*/ 7724474 w 10998254"/>
              <a:gd name="connsiteY1186" fmla="*/ 3500935 h 6330402"/>
              <a:gd name="connsiteX1187" fmla="*/ 7678997 w 10998254"/>
              <a:gd name="connsiteY1187" fmla="*/ 3500935 h 6330402"/>
              <a:gd name="connsiteX1188" fmla="*/ 7666032 w 10998254"/>
              <a:gd name="connsiteY1188" fmla="*/ 3351435 h 6330402"/>
              <a:gd name="connsiteX1189" fmla="*/ 7653068 w 10998254"/>
              <a:gd name="connsiteY1189" fmla="*/ 3500935 h 6330402"/>
              <a:gd name="connsiteX1190" fmla="*/ 7607591 w 10998254"/>
              <a:gd name="connsiteY1190" fmla="*/ 3500935 h 6330402"/>
              <a:gd name="connsiteX1191" fmla="*/ 7587322 w 10998254"/>
              <a:gd name="connsiteY1191" fmla="*/ 3267210 h 6330402"/>
              <a:gd name="connsiteX1192" fmla="*/ 7585914 w 10998254"/>
              <a:gd name="connsiteY1192" fmla="*/ 3265220 h 6330402"/>
              <a:gd name="connsiteX1193" fmla="*/ 7581387 w 10998254"/>
              <a:gd name="connsiteY1193" fmla="*/ 3243854 h 6330402"/>
              <a:gd name="connsiteX1194" fmla="*/ 7581387 w 10998254"/>
              <a:gd name="connsiteY1194" fmla="*/ 3218040 h 6330402"/>
              <a:gd name="connsiteX1195" fmla="*/ 7559708 w 10998254"/>
              <a:gd name="connsiteY1195" fmla="*/ 3295146 h 6330402"/>
              <a:gd name="connsiteX1196" fmla="*/ 7532018 w 10998254"/>
              <a:gd name="connsiteY1196" fmla="*/ 3310381 h 6330402"/>
              <a:gd name="connsiteX1197" fmla="*/ 7532019 w 10998254"/>
              <a:gd name="connsiteY1197" fmla="*/ 3310380 h 6330402"/>
              <a:gd name="connsiteX1198" fmla="*/ 7516033 w 10998254"/>
              <a:gd name="connsiteY1198" fmla="*/ 3283992 h 6330402"/>
              <a:gd name="connsiteX1199" fmla="*/ 7584305 w 10998254"/>
              <a:gd name="connsiteY1199" fmla="*/ 3041175 h 6330402"/>
              <a:gd name="connsiteX1200" fmla="*/ 7588298 w 10998254"/>
              <a:gd name="connsiteY1200" fmla="*/ 3033512 h 6330402"/>
              <a:gd name="connsiteX1201" fmla="*/ 7588673 w 10998254"/>
              <a:gd name="connsiteY1201" fmla="*/ 3033203 h 6330402"/>
              <a:gd name="connsiteX1202" fmla="*/ 7591224 w 10998254"/>
              <a:gd name="connsiteY1202" fmla="*/ 3028145 h 6330402"/>
              <a:gd name="connsiteX1203" fmla="*/ 7616565 w 10998254"/>
              <a:gd name="connsiteY1203" fmla="*/ 3008258 h 6330402"/>
              <a:gd name="connsiteX1204" fmla="*/ 7635488 w 10998254"/>
              <a:gd name="connsiteY1204" fmla="*/ 3004618 h 6330402"/>
              <a:gd name="connsiteX1205" fmla="*/ 7639448 w 10998254"/>
              <a:gd name="connsiteY1205" fmla="*/ 2989524 h 6330402"/>
              <a:gd name="connsiteX1206" fmla="*/ 7618545 w 10998254"/>
              <a:gd name="connsiteY1206" fmla="*/ 2984887 h 6330402"/>
              <a:gd name="connsiteX1207" fmla="*/ 7544035 w 10998254"/>
              <a:gd name="connsiteY1207" fmla="*/ 2861372 h 6330402"/>
              <a:gd name="connsiteX1208" fmla="*/ 7666032 w 10998254"/>
              <a:gd name="connsiteY1208" fmla="*/ 2727323 h 6330402"/>
              <a:gd name="connsiteX1209" fmla="*/ 6604983 w 10998254"/>
              <a:gd name="connsiteY1209" fmla="*/ 2727323 h 6330402"/>
              <a:gd name="connsiteX1210" fmla="*/ 6726980 w 10998254"/>
              <a:gd name="connsiteY1210" fmla="*/ 2861372 h 6330402"/>
              <a:gd name="connsiteX1211" fmla="*/ 6652470 w 10998254"/>
              <a:gd name="connsiteY1211" fmla="*/ 2984887 h 6330402"/>
              <a:gd name="connsiteX1212" fmla="*/ 6631567 w 10998254"/>
              <a:gd name="connsiteY1212" fmla="*/ 2989524 h 6330402"/>
              <a:gd name="connsiteX1213" fmla="*/ 6635527 w 10998254"/>
              <a:gd name="connsiteY1213" fmla="*/ 3004618 h 6330402"/>
              <a:gd name="connsiteX1214" fmla="*/ 6654450 w 10998254"/>
              <a:gd name="connsiteY1214" fmla="*/ 3008258 h 6330402"/>
              <a:gd name="connsiteX1215" fmla="*/ 6687039 w 10998254"/>
              <a:gd name="connsiteY1215" fmla="*/ 3042512 h 6330402"/>
              <a:gd name="connsiteX1216" fmla="*/ 6687390 w 10998254"/>
              <a:gd name="connsiteY1216" fmla="*/ 3044727 h 6330402"/>
              <a:gd name="connsiteX1217" fmla="*/ 6754934 w 10998254"/>
              <a:gd name="connsiteY1217" fmla="*/ 3284955 h 6330402"/>
              <a:gd name="connsiteX1218" fmla="*/ 6738948 w 10998254"/>
              <a:gd name="connsiteY1218" fmla="*/ 3311343 h 6330402"/>
              <a:gd name="connsiteX1219" fmla="*/ 6738948 w 10998254"/>
              <a:gd name="connsiteY1219" fmla="*/ 3311344 h 6330402"/>
              <a:gd name="connsiteX1220" fmla="*/ 6711259 w 10998254"/>
              <a:gd name="connsiteY1220" fmla="*/ 3296109 h 6330402"/>
              <a:gd name="connsiteX1221" fmla="*/ 6689628 w 10998254"/>
              <a:gd name="connsiteY1221" fmla="*/ 3219176 h 6330402"/>
              <a:gd name="connsiteX1222" fmla="*/ 6689628 w 10998254"/>
              <a:gd name="connsiteY1222" fmla="*/ 3243854 h 6330402"/>
              <a:gd name="connsiteX1223" fmla="*/ 6685102 w 10998254"/>
              <a:gd name="connsiteY1223" fmla="*/ 3265220 h 6330402"/>
              <a:gd name="connsiteX1224" fmla="*/ 6683693 w 10998254"/>
              <a:gd name="connsiteY1224" fmla="*/ 3267210 h 6330402"/>
              <a:gd name="connsiteX1225" fmla="*/ 6663425 w 10998254"/>
              <a:gd name="connsiteY1225" fmla="*/ 3500935 h 6330402"/>
              <a:gd name="connsiteX1226" fmla="*/ 6617948 w 10998254"/>
              <a:gd name="connsiteY1226" fmla="*/ 3500935 h 6330402"/>
              <a:gd name="connsiteX1227" fmla="*/ 6604983 w 10998254"/>
              <a:gd name="connsiteY1227" fmla="*/ 3351435 h 6330402"/>
              <a:gd name="connsiteX1228" fmla="*/ 6592019 w 10998254"/>
              <a:gd name="connsiteY1228" fmla="*/ 3500935 h 6330402"/>
              <a:gd name="connsiteX1229" fmla="*/ 6546542 w 10998254"/>
              <a:gd name="connsiteY1229" fmla="*/ 3500935 h 6330402"/>
              <a:gd name="connsiteX1230" fmla="*/ 6526273 w 10998254"/>
              <a:gd name="connsiteY1230" fmla="*/ 3267210 h 6330402"/>
              <a:gd name="connsiteX1231" fmla="*/ 6524865 w 10998254"/>
              <a:gd name="connsiteY1231" fmla="*/ 3265220 h 6330402"/>
              <a:gd name="connsiteX1232" fmla="*/ 6520338 w 10998254"/>
              <a:gd name="connsiteY1232" fmla="*/ 3243854 h 6330402"/>
              <a:gd name="connsiteX1233" fmla="*/ 6520338 w 10998254"/>
              <a:gd name="connsiteY1233" fmla="*/ 3218040 h 6330402"/>
              <a:gd name="connsiteX1234" fmla="*/ 6498659 w 10998254"/>
              <a:gd name="connsiteY1234" fmla="*/ 3295146 h 6330402"/>
              <a:gd name="connsiteX1235" fmla="*/ 6470969 w 10998254"/>
              <a:gd name="connsiteY1235" fmla="*/ 3310381 h 6330402"/>
              <a:gd name="connsiteX1236" fmla="*/ 6470970 w 10998254"/>
              <a:gd name="connsiteY1236" fmla="*/ 3310380 h 6330402"/>
              <a:gd name="connsiteX1237" fmla="*/ 6454984 w 10998254"/>
              <a:gd name="connsiteY1237" fmla="*/ 3283992 h 6330402"/>
              <a:gd name="connsiteX1238" fmla="*/ 6523256 w 10998254"/>
              <a:gd name="connsiteY1238" fmla="*/ 3041175 h 6330402"/>
              <a:gd name="connsiteX1239" fmla="*/ 6527249 w 10998254"/>
              <a:gd name="connsiteY1239" fmla="*/ 3033512 h 6330402"/>
              <a:gd name="connsiteX1240" fmla="*/ 6527624 w 10998254"/>
              <a:gd name="connsiteY1240" fmla="*/ 3033203 h 6330402"/>
              <a:gd name="connsiteX1241" fmla="*/ 6530175 w 10998254"/>
              <a:gd name="connsiteY1241" fmla="*/ 3028145 h 6330402"/>
              <a:gd name="connsiteX1242" fmla="*/ 6555516 w 10998254"/>
              <a:gd name="connsiteY1242" fmla="*/ 3008258 h 6330402"/>
              <a:gd name="connsiteX1243" fmla="*/ 6574439 w 10998254"/>
              <a:gd name="connsiteY1243" fmla="*/ 3004618 h 6330402"/>
              <a:gd name="connsiteX1244" fmla="*/ 6578399 w 10998254"/>
              <a:gd name="connsiteY1244" fmla="*/ 2989524 h 6330402"/>
              <a:gd name="connsiteX1245" fmla="*/ 6557496 w 10998254"/>
              <a:gd name="connsiteY1245" fmla="*/ 2984887 h 6330402"/>
              <a:gd name="connsiteX1246" fmla="*/ 6482986 w 10998254"/>
              <a:gd name="connsiteY1246" fmla="*/ 2861372 h 6330402"/>
              <a:gd name="connsiteX1247" fmla="*/ 6604983 w 10998254"/>
              <a:gd name="connsiteY1247" fmla="*/ 2727323 h 6330402"/>
              <a:gd name="connsiteX1248" fmla="*/ 4243794 w 10998254"/>
              <a:gd name="connsiteY1248" fmla="*/ 2727323 h 6330402"/>
              <a:gd name="connsiteX1249" fmla="*/ 4365791 w 10998254"/>
              <a:gd name="connsiteY1249" fmla="*/ 2861372 h 6330402"/>
              <a:gd name="connsiteX1250" fmla="*/ 4291281 w 10998254"/>
              <a:gd name="connsiteY1250" fmla="*/ 2984887 h 6330402"/>
              <a:gd name="connsiteX1251" fmla="*/ 4270378 w 10998254"/>
              <a:gd name="connsiteY1251" fmla="*/ 2989524 h 6330402"/>
              <a:gd name="connsiteX1252" fmla="*/ 4274338 w 10998254"/>
              <a:gd name="connsiteY1252" fmla="*/ 3004618 h 6330402"/>
              <a:gd name="connsiteX1253" fmla="*/ 4293261 w 10998254"/>
              <a:gd name="connsiteY1253" fmla="*/ 3008258 h 6330402"/>
              <a:gd name="connsiteX1254" fmla="*/ 4325850 w 10998254"/>
              <a:gd name="connsiteY1254" fmla="*/ 3042512 h 6330402"/>
              <a:gd name="connsiteX1255" fmla="*/ 4326201 w 10998254"/>
              <a:gd name="connsiteY1255" fmla="*/ 3044727 h 6330402"/>
              <a:gd name="connsiteX1256" fmla="*/ 4393745 w 10998254"/>
              <a:gd name="connsiteY1256" fmla="*/ 3284955 h 6330402"/>
              <a:gd name="connsiteX1257" fmla="*/ 4377759 w 10998254"/>
              <a:gd name="connsiteY1257" fmla="*/ 3311343 h 6330402"/>
              <a:gd name="connsiteX1258" fmla="*/ 4377759 w 10998254"/>
              <a:gd name="connsiteY1258" fmla="*/ 3311344 h 6330402"/>
              <a:gd name="connsiteX1259" fmla="*/ 4350070 w 10998254"/>
              <a:gd name="connsiteY1259" fmla="*/ 3296109 h 6330402"/>
              <a:gd name="connsiteX1260" fmla="*/ 4328439 w 10998254"/>
              <a:gd name="connsiteY1260" fmla="*/ 3219176 h 6330402"/>
              <a:gd name="connsiteX1261" fmla="*/ 4328439 w 10998254"/>
              <a:gd name="connsiteY1261" fmla="*/ 3243854 h 6330402"/>
              <a:gd name="connsiteX1262" fmla="*/ 4323913 w 10998254"/>
              <a:gd name="connsiteY1262" fmla="*/ 3265220 h 6330402"/>
              <a:gd name="connsiteX1263" fmla="*/ 4322504 w 10998254"/>
              <a:gd name="connsiteY1263" fmla="*/ 3267210 h 6330402"/>
              <a:gd name="connsiteX1264" fmla="*/ 4302236 w 10998254"/>
              <a:gd name="connsiteY1264" fmla="*/ 3500935 h 6330402"/>
              <a:gd name="connsiteX1265" fmla="*/ 4256759 w 10998254"/>
              <a:gd name="connsiteY1265" fmla="*/ 3500935 h 6330402"/>
              <a:gd name="connsiteX1266" fmla="*/ 4243794 w 10998254"/>
              <a:gd name="connsiteY1266" fmla="*/ 3351435 h 6330402"/>
              <a:gd name="connsiteX1267" fmla="*/ 4230830 w 10998254"/>
              <a:gd name="connsiteY1267" fmla="*/ 3500935 h 6330402"/>
              <a:gd name="connsiteX1268" fmla="*/ 4185353 w 10998254"/>
              <a:gd name="connsiteY1268" fmla="*/ 3500935 h 6330402"/>
              <a:gd name="connsiteX1269" fmla="*/ 4165084 w 10998254"/>
              <a:gd name="connsiteY1269" fmla="*/ 3267210 h 6330402"/>
              <a:gd name="connsiteX1270" fmla="*/ 4163676 w 10998254"/>
              <a:gd name="connsiteY1270" fmla="*/ 3265220 h 6330402"/>
              <a:gd name="connsiteX1271" fmla="*/ 4159149 w 10998254"/>
              <a:gd name="connsiteY1271" fmla="*/ 3243854 h 6330402"/>
              <a:gd name="connsiteX1272" fmla="*/ 4159149 w 10998254"/>
              <a:gd name="connsiteY1272" fmla="*/ 3218040 h 6330402"/>
              <a:gd name="connsiteX1273" fmla="*/ 4137470 w 10998254"/>
              <a:gd name="connsiteY1273" fmla="*/ 3295146 h 6330402"/>
              <a:gd name="connsiteX1274" fmla="*/ 4109780 w 10998254"/>
              <a:gd name="connsiteY1274" fmla="*/ 3310381 h 6330402"/>
              <a:gd name="connsiteX1275" fmla="*/ 4109781 w 10998254"/>
              <a:gd name="connsiteY1275" fmla="*/ 3310380 h 6330402"/>
              <a:gd name="connsiteX1276" fmla="*/ 4093795 w 10998254"/>
              <a:gd name="connsiteY1276" fmla="*/ 3283992 h 6330402"/>
              <a:gd name="connsiteX1277" fmla="*/ 4162067 w 10998254"/>
              <a:gd name="connsiteY1277" fmla="*/ 3041175 h 6330402"/>
              <a:gd name="connsiteX1278" fmla="*/ 4166060 w 10998254"/>
              <a:gd name="connsiteY1278" fmla="*/ 3033512 h 6330402"/>
              <a:gd name="connsiteX1279" fmla="*/ 4166435 w 10998254"/>
              <a:gd name="connsiteY1279" fmla="*/ 3033203 h 6330402"/>
              <a:gd name="connsiteX1280" fmla="*/ 4168986 w 10998254"/>
              <a:gd name="connsiteY1280" fmla="*/ 3028145 h 6330402"/>
              <a:gd name="connsiteX1281" fmla="*/ 4194327 w 10998254"/>
              <a:gd name="connsiteY1281" fmla="*/ 3008258 h 6330402"/>
              <a:gd name="connsiteX1282" fmla="*/ 4213250 w 10998254"/>
              <a:gd name="connsiteY1282" fmla="*/ 3004618 h 6330402"/>
              <a:gd name="connsiteX1283" fmla="*/ 4217210 w 10998254"/>
              <a:gd name="connsiteY1283" fmla="*/ 2989524 h 6330402"/>
              <a:gd name="connsiteX1284" fmla="*/ 4196307 w 10998254"/>
              <a:gd name="connsiteY1284" fmla="*/ 2984887 h 6330402"/>
              <a:gd name="connsiteX1285" fmla="*/ 4121797 w 10998254"/>
              <a:gd name="connsiteY1285" fmla="*/ 2861372 h 6330402"/>
              <a:gd name="connsiteX1286" fmla="*/ 4243794 w 10998254"/>
              <a:gd name="connsiteY1286" fmla="*/ 2727323 h 6330402"/>
              <a:gd name="connsiteX1287" fmla="*/ 3269017 w 10998254"/>
              <a:gd name="connsiteY1287" fmla="*/ 2727323 h 6330402"/>
              <a:gd name="connsiteX1288" fmla="*/ 3391013 w 10998254"/>
              <a:gd name="connsiteY1288" fmla="*/ 2861372 h 6330402"/>
              <a:gd name="connsiteX1289" fmla="*/ 3316505 w 10998254"/>
              <a:gd name="connsiteY1289" fmla="*/ 2984887 h 6330402"/>
              <a:gd name="connsiteX1290" fmla="*/ 3295600 w 10998254"/>
              <a:gd name="connsiteY1290" fmla="*/ 2989524 h 6330402"/>
              <a:gd name="connsiteX1291" fmla="*/ 3299562 w 10998254"/>
              <a:gd name="connsiteY1291" fmla="*/ 3004618 h 6330402"/>
              <a:gd name="connsiteX1292" fmla="*/ 3318482 w 10998254"/>
              <a:gd name="connsiteY1292" fmla="*/ 3008258 h 6330402"/>
              <a:gd name="connsiteX1293" fmla="*/ 3351073 w 10998254"/>
              <a:gd name="connsiteY1293" fmla="*/ 3042512 h 6330402"/>
              <a:gd name="connsiteX1294" fmla="*/ 3351423 w 10998254"/>
              <a:gd name="connsiteY1294" fmla="*/ 3044727 h 6330402"/>
              <a:gd name="connsiteX1295" fmla="*/ 3418969 w 10998254"/>
              <a:gd name="connsiteY1295" fmla="*/ 3284955 h 6330402"/>
              <a:gd name="connsiteX1296" fmla="*/ 3402982 w 10998254"/>
              <a:gd name="connsiteY1296" fmla="*/ 3311343 h 6330402"/>
              <a:gd name="connsiteX1297" fmla="*/ 3402983 w 10998254"/>
              <a:gd name="connsiteY1297" fmla="*/ 3311344 h 6330402"/>
              <a:gd name="connsiteX1298" fmla="*/ 3375292 w 10998254"/>
              <a:gd name="connsiteY1298" fmla="*/ 3296109 h 6330402"/>
              <a:gd name="connsiteX1299" fmla="*/ 3353662 w 10998254"/>
              <a:gd name="connsiteY1299" fmla="*/ 3219176 h 6330402"/>
              <a:gd name="connsiteX1300" fmla="*/ 3353662 w 10998254"/>
              <a:gd name="connsiteY1300" fmla="*/ 3243854 h 6330402"/>
              <a:gd name="connsiteX1301" fmla="*/ 3349136 w 10998254"/>
              <a:gd name="connsiteY1301" fmla="*/ 3265220 h 6330402"/>
              <a:gd name="connsiteX1302" fmla="*/ 3347726 w 10998254"/>
              <a:gd name="connsiteY1302" fmla="*/ 3267210 h 6330402"/>
              <a:gd name="connsiteX1303" fmla="*/ 3327457 w 10998254"/>
              <a:gd name="connsiteY1303" fmla="*/ 3500935 h 6330402"/>
              <a:gd name="connsiteX1304" fmla="*/ 3281981 w 10998254"/>
              <a:gd name="connsiteY1304" fmla="*/ 3500935 h 6330402"/>
              <a:gd name="connsiteX1305" fmla="*/ 3269017 w 10998254"/>
              <a:gd name="connsiteY1305" fmla="*/ 3351435 h 6330402"/>
              <a:gd name="connsiteX1306" fmla="*/ 3256052 w 10998254"/>
              <a:gd name="connsiteY1306" fmla="*/ 3500935 h 6330402"/>
              <a:gd name="connsiteX1307" fmla="*/ 3210576 w 10998254"/>
              <a:gd name="connsiteY1307" fmla="*/ 3500935 h 6330402"/>
              <a:gd name="connsiteX1308" fmla="*/ 3190306 w 10998254"/>
              <a:gd name="connsiteY1308" fmla="*/ 3267210 h 6330402"/>
              <a:gd name="connsiteX1309" fmla="*/ 3188897 w 10998254"/>
              <a:gd name="connsiteY1309" fmla="*/ 3265220 h 6330402"/>
              <a:gd name="connsiteX1310" fmla="*/ 3184371 w 10998254"/>
              <a:gd name="connsiteY1310" fmla="*/ 3243854 h 6330402"/>
              <a:gd name="connsiteX1311" fmla="*/ 3184371 w 10998254"/>
              <a:gd name="connsiteY1311" fmla="*/ 3218040 h 6330402"/>
              <a:gd name="connsiteX1312" fmla="*/ 3162691 w 10998254"/>
              <a:gd name="connsiteY1312" fmla="*/ 3295146 h 6330402"/>
              <a:gd name="connsiteX1313" fmla="*/ 3135003 w 10998254"/>
              <a:gd name="connsiteY1313" fmla="*/ 3310381 h 6330402"/>
              <a:gd name="connsiteX1314" fmla="*/ 3135003 w 10998254"/>
              <a:gd name="connsiteY1314" fmla="*/ 3310380 h 6330402"/>
              <a:gd name="connsiteX1315" fmla="*/ 3119018 w 10998254"/>
              <a:gd name="connsiteY1315" fmla="*/ 3283992 h 6330402"/>
              <a:gd name="connsiteX1316" fmla="*/ 3187290 w 10998254"/>
              <a:gd name="connsiteY1316" fmla="*/ 3041175 h 6330402"/>
              <a:gd name="connsiteX1317" fmla="*/ 3191282 w 10998254"/>
              <a:gd name="connsiteY1317" fmla="*/ 3033512 h 6330402"/>
              <a:gd name="connsiteX1318" fmla="*/ 3191658 w 10998254"/>
              <a:gd name="connsiteY1318" fmla="*/ 3033203 h 6330402"/>
              <a:gd name="connsiteX1319" fmla="*/ 3194209 w 10998254"/>
              <a:gd name="connsiteY1319" fmla="*/ 3028145 h 6330402"/>
              <a:gd name="connsiteX1320" fmla="*/ 3219550 w 10998254"/>
              <a:gd name="connsiteY1320" fmla="*/ 3008258 h 6330402"/>
              <a:gd name="connsiteX1321" fmla="*/ 3238471 w 10998254"/>
              <a:gd name="connsiteY1321" fmla="*/ 3004618 h 6330402"/>
              <a:gd name="connsiteX1322" fmla="*/ 3242432 w 10998254"/>
              <a:gd name="connsiteY1322" fmla="*/ 2989524 h 6330402"/>
              <a:gd name="connsiteX1323" fmla="*/ 3221528 w 10998254"/>
              <a:gd name="connsiteY1323" fmla="*/ 2984887 h 6330402"/>
              <a:gd name="connsiteX1324" fmla="*/ 3147019 w 10998254"/>
              <a:gd name="connsiteY1324" fmla="*/ 2861372 h 6330402"/>
              <a:gd name="connsiteX1325" fmla="*/ 3269017 w 10998254"/>
              <a:gd name="connsiteY1325" fmla="*/ 2727323 h 6330402"/>
              <a:gd name="connsiteX1326" fmla="*/ 754624 w 10998254"/>
              <a:gd name="connsiteY1326" fmla="*/ 2606556 h 6330402"/>
              <a:gd name="connsiteX1327" fmla="*/ 876621 w 10998254"/>
              <a:gd name="connsiteY1327" fmla="*/ 2740605 h 6330402"/>
              <a:gd name="connsiteX1328" fmla="*/ 802111 w 10998254"/>
              <a:gd name="connsiteY1328" fmla="*/ 2864121 h 6330402"/>
              <a:gd name="connsiteX1329" fmla="*/ 781208 w 10998254"/>
              <a:gd name="connsiteY1329" fmla="*/ 2868758 h 6330402"/>
              <a:gd name="connsiteX1330" fmla="*/ 785168 w 10998254"/>
              <a:gd name="connsiteY1330" fmla="*/ 2883852 h 6330402"/>
              <a:gd name="connsiteX1331" fmla="*/ 804091 w 10998254"/>
              <a:gd name="connsiteY1331" fmla="*/ 2887493 h 6330402"/>
              <a:gd name="connsiteX1332" fmla="*/ 836679 w 10998254"/>
              <a:gd name="connsiteY1332" fmla="*/ 2921746 h 6330402"/>
              <a:gd name="connsiteX1333" fmla="*/ 837031 w 10998254"/>
              <a:gd name="connsiteY1333" fmla="*/ 2923961 h 6330402"/>
              <a:gd name="connsiteX1334" fmla="*/ 904575 w 10998254"/>
              <a:gd name="connsiteY1334" fmla="*/ 3164189 h 6330402"/>
              <a:gd name="connsiteX1335" fmla="*/ 888588 w 10998254"/>
              <a:gd name="connsiteY1335" fmla="*/ 3190577 h 6330402"/>
              <a:gd name="connsiteX1336" fmla="*/ 888589 w 10998254"/>
              <a:gd name="connsiteY1336" fmla="*/ 3190578 h 6330402"/>
              <a:gd name="connsiteX1337" fmla="*/ 860900 w 10998254"/>
              <a:gd name="connsiteY1337" fmla="*/ 3175343 h 6330402"/>
              <a:gd name="connsiteX1338" fmla="*/ 839269 w 10998254"/>
              <a:gd name="connsiteY1338" fmla="*/ 3098410 h 6330402"/>
              <a:gd name="connsiteX1339" fmla="*/ 839269 w 10998254"/>
              <a:gd name="connsiteY1339" fmla="*/ 3123088 h 6330402"/>
              <a:gd name="connsiteX1340" fmla="*/ 834742 w 10998254"/>
              <a:gd name="connsiteY1340" fmla="*/ 3144454 h 6330402"/>
              <a:gd name="connsiteX1341" fmla="*/ 833334 w 10998254"/>
              <a:gd name="connsiteY1341" fmla="*/ 3146444 h 6330402"/>
              <a:gd name="connsiteX1342" fmla="*/ 813066 w 10998254"/>
              <a:gd name="connsiteY1342" fmla="*/ 3380169 h 6330402"/>
              <a:gd name="connsiteX1343" fmla="*/ 767589 w 10998254"/>
              <a:gd name="connsiteY1343" fmla="*/ 3380169 h 6330402"/>
              <a:gd name="connsiteX1344" fmla="*/ 754624 w 10998254"/>
              <a:gd name="connsiteY1344" fmla="*/ 3230669 h 6330402"/>
              <a:gd name="connsiteX1345" fmla="*/ 741659 w 10998254"/>
              <a:gd name="connsiteY1345" fmla="*/ 3380169 h 6330402"/>
              <a:gd name="connsiteX1346" fmla="*/ 696183 w 10998254"/>
              <a:gd name="connsiteY1346" fmla="*/ 3380169 h 6330402"/>
              <a:gd name="connsiteX1347" fmla="*/ 675914 w 10998254"/>
              <a:gd name="connsiteY1347" fmla="*/ 3146444 h 6330402"/>
              <a:gd name="connsiteX1348" fmla="*/ 674505 w 10998254"/>
              <a:gd name="connsiteY1348" fmla="*/ 3144454 h 6330402"/>
              <a:gd name="connsiteX1349" fmla="*/ 669979 w 10998254"/>
              <a:gd name="connsiteY1349" fmla="*/ 3123088 h 6330402"/>
              <a:gd name="connsiteX1350" fmla="*/ 669979 w 10998254"/>
              <a:gd name="connsiteY1350" fmla="*/ 3097274 h 6330402"/>
              <a:gd name="connsiteX1351" fmla="*/ 648299 w 10998254"/>
              <a:gd name="connsiteY1351" fmla="*/ 3174380 h 6330402"/>
              <a:gd name="connsiteX1352" fmla="*/ 620610 w 10998254"/>
              <a:gd name="connsiteY1352" fmla="*/ 3189615 h 6330402"/>
              <a:gd name="connsiteX1353" fmla="*/ 620611 w 10998254"/>
              <a:gd name="connsiteY1353" fmla="*/ 3189614 h 6330402"/>
              <a:gd name="connsiteX1354" fmla="*/ 604624 w 10998254"/>
              <a:gd name="connsiteY1354" fmla="*/ 3163226 h 6330402"/>
              <a:gd name="connsiteX1355" fmla="*/ 672897 w 10998254"/>
              <a:gd name="connsiteY1355" fmla="*/ 2920409 h 6330402"/>
              <a:gd name="connsiteX1356" fmla="*/ 676890 w 10998254"/>
              <a:gd name="connsiteY1356" fmla="*/ 2912746 h 6330402"/>
              <a:gd name="connsiteX1357" fmla="*/ 677265 w 10998254"/>
              <a:gd name="connsiteY1357" fmla="*/ 2912436 h 6330402"/>
              <a:gd name="connsiteX1358" fmla="*/ 679816 w 10998254"/>
              <a:gd name="connsiteY1358" fmla="*/ 2907379 h 6330402"/>
              <a:gd name="connsiteX1359" fmla="*/ 705157 w 10998254"/>
              <a:gd name="connsiteY1359" fmla="*/ 2887493 h 6330402"/>
              <a:gd name="connsiteX1360" fmla="*/ 724080 w 10998254"/>
              <a:gd name="connsiteY1360" fmla="*/ 2883852 h 6330402"/>
              <a:gd name="connsiteX1361" fmla="*/ 728039 w 10998254"/>
              <a:gd name="connsiteY1361" fmla="*/ 2868758 h 6330402"/>
              <a:gd name="connsiteX1362" fmla="*/ 707137 w 10998254"/>
              <a:gd name="connsiteY1362" fmla="*/ 2864121 h 6330402"/>
              <a:gd name="connsiteX1363" fmla="*/ 632627 w 10998254"/>
              <a:gd name="connsiteY1363" fmla="*/ 2740605 h 6330402"/>
              <a:gd name="connsiteX1364" fmla="*/ 754624 w 10998254"/>
              <a:gd name="connsiteY1364" fmla="*/ 2606556 h 6330402"/>
              <a:gd name="connsiteX1365" fmla="*/ 371006 w 10998254"/>
              <a:gd name="connsiteY1365" fmla="*/ 2395561 h 6330402"/>
              <a:gd name="connsiteX1366" fmla="*/ 371006 w 10998254"/>
              <a:gd name="connsiteY1366" fmla="*/ 2395562 h 6330402"/>
              <a:gd name="connsiteX1367" fmla="*/ 371006 w 10998254"/>
              <a:gd name="connsiteY1367" fmla="*/ 2395562 h 6330402"/>
              <a:gd name="connsiteX1368" fmla="*/ 2725460 w 10998254"/>
              <a:gd name="connsiteY1368" fmla="*/ 2119939 h 6330402"/>
              <a:gd name="connsiteX1369" fmla="*/ 2725460 w 10998254"/>
              <a:gd name="connsiteY1369" fmla="*/ 2119940 h 6330402"/>
              <a:gd name="connsiteX1370" fmla="*/ 2725459 w 10998254"/>
              <a:gd name="connsiteY1370" fmla="*/ 2119940 h 6330402"/>
              <a:gd name="connsiteX1371" fmla="*/ 10002138 w 10998254"/>
              <a:gd name="connsiteY1371" fmla="*/ 2097597 h 6330402"/>
              <a:gd name="connsiteX1372" fmla="*/ 10124136 w 10998254"/>
              <a:gd name="connsiteY1372" fmla="*/ 2231647 h 6330402"/>
              <a:gd name="connsiteX1373" fmla="*/ 10049625 w 10998254"/>
              <a:gd name="connsiteY1373" fmla="*/ 2355163 h 6330402"/>
              <a:gd name="connsiteX1374" fmla="*/ 10028723 w 10998254"/>
              <a:gd name="connsiteY1374" fmla="*/ 2359799 h 6330402"/>
              <a:gd name="connsiteX1375" fmla="*/ 10032682 w 10998254"/>
              <a:gd name="connsiteY1375" fmla="*/ 2374894 h 6330402"/>
              <a:gd name="connsiteX1376" fmla="*/ 10051605 w 10998254"/>
              <a:gd name="connsiteY1376" fmla="*/ 2378534 h 6330402"/>
              <a:gd name="connsiteX1377" fmla="*/ 10084194 w 10998254"/>
              <a:gd name="connsiteY1377" fmla="*/ 2412787 h 6330402"/>
              <a:gd name="connsiteX1378" fmla="*/ 10084545 w 10998254"/>
              <a:gd name="connsiteY1378" fmla="*/ 2415003 h 6330402"/>
              <a:gd name="connsiteX1379" fmla="*/ 10152089 w 10998254"/>
              <a:gd name="connsiteY1379" fmla="*/ 2655231 h 6330402"/>
              <a:gd name="connsiteX1380" fmla="*/ 10136103 w 10998254"/>
              <a:gd name="connsiteY1380" fmla="*/ 2681619 h 6330402"/>
              <a:gd name="connsiteX1381" fmla="*/ 10136103 w 10998254"/>
              <a:gd name="connsiteY1381" fmla="*/ 2681620 h 6330402"/>
              <a:gd name="connsiteX1382" fmla="*/ 10108414 w 10998254"/>
              <a:gd name="connsiteY1382" fmla="*/ 2666384 h 6330402"/>
              <a:gd name="connsiteX1383" fmla="*/ 10086783 w 10998254"/>
              <a:gd name="connsiteY1383" fmla="*/ 2589452 h 6330402"/>
              <a:gd name="connsiteX1384" fmla="*/ 10086783 w 10998254"/>
              <a:gd name="connsiteY1384" fmla="*/ 2614130 h 6330402"/>
              <a:gd name="connsiteX1385" fmla="*/ 10082257 w 10998254"/>
              <a:gd name="connsiteY1385" fmla="*/ 2635496 h 6330402"/>
              <a:gd name="connsiteX1386" fmla="*/ 10080848 w 10998254"/>
              <a:gd name="connsiteY1386" fmla="*/ 2637486 h 6330402"/>
              <a:gd name="connsiteX1387" fmla="*/ 10060580 w 10998254"/>
              <a:gd name="connsiteY1387" fmla="*/ 2871210 h 6330402"/>
              <a:gd name="connsiteX1388" fmla="*/ 10015103 w 10998254"/>
              <a:gd name="connsiteY1388" fmla="*/ 2871210 h 6330402"/>
              <a:gd name="connsiteX1389" fmla="*/ 10002138 w 10998254"/>
              <a:gd name="connsiteY1389" fmla="*/ 2721711 h 6330402"/>
              <a:gd name="connsiteX1390" fmla="*/ 9989174 w 10998254"/>
              <a:gd name="connsiteY1390" fmla="*/ 2871210 h 6330402"/>
              <a:gd name="connsiteX1391" fmla="*/ 9943697 w 10998254"/>
              <a:gd name="connsiteY1391" fmla="*/ 2871210 h 6330402"/>
              <a:gd name="connsiteX1392" fmla="*/ 9923429 w 10998254"/>
              <a:gd name="connsiteY1392" fmla="*/ 2637487 h 6330402"/>
              <a:gd name="connsiteX1393" fmla="*/ 9922020 w 10998254"/>
              <a:gd name="connsiteY1393" fmla="*/ 2635496 h 6330402"/>
              <a:gd name="connsiteX1394" fmla="*/ 9917494 w 10998254"/>
              <a:gd name="connsiteY1394" fmla="*/ 2614130 h 6330402"/>
              <a:gd name="connsiteX1395" fmla="*/ 9917494 w 10998254"/>
              <a:gd name="connsiteY1395" fmla="*/ 2588316 h 6330402"/>
              <a:gd name="connsiteX1396" fmla="*/ 9895814 w 10998254"/>
              <a:gd name="connsiteY1396" fmla="*/ 2665422 h 6330402"/>
              <a:gd name="connsiteX1397" fmla="*/ 9868125 w 10998254"/>
              <a:gd name="connsiteY1397" fmla="*/ 2680657 h 6330402"/>
              <a:gd name="connsiteX1398" fmla="*/ 9868125 w 10998254"/>
              <a:gd name="connsiteY1398" fmla="*/ 2680656 h 6330402"/>
              <a:gd name="connsiteX1399" fmla="*/ 9852139 w 10998254"/>
              <a:gd name="connsiteY1399" fmla="*/ 2654268 h 6330402"/>
              <a:gd name="connsiteX1400" fmla="*/ 9920411 w 10998254"/>
              <a:gd name="connsiteY1400" fmla="*/ 2411450 h 6330402"/>
              <a:gd name="connsiteX1401" fmla="*/ 9924405 w 10998254"/>
              <a:gd name="connsiteY1401" fmla="*/ 2403788 h 6330402"/>
              <a:gd name="connsiteX1402" fmla="*/ 9924779 w 10998254"/>
              <a:gd name="connsiteY1402" fmla="*/ 2403477 h 6330402"/>
              <a:gd name="connsiteX1403" fmla="*/ 9927331 w 10998254"/>
              <a:gd name="connsiteY1403" fmla="*/ 2398422 h 6330402"/>
              <a:gd name="connsiteX1404" fmla="*/ 9952672 w 10998254"/>
              <a:gd name="connsiteY1404" fmla="*/ 2378534 h 6330402"/>
              <a:gd name="connsiteX1405" fmla="*/ 9971594 w 10998254"/>
              <a:gd name="connsiteY1405" fmla="*/ 2374894 h 6330402"/>
              <a:gd name="connsiteX1406" fmla="*/ 9975554 w 10998254"/>
              <a:gd name="connsiteY1406" fmla="*/ 2359799 h 6330402"/>
              <a:gd name="connsiteX1407" fmla="*/ 9954651 w 10998254"/>
              <a:gd name="connsiteY1407" fmla="*/ 2355163 h 6330402"/>
              <a:gd name="connsiteX1408" fmla="*/ 9880141 w 10998254"/>
              <a:gd name="connsiteY1408" fmla="*/ 2231647 h 6330402"/>
              <a:gd name="connsiteX1409" fmla="*/ 10002138 w 10998254"/>
              <a:gd name="connsiteY1409" fmla="*/ 2097597 h 6330402"/>
              <a:gd name="connsiteX1410" fmla="*/ 6154757 w 10998254"/>
              <a:gd name="connsiteY1410" fmla="*/ 2011331 h 6330402"/>
              <a:gd name="connsiteX1411" fmla="*/ 6276754 w 10998254"/>
              <a:gd name="connsiteY1411" fmla="*/ 2145381 h 6330402"/>
              <a:gd name="connsiteX1412" fmla="*/ 6202244 w 10998254"/>
              <a:gd name="connsiteY1412" fmla="*/ 2268897 h 6330402"/>
              <a:gd name="connsiteX1413" fmla="*/ 6181341 w 10998254"/>
              <a:gd name="connsiteY1413" fmla="*/ 2273533 h 6330402"/>
              <a:gd name="connsiteX1414" fmla="*/ 6185301 w 10998254"/>
              <a:gd name="connsiteY1414" fmla="*/ 2288628 h 6330402"/>
              <a:gd name="connsiteX1415" fmla="*/ 6204224 w 10998254"/>
              <a:gd name="connsiteY1415" fmla="*/ 2292268 h 6330402"/>
              <a:gd name="connsiteX1416" fmla="*/ 6236813 w 10998254"/>
              <a:gd name="connsiteY1416" fmla="*/ 2326521 h 6330402"/>
              <a:gd name="connsiteX1417" fmla="*/ 6237164 w 10998254"/>
              <a:gd name="connsiteY1417" fmla="*/ 2328736 h 6330402"/>
              <a:gd name="connsiteX1418" fmla="*/ 6304708 w 10998254"/>
              <a:gd name="connsiteY1418" fmla="*/ 2568965 h 6330402"/>
              <a:gd name="connsiteX1419" fmla="*/ 6288722 w 10998254"/>
              <a:gd name="connsiteY1419" fmla="*/ 2595354 h 6330402"/>
              <a:gd name="connsiteX1420" fmla="*/ 6288722 w 10998254"/>
              <a:gd name="connsiteY1420" fmla="*/ 2595354 h 6330402"/>
              <a:gd name="connsiteX1421" fmla="*/ 6261033 w 10998254"/>
              <a:gd name="connsiteY1421" fmla="*/ 2580119 h 6330402"/>
              <a:gd name="connsiteX1422" fmla="*/ 6239402 w 10998254"/>
              <a:gd name="connsiteY1422" fmla="*/ 2503187 h 6330402"/>
              <a:gd name="connsiteX1423" fmla="*/ 6239402 w 10998254"/>
              <a:gd name="connsiteY1423" fmla="*/ 2527865 h 6330402"/>
              <a:gd name="connsiteX1424" fmla="*/ 6234876 w 10998254"/>
              <a:gd name="connsiteY1424" fmla="*/ 2549231 h 6330402"/>
              <a:gd name="connsiteX1425" fmla="*/ 6233467 w 10998254"/>
              <a:gd name="connsiteY1425" fmla="*/ 2551220 h 6330402"/>
              <a:gd name="connsiteX1426" fmla="*/ 6213199 w 10998254"/>
              <a:gd name="connsiteY1426" fmla="*/ 2784945 h 6330402"/>
              <a:gd name="connsiteX1427" fmla="*/ 6167722 w 10998254"/>
              <a:gd name="connsiteY1427" fmla="*/ 2784945 h 6330402"/>
              <a:gd name="connsiteX1428" fmla="*/ 6154757 w 10998254"/>
              <a:gd name="connsiteY1428" fmla="*/ 2635446 h 6330402"/>
              <a:gd name="connsiteX1429" fmla="*/ 6141793 w 10998254"/>
              <a:gd name="connsiteY1429" fmla="*/ 2784945 h 6330402"/>
              <a:gd name="connsiteX1430" fmla="*/ 6096316 w 10998254"/>
              <a:gd name="connsiteY1430" fmla="*/ 2784945 h 6330402"/>
              <a:gd name="connsiteX1431" fmla="*/ 6076047 w 10998254"/>
              <a:gd name="connsiteY1431" fmla="*/ 2551220 h 6330402"/>
              <a:gd name="connsiteX1432" fmla="*/ 6074639 w 10998254"/>
              <a:gd name="connsiteY1432" fmla="*/ 2549231 h 6330402"/>
              <a:gd name="connsiteX1433" fmla="*/ 6070112 w 10998254"/>
              <a:gd name="connsiteY1433" fmla="*/ 2527865 h 6330402"/>
              <a:gd name="connsiteX1434" fmla="*/ 6070112 w 10998254"/>
              <a:gd name="connsiteY1434" fmla="*/ 2502050 h 6330402"/>
              <a:gd name="connsiteX1435" fmla="*/ 6048433 w 10998254"/>
              <a:gd name="connsiteY1435" fmla="*/ 2579156 h 6330402"/>
              <a:gd name="connsiteX1436" fmla="*/ 6020743 w 10998254"/>
              <a:gd name="connsiteY1436" fmla="*/ 2594391 h 6330402"/>
              <a:gd name="connsiteX1437" fmla="*/ 6020744 w 10998254"/>
              <a:gd name="connsiteY1437" fmla="*/ 2594390 h 6330402"/>
              <a:gd name="connsiteX1438" fmla="*/ 6004758 w 10998254"/>
              <a:gd name="connsiteY1438" fmla="*/ 2568003 h 6330402"/>
              <a:gd name="connsiteX1439" fmla="*/ 6073030 w 10998254"/>
              <a:gd name="connsiteY1439" fmla="*/ 2325184 h 6330402"/>
              <a:gd name="connsiteX1440" fmla="*/ 6077023 w 10998254"/>
              <a:gd name="connsiteY1440" fmla="*/ 2317522 h 6330402"/>
              <a:gd name="connsiteX1441" fmla="*/ 6077398 w 10998254"/>
              <a:gd name="connsiteY1441" fmla="*/ 2317211 h 6330402"/>
              <a:gd name="connsiteX1442" fmla="*/ 6079949 w 10998254"/>
              <a:gd name="connsiteY1442" fmla="*/ 2312154 h 6330402"/>
              <a:gd name="connsiteX1443" fmla="*/ 6105290 w 10998254"/>
              <a:gd name="connsiteY1443" fmla="*/ 2292268 h 6330402"/>
              <a:gd name="connsiteX1444" fmla="*/ 6124213 w 10998254"/>
              <a:gd name="connsiteY1444" fmla="*/ 2288628 h 6330402"/>
              <a:gd name="connsiteX1445" fmla="*/ 6128173 w 10998254"/>
              <a:gd name="connsiteY1445" fmla="*/ 2273533 h 6330402"/>
              <a:gd name="connsiteX1446" fmla="*/ 6107270 w 10998254"/>
              <a:gd name="connsiteY1446" fmla="*/ 2268897 h 6330402"/>
              <a:gd name="connsiteX1447" fmla="*/ 6032760 w 10998254"/>
              <a:gd name="connsiteY1447" fmla="*/ 2145381 h 6330402"/>
              <a:gd name="connsiteX1448" fmla="*/ 6154757 w 10998254"/>
              <a:gd name="connsiteY1448" fmla="*/ 2011331 h 6330402"/>
              <a:gd name="connsiteX1449" fmla="*/ 4714146 w 10998254"/>
              <a:gd name="connsiteY1449" fmla="*/ 2011331 h 6330402"/>
              <a:gd name="connsiteX1450" fmla="*/ 4836143 w 10998254"/>
              <a:gd name="connsiteY1450" fmla="*/ 2145381 h 6330402"/>
              <a:gd name="connsiteX1451" fmla="*/ 4761633 w 10998254"/>
              <a:gd name="connsiteY1451" fmla="*/ 2268897 h 6330402"/>
              <a:gd name="connsiteX1452" fmla="*/ 4740730 w 10998254"/>
              <a:gd name="connsiteY1452" fmla="*/ 2273533 h 6330402"/>
              <a:gd name="connsiteX1453" fmla="*/ 4744690 w 10998254"/>
              <a:gd name="connsiteY1453" fmla="*/ 2288628 h 6330402"/>
              <a:gd name="connsiteX1454" fmla="*/ 4763613 w 10998254"/>
              <a:gd name="connsiteY1454" fmla="*/ 2292268 h 6330402"/>
              <a:gd name="connsiteX1455" fmla="*/ 4796202 w 10998254"/>
              <a:gd name="connsiteY1455" fmla="*/ 2326521 h 6330402"/>
              <a:gd name="connsiteX1456" fmla="*/ 4796553 w 10998254"/>
              <a:gd name="connsiteY1456" fmla="*/ 2328736 h 6330402"/>
              <a:gd name="connsiteX1457" fmla="*/ 4864097 w 10998254"/>
              <a:gd name="connsiteY1457" fmla="*/ 2568965 h 6330402"/>
              <a:gd name="connsiteX1458" fmla="*/ 4848111 w 10998254"/>
              <a:gd name="connsiteY1458" fmla="*/ 2595354 h 6330402"/>
              <a:gd name="connsiteX1459" fmla="*/ 4848111 w 10998254"/>
              <a:gd name="connsiteY1459" fmla="*/ 2595354 h 6330402"/>
              <a:gd name="connsiteX1460" fmla="*/ 4820422 w 10998254"/>
              <a:gd name="connsiteY1460" fmla="*/ 2580119 h 6330402"/>
              <a:gd name="connsiteX1461" fmla="*/ 4798791 w 10998254"/>
              <a:gd name="connsiteY1461" fmla="*/ 2503187 h 6330402"/>
              <a:gd name="connsiteX1462" fmla="*/ 4798791 w 10998254"/>
              <a:gd name="connsiteY1462" fmla="*/ 2527865 h 6330402"/>
              <a:gd name="connsiteX1463" fmla="*/ 4794265 w 10998254"/>
              <a:gd name="connsiteY1463" fmla="*/ 2549231 h 6330402"/>
              <a:gd name="connsiteX1464" fmla="*/ 4792856 w 10998254"/>
              <a:gd name="connsiteY1464" fmla="*/ 2551220 h 6330402"/>
              <a:gd name="connsiteX1465" fmla="*/ 4772588 w 10998254"/>
              <a:gd name="connsiteY1465" fmla="*/ 2784945 h 6330402"/>
              <a:gd name="connsiteX1466" fmla="*/ 4727111 w 10998254"/>
              <a:gd name="connsiteY1466" fmla="*/ 2784945 h 6330402"/>
              <a:gd name="connsiteX1467" fmla="*/ 4714146 w 10998254"/>
              <a:gd name="connsiteY1467" fmla="*/ 2635446 h 6330402"/>
              <a:gd name="connsiteX1468" fmla="*/ 4701182 w 10998254"/>
              <a:gd name="connsiteY1468" fmla="*/ 2784945 h 6330402"/>
              <a:gd name="connsiteX1469" fmla="*/ 4655705 w 10998254"/>
              <a:gd name="connsiteY1469" fmla="*/ 2784945 h 6330402"/>
              <a:gd name="connsiteX1470" fmla="*/ 4635436 w 10998254"/>
              <a:gd name="connsiteY1470" fmla="*/ 2551220 h 6330402"/>
              <a:gd name="connsiteX1471" fmla="*/ 4634028 w 10998254"/>
              <a:gd name="connsiteY1471" fmla="*/ 2549231 h 6330402"/>
              <a:gd name="connsiteX1472" fmla="*/ 4629501 w 10998254"/>
              <a:gd name="connsiteY1472" fmla="*/ 2527865 h 6330402"/>
              <a:gd name="connsiteX1473" fmla="*/ 4629501 w 10998254"/>
              <a:gd name="connsiteY1473" fmla="*/ 2502050 h 6330402"/>
              <a:gd name="connsiteX1474" fmla="*/ 4607822 w 10998254"/>
              <a:gd name="connsiteY1474" fmla="*/ 2579156 h 6330402"/>
              <a:gd name="connsiteX1475" fmla="*/ 4580132 w 10998254"/>
              <a:gd name="connsiteY1475" fmla="*/ 2594391 h 6330402"/>
              <a:gd name="connsiteX1476" fmla="*/ 4580133 w 10998254"/>
              <a:gd name="connsiteY1476" fmla="*/ 2594390 h 6330402"/>
              <a:gd name="connsiteX1477" fmla="*/ 4564147 w 10998254"/>
              <a:gd name="connsiteY1477" fmla="*/ 2568003 h 6330402"/>
              <a:gd name="connsiteX1478" fmla="*/ 4632419 w 10998254"/>
              <a:gd name="connsiteY1478" fmla="*/ 2325184 h 6330402"/>
              <a:gd name="connsiteX1479" fmla="*/ 4636412 w 10998254"/>
              <a:gd name="connsiteY1479" fmla="*/ 2317522 h 6330402"/>
              <a:gd name="connsiteX1480" fmla="*/ 4636787 w 10998254"/>
              <a:gd name="connsiteY1480" fmla="*/ 2317211 h 6330402"/>
              <a:gd name="connsiteX1481" fmla="*/ 4639338 w 10998254"/>
              <a:gd name="connsiteY1481" fmla="*/ 2312154 h 6330402"/>
              <a:gd name="connsiteX1482" fmla="*/ 4664679 w 10998254"/>
              <a:gd name="connsiteY1482" fmla="*/ 2292268 h 6330402"/>
              <a:gd name="connsiteX1483" fmla="*/ 4683602 w 10998254"/>
              <a:gd name="connsiteY1483" fmla="*/ 2288628 h 6330402"/>
              <a:gd name="connsiteX1484" fmla="*/ 4687562 w 10998254"/>
              <a:gd name="connsiteY1484" fmla="*/ 2273533 h 6330402"/>
              <a:gd name="connsiteX1485" fmla="*/ 4666659 w 10998254"/>
              <a:gd name="connsiteY1485" fmla="*/ 2268897 h 6330402"/>
              <a:gd name="connsiteX1486" fmla="*/ 4592149 w 10998254"/>
              <a:gd name="connsiteY1486" fmla="*/ 2145381 h 6330402"/>
              <a:gd name="connsiteX1487" fmla="*/ 4714146 w 10998254"/>
              <a:gd name="connsiteY1487" fmla="*/ 2011331 h 6330402"/>
              <a:gd name="connsiteX1488" fmla="*/ 1574135 w 10998254"/>
              <a:gd name="connsiteY1488" fmla="*/ 1992693 h 6330402"/>
              <a:gd name="connsiteX1489" fmla="*/ 1696131 w 10998254"/>
              <a:gd name="connsiteY1489" fmla="*/ 2126743 h 6330402"/>
              <a:gd name="connsiteX1490" fmla="*/ 1621622 w 10998254"/>
              <a:gd name="connsiteY1490" fmla="*/ 2250259 h 6330402"/>
              <a:gd name="connsiteX1491" fmla="*/ 1600720 w 10998254"/>
              <a:gd name="connsiteY1491" fmla="*/ 2254895 h 6330402"/>
              <a:gd name="connsiteX1492" fmla="*/ 1604678 w 10998254"/>
              <a:gd name="connsiteY1492" fmla="*/ 2269990 h 6330402"/>
              <a:gd name="connsiteX1493" fmla="*/ 1623601 w 10998254"/>
              <a:gd name="connsiteY1493" fmla="*/ 2273630 h 6330402"/>
              <a:gd name="connsiteX1494" fmla="*/ 1656190 w 10998254"/>
              <a:gd name="connsiteY1494" fmla="*/ 2307885 h 6330402"/>
              <a:gd name="connsiteX1495" fmla="*/ 1656542 w 10998254"/>
              <a:gd name="connsiteY1495" fmla="*/ 2310099 h 6330402"/>
              <a:gd name="connsiteX1496" fmla="*/ 1724085 w 10998254"/>
              <a:gd name="connsiteY1496" fmla="*/ 2550328 h 6330402"/>
              <a:gd name="connsiteX1497" fmla="*/ 1708099 w 10998254"/>
              <a:gd name="connsiteY1497" fmla="*/ 2576716 h 6330402"/>
              <a:gd name="connsiteX1498" fmla="*/ 1708099 w 10998254"/>
              <a:gd name="connsiteY1498" fmla="*/ 2576716 h 6330402"/>
              <a:gd name="connsiteX1499" fmla="*/ 1680411 w 10998254"/>
              <a:gd name="connsiteY1499" fmla="*/ 2561481 h 6330402"/>
              <a:gd name="connsiteX1500" fmla="*/ 1658780 w 10998254"/>
              <a:gd name="connsiteY1500" fmla="*/ 2484549 h 6330402"/>
              <a:gd name="connsiteX1501" fmla="*/ 1658780 w 10998254"/>
              <a:gd name="connsiteY1501" fmla="*/ 2509227 h 6330402"/>
              <a:gd name="connsiteX1502" fmla="*/ 1654253 w 10998254"/>
              <a:gd name="connsiteY1502" fmla="*/ 2530592 h 6330402"/>
              <a:gd name="connsiteX1503" fmla="*/ 1652844 w 10998254"/>
              <a:gd name="connsiteY1503" fmla="*/ 2532583 h 6330402"/>
              <a:gd name="connsiteX1504" fmla="*/ 1632577 w 10998254"/>
              <a:gd name="connsiteY1504" fmla="*/ 2766307 h 6330402"/>
              <a:gd name="connsiteX1505" fmla="*/ 1587099 w 10998254"/>
              <a:gd name="connsiteY1505" fmla="*/ 2766307 h 6330402"/>
              <a:gd name="connsiteX1506" fmla="*/ 1574135 w 10998254"/>
              <a:gd name="connsiteY1506" fmla="*/ 2616807 h 6330402"/>
              <a:gd name="connsiteX1507" fmla="*/ 1561170 w 10998254"/>
              <a:gd name="connsiteY1507" fmla="*/ 2766307 h 6330402"/>
              <a:gd name="connsiteX1508" fmla="*/ 1515693 w 10998254"/>
              <a:gd name="connsiteY1508" fmla="*/ 2766307 h 6330402"/>
              <a:gd name="connsiteX1509" fmla="*/ 1495424 w 10998254"/>
              <a:gd name="connsiteY1509" fmla="*/ 2532584 h 6330402"/>
              <a:gd name="connsiteX1510" fmla="*/ 1494016 w 10998254"/>
              <a:gd name="connsiteY1510" fmla="*/ 2530592 h 6330402"/>
              <a:gd name="connsiteX1511" fmla="*/ 1489489 w 10998254"/>
              <a:gd name="connsiteY1511" fmla="*/ 2509227 h 6330402"/>
              <a:gd name="connsiteX1512" fmla="*/ 1489489 w 10998254"/>
              <a:gd name="connsiteY1512" fmla="*/ 2483413 h 6330402"/>
              <a:gd name="connsiteX1513" fmla="*/ 1467810 w 10998254"/>
              <a:gd name="connsiteY1513" fmla="*/ 2560518 h 6330402"/>
              <a:gd name="connsiteX1514" fmla="*/ 1440121 w 10998254"/>
              <a:gd name="connsiteY1514" fmla="*/ 2575754 h 6330402"/>
              <a:gd name="connsiteX1515" fmla="*/ 1440121 w 10998254"/>
              <a:gd name="connsiteY1515" fmla="*/ 2575753 h 6330402"/>
              <a:gd name="connsiteX1516" fmla="*/ 1424135 w 10998254"/>
              <a:gd name="connsiteY1516" fmla="*/ 2549364 h 6330402"/>
              <a:gd name="connsiteX1517" fmla="*/ 1492407 w 10998254"/>
              <a:gd name="connsiteY1517" fmla="*/ 2306546 h 6330402"/>
              <a:gd name="connsiteX1518" fmla="*/ 1496401 w 10998254"/>
              <a:gd name="connsiteY1518" fmla="*/ 2298885 h 6330402"/>
              <a:gd name="connsiteX1519" fmla="*/ 1496776 w 10998254"/>
              <a:gd name="connsiteY1519" fmla="*/ 2298574 h 6330402"/>
              <a:gd name="connsiteX1520" fmla="*/ 1499327 w 10998254"/>
              <a:gd name="connsiteY1520" fmla="*/ 2293517 h 6330402"/>
              <a:gd name="connsiteX1521" fmla="*/ 1524667 w 10998254"/>
              <a:gd name="connsiteY1521" fmla="*/ 2273630 h 6330402"/>
              <a:gd name="connsiteX1522" fmla="*/ 1543590 w 10998254"/>
              <a:gd name="connsiteY1522" fmla="*/ 2269990 h 6330402"/>
              <a:gd name="connsiteX1523" fmla="*/ 1547550 w 10998254"/>
              <a:gd name="connsiteY1523" fmla="*/ 2254895 h 6330402"/>
              <a:gd name="connsiteX1524" fmla="*/ 1526648 w 10998254"/>
              <a:gd name="connsiteY1524" fmla="*/ 2250259 h 6330402"/>
              <a:gd name="connsiteX1525" fmla="*/ 1452137 w 10998254"/>
              <a:gd name="connsiteY1525" fmla="*/ 2126743 h 6330402"/>
              <a:gd name="connsiteX1526" fmla="*/ 1574135 w 10998254"/>
              <a:gd name="connsiteY1526" fmla="*/ 1992693 h 6330402"/>
              <a:gd name="connsiteX1527" fmla="*/ 237041 w 10998254"/>
              <a:gd name="connsiteY1527" fmla="*/ 1811540 h 6330402"/>
              <a:gd name="connsiteX1528" fmla="*/ 359038 w 10998254"/>
              <a:gd name="connsiteY1528" fmla="*/ 1945588 h 6330402"/>
              <a:gd name="connsiteX1529" fmla="*/ 284528 w 10998254"/>
              <a:gd name="connsiteY1529" fmla="*/ 2069105 h 6330402"/>
              <a:gd name="connsiteX1530" fmla="*/ 263626 w 10998254"/>
              <a:gd name="connsiteY1530" fmla="*/ 2073743 h 6330402"/>
              <a:gd name="connsiteX1531" fmla="*/ 267585 w 10998254"/>
              <a:gd name="connsiteY1531" fmla="*/ 2088837 h 6330402"/>
              <a:gd name="connsiteX1532" fmla="*/ 286508 w 10998254"/>
              <a:gd name="connsiteY1532" fmla="*/ 2092476 h 6330402"/>
              <a:gd name="connsiteX1533" fmla="*/ 319097 w 10998254"/>
              <a:gd name="connsiteY1533" fmla="*/ 2126731 h 6330402"/>
              <a:gd name="connsiteX1534" fmla="*/ 319448 w 10998254"/>
              <a:gd name="connsiteY1534" fmla="*/ 2128945 h 6330402"/>
              <a:gd name="connsiteX1535" fmla="*/ 386992 w 10998254"/>
              <a:gd name="connsiteY1535" fmla="*/ 2369175 h 6330402"/>
              <a:gd name="connsiteX1536" fmla="*/ 384734 w 10998254"/>
              <a:gd name="connsiteY1536" fmla="*/ 2385524 h 6330402"/>
              <a:gd name="connsiteX1537" fmla="*/ 371006 w 10998254"/>
              <a:gd name="connsiteY1537" fmla="*/ 2395561 h 6330402"/>
              <a:gd name="connsiteX1538" fmla="*/ 353851 w 10998254"/>
              <a:gd name="connsiteY1538" fmla="*/ 2393411 h 6330402"/>
              <a:gd name="connsiteX1539" fmla="*/ 343317 w 10998254"/>
              <a:gd name="connsiteY1539" fmla="*/ 2380327 h 6330402"/>
              <a:gd name="connsiteX1540" fmla="*/ 321686 w 10998254"/>
              <a:gd name="connsiteY1540" fmla="*/ 2303396 h 6330402"/>
              <a:gd name="connsiteX1541" fmla="*/ 321686 w 10998254"/>
              <a:gd name="connsiteY1541" fmla="*/ 2328073 h 6330402"/>
              <a:gd name="connsiteX1542" fmla="*/ 317160 w 10998254"/>
              <a:gd name="connsiteY1542" fmla="*/ 2349438 h 6330402"/>
              <a:gd name="connsiteX1543" fmla="*/ 315751 w 10998254"/>
              <a:gd name="connsiteY1543" fmla="*/ 2351428 h 6330402"/>
              <a:gd name="connsiteX1544" fmla="*/ 295483 w 10998254"/>
              <a:gd name="connsiteY1544" fmla="*/ 2585154 h 6330402"/>
              <a:gd name="connsiteX1545" fmla="*/ 250006 w 10998254"/>
              <a:gd name="connsiteY1545" fmla="*/ 2585154 h 6330402"/>
              <a:gd name="connsiteX1546" fmla="*/ 237041 w 10998254"/>
              <a:gd name="connsiteY1546" fmla="*/ 2435655 h 6330402"/>
              <a:gd name="connsiteX1547" fmla="*/ 224077 w 10998254"/>
              <a:gd name="connsiteY1547" fmla="*/ 2585154 h 6330402"/>
              <a:gd name="connsiteX1548" fmla="*/ 178600 w 10998254"/>
              <a:gd name="connsiteY1548" fmla="*/ 2585154 h 6330402"/>
              <a:gd name="connsiteX1549" fmla="*/ 158332 w 10998254"/>
              <a:gd name="connsiteY1549" fmla="*/ 2351428 h 6330402"/>
              <a:gd name="connsiteX1550" fmla="*/ 156923 w 10998254"/>
              <a:gd name="connsiteY1550" fmla="*/ 2349438 h 6330402"/>
              <a:gd name="connsiteX1551" fmla="*/ 152397 w 10998254"/>
              <a:gd name="connsiteY1551" fmla="*/ 2328073 h 6330402"/>
              <a:gd name="connsiteX1552" fmla="*/ 152397 w 10998254"/>
              <a:gd name="connsiteY1552" fmla="*/ 2302258 h 6330402"/>
              <a:gd name="connsiteX1553" fmla="*/ 130717 w 10998254"/>
              <a:gd name="connsiteY1553" fmla="*/ 2379366 h 6330402"/>
              <a:gd name="connsiteX1554" fmla="*/ 103028 w 10998254"/>
              <a:gd name="connsiteY1554" fmla="*/ 2394602 h 6330402"/>
              <a:gd name="connsiteX1555" fmla="*/ 103028 w 10998254"/>
              <a:gd name="connsiteY1555" fmla="*/ 2394600 h 6330402"/>
              <a:gd name="connsiteX1556" fmla="*/ 87042 w 10998254"/>
              <a:gd name="connsiteY1556" fmla="*/ 2368211 h 6330402"/>
              <a:gd name="connsiteX1557" fmla="*/ 155314 w 10998254"/>
              <a:gd name="connsiteY1557" fmla="*/ 2125393 h 6330402"/>
              <a:gd name="connsiteX1558" fmla="*/ 159308 w 10998254"/>
              <a:gd name="connsiteY1558" fmla="*/ 2117731 h 6330402"/>
              <a:gd name="connsiteX1559" fmla="*/ 159682 w 10998254"/>
              <a:gd name="connsiteY1559" fmla="*/ 2117421 h 6330402"/>
              <a:gd name="connsiteX1560" fmla="*/ 162234 w 10998254"/>
              <a:gd name="connsiteY1560" fmla="*/ 2112364 h 6330402"/>
              <a:gd name="connsiteX1561" fmla="*/ 187575 w 10998254"/>
              <a:gd name="connsiteY1561" fmla="*/ 2092476 h 6330402"/>
              <a:gd name="connsiteX1562" fmla="*/ 206497 w 10998254"/>
              <a:gd name="connsiteY1562" fmla="*/ 2088837 h 6330402"/>
              <a:gd name="connsiteX1563" fmla="*/ 210457 w 10998254"/>
              <a:gd name="connsiteY1563" fmla="*/ 2073743 h 6330402"/>
              <a:gd name="connsiteX1564" fmla="*/ 189554 w 10998254"/>
              <a:gd name="connsiteY1564" fmla="*/ 2069105 h 6330402"/>
              <a:gd name="connsiteX1565" fmla="*/ 115044 w 10998254"/>
              <a:gd name="connsiteY1565" fmla="*/ 1945588 h 6330402"/>
              <a:gd name="connsiteX1566" fmla="*/ 237041 w 10998254"/>
              <a:gd name="connsiteY1566" fmla="*/ 1811540 h 6330402"/>
              <a:gd name="connsiteX1567" fmla="*/ 6931135 w 10998254"/>
              <a:gd name="connsiteY1567" fmla="*/ 1735287 h 6330402"/>
              <a:gd name="connsiteX1568" fmla="*/ 7053132 w 10998254"/>
              <a:gd name="connsiteY1568" fmla="*/ 1869337 h 6330402"/>
              <a:gd name="connsiteX1569" fmla="*/ 6978622 w 10998254"/>
              <a:gd name="connsiteY1569" fmla="*/ 1992849 h 6330402"/>
              <a:gd name="connsiteX1570" fmla="*/ 6957719 w 10998254"/>
              <a:gd name="connsiteY1570" fmla="*/ 1997489 h 6330402"/>
              <a:gd name="connsiteX1571" fmla="*/ 6961679 w 10998254"/>
              <a:gd name="connsiteY1571" fmla="*/ 2012582 h 6330402"/>
              <a:gd name="connsiteX1572" fmla="*/ 6980602 w 10998254"/>
              <a:gd name="connsiteY1572" fmla="*/ 2016221 h 6330402"/>
              <a:gd name="connsiteX1573" fmla="*/ 7013191 w 10998254"/>
              <a:gd name="connsiteY1573" fmla="*/ 2050475 h 6330402"/>
              <a:gd name="connsiteX1574" fmla="*/ 7013542 w 10998254"/>
              <a:gd name="connsiteY1574" fmla="*/ 2052690 h 6330402"/>
              <a:gd name="connsiteX1575" fmla="*/ 7081086 w 10998254"/>
              <a:gd name="connsiteY1575" fmla="*/ 2292919 h 6330402"/>
              <a:gd name="connsiteX1576" fmla="*/ 7065100 w 10998254"/>
              <a:gd name="connsiteY1576" fmla="*/ 2319307 h 6330402"/>
              <a:gd name="connsiteX1577" fmla="*/ 7065100 w 10998254"/>
              <a:gd name="connsiteY1577" fmla="*/ 2319308 h 6330402"/>
              <a:gd name="connsiteX1578" fmla="*/ 7037411 w 10998254"/>
              <a:gd name="connsiteY1578" fmla="*/ 2304073 h 6330402"/>
              <a:gd name="connsiteX1579" fmla="*/ 7015780 w 10998254"/>
              <a:gd name="connsiteY1579" fmla="*/ 2227140 h 6330402"/>
              <a:gd name="connsiteX1580" fmla="*/ 7015780 w 10998254"/>
              <a:gd name="connsiteY1580" fmla="*/ 2251818 h 6330402"/>
              <a:gd name="connsiteX1581" fmla="*/ 7011254 w 10998254"/>
              <a:gd name="connsiteY1581" fmla="*/ 2273184 h 6330402"/>
              <a:gd name="connsiteX1582" fmla="*/ 7009845 w 10998254"/>
              <a:gd name="connsiteY1582" fmla="*/ 2275174 h 6330402"/>
              <a:gd name="connsiteX1583" fmla="*/ 6989577 w 10998254"/>
              <a:gd name="connsiteY1583" fmla="*/ 2508900 h 6330402"/>
              <a:gd name="connsiteX1584" fmla="*/ 6944100 w 10998254"/>
              <a:gd name="connsiteY1584" fmla="*/ 2508900 h 6330402"/>
              <a:gd name="connsiteX1585" fmla="*/ 6931135 w 10998254"/>
              <a:gd name="connsiteY1585" fmla="*/ 2359400 h 6330402"/>
              <a:gd name="connsiteX1586" fmla="*/ 6918171 w 10998254"/>
              <a:gd name="connsiteY1586" fmla="*/ 2508900 h 6330402"/>
              <a:gd name="connsiteX1587" fmla="*/ 6872694 w 10998254"/>
              <a:gd name="connsiteY1587" fmla="*/ 2508900 h 6330402"/>
              <a:gd name="connsiteX1588" fmla="*/ 6852425 w 10998254"/>
              <a:gd name="connsiteY1588" fmla="*/ 2275174 h 6330402"/>
              <a:gd name="connsiteX1589" fmla="*/ 6851017 w 10998254"/>
              <a:gd name="connsiteY1589" fmla="*/ 2273184 h 6330402"/>
              <a:gd name="connsiteX1590" fmla="*/ 6846490 w 10998254"/>
              <a:gd name="connsiteY1590" fmla="*/ 2251818 h 6330402"/>
              <a:gd name="connsiteX1591" fmla="*/ 6846490 w 10998254"/>
              <a:gd name="connsiteY1591" fmla="*/ 2226004 h 6330402"/>
              <a:gd name="connsiteX1592" fmla="*/ 6824811 w 10998254"/>
              <a:gd name="connsiteY1592" fmla="*/ 2303110 h 6330402"/>
              <a:gd name="connsiteX1593" fmla="*/ 6797121 w 10998254"/>
              <a:gd name="connsiteY1593" fmla="*/ 2318344 h 6330402"/>
              <a:gd name="connsiteX1594" fmla="*/ 6797122 w 10998254"/>
              <a:gd name="connsiteY1594" fmla="*/ 2318344 h 6330402"/>
              <a:gd name="connsiteX1595" fmla="*/ 6781136 w 10998254"/>
              <a:gd name="connsiteY1595" fmla="*/ 2291956 h 6330402"/>
              <a:gd name="connsiteX1596" fmla="*/ 6849408 w 10998254"/>
              <a:gd name="connsiteY1596" fmla="*/ 2049139 h 6330402"/>
              <a:gd name="connsiteX1597" fmla="*/ 6853401 w 10998254"/>
              <a:gd name="connsiteY1597" fmla="*/ 2041476 h 6330402"/>
              <a:gd name="connsiteX1598" fmla="*/ 6853776 w 10998254"/>
              <a:gd name="connsiteY1598" fmla="*/ 2041166 h 6330402"/>
              <a:gd name="connsiteX1599" fmla="*/ 6856327 w 10998254"/>
              <a:gd name="connsiteY1599" fmla="*/ 2036107 h 6330402"/>
              <a:gd name="connsiteX1600" fmla="*/ 6881668 w 10998254"/>
              <a:gd name="connsiteY1600" fmla="*/ 2016221 h 6330402"/>
              <a:gd name="connsiteX1601" fmla="*/ 6900591 w 10998254"/>
              <a:gd name="connsiteY1601" fmla="*/ 2012582 h 6330402"/>
              <a:gd name="connsiteX1602" fmla="*/ 6904551 w 10998254"/>
              <a:gd name="connsiteY1602" fmla="*/ 1997489 h 6330402"/>
              <a:gd name="connsiteX1603" fmla="*/ 6883648 w 10998254"/>
              <a:gd name="connsiteY1603" fmla="*/ 1992849 h 6330402"/>
              <a:gd name="connsiteX1604" fmla="*/ 6809138 w 10998254"/>
              <a:gd name="connsiteY1604" fmla="*/ 1869337 h 6330402"/>
              <a:gd name="connsiteX1605" fmla="*/ 6931135 w 10998254"/>
              <a:gd name="connsiteY1605" fmla="*/ 1735287 h 6330402"/>
              <a:gd name="connsiteX1606" fmla="*/ 3929143 w 10998254"/>
              <a:gd name="connsiteY1606" fmla="*/ 1735287 h 6330402"/>
              <a:gd name="connsiteX1607" fmla="*/ 4051140 w 10998254"/>
              <a:gd name="connsiteY1607" fmla="*/ 1869338 h 6330402"/>
              <a:gd name="connsiteX1608" fmla="*/ 3976630 w 10998254"/>
              <a:gd name="connsiteY1608" fmla="*/ 1992849 h 6330402"/>
              <a:gd name="connsiteX1609" fmla="*/ 3955727 w 10998254"/>
              <a:gd name="connsiteY1609" fmla="*/ 1997489 h 6330402"/>
              <a:gd name="connsiteX1610" fmla="*/ 3959687 w 10998254"/>
              <a:gd name="connsiteY1610" fmla="*/ 2012582 h 6330402"/>
              <a:gd name="connsiteX1611" fmla="*/ 3978610 w 10998254"/>
              <a:gd name="connsiteY1611" fmla="*/ 2016221 h 6330402"/>
              <a:gd name="connsiteX1612" fmla="*/ 4011199 w 10998254"/>
              <a:gd name="connsiteY1612" fmla="*/ 2050475 h 6330402"/>
              <a:gd name="connsiteX1613" fmla="*/ 4011550 w 10998254"/>
              <a:gd name="connsiteY1613" fmla="*/ 2052690 h 6330402"/>
              <a:gd name="connsiteX1614" fmla="*/ 4079094 w 10998254"/>
              <a:gd name="connsiteY1614" fmla="*/ 2292919 h 6330402"/>
              <a:gd name="connsiteX1615" fmla="*/ 4063108 w 10998254"/>
              <a:gd name="connsiteY1615" fmla="*/ 2319307 h 6330402"/>
              <a:gd name="connsiteX1616" fmla="*/ 4063108 w 10998254"/>
              <a:gd name="connsiteY1616" fmla="*/ 2319308 h 6330402"/>
              <a:gd name="connsiteX1617" fmla="*/ 4035419 w 10998254"/>
              <a:gd name="connsiteY1617" fmla="*/ 2304073 h 6330402"/>
              <a:gd name="connsiteX1618" fmla="*/ 4013788 w 10998254"/>
              <a:gd name="connsiteY1618" fmla="*/ 2227140 h 6330402"/>
              <a:gd name="connsiteX1619" fmla="*/ 4013788 w 10998254"/>
              <a:gd name="connsiteY1619" fmla="*/ 2251818 h 6330402"/>
              <a:gd name="connsiteX1620" fmla="*/ 4009262 w 10998254"/>
              <a:gd name="connsiteY1620" fmla="*/ 2273184 h 6330402"/>
              <a:gd name="connsiteX1621" fmla="*/ 4007853 w 10998254"/>
              <a:gd name="connsiteY1621" fmla="*/ 2275174 h 6330402"/>
              <a:gd name="connsiteX1622" fmla="*/ 3987585 w 10998254"/>
              <a:gd name="connsiteY1622" fmla="*/ 2508900 h 6330402"/>
              <a:gd name="connsiteX1623" fmla="*/ 3942108 w 10998254"/>
              <a:gd name="connsiteY1623" fmla="*/ 2508900 h 6330402"/>
              <a:gd name="connsiteX1624" fmla="*/ 3929143 w 10998254"/>
              <a:gd name="connsiteY1624" fmla="*/ 2359400 h 6330402"/>
              <a:gd name="connsiteX1625" fmla="*/ 3916179 w 10998254"/>
              <a:gd name="connsiteY1625" fmla="*/ 2508900 h 6330402"/>
              <a:gd name="connsiteX1626" fmla="*/ 3870702 w 10998254"/>
              <a:gd name="connsiteY1626" fmla="*/ 2508900 h 6330402"/>
              <a:gd name="connsiteX1627" fmla="*/ 3850433 w 10998254"/>
              <a:gd name="connsiteY1627" fmla="*/ 2275174 h 6330402"/>
              <a:gd name="connsiteX1628" fmla="*/ 3849025 w 10998254"/>
              <a:gd name="connsiteY1628" fmla="*/ 2273184 h 6330402"/>
              <a:gd name="connsiteX1629" fmla="*/ 3844498 w 10998254"/>
              <a:gd name="connsiteY1629" fmla="*/ 2251818 h 6330402"/>
              <a:gd name="connsiteX1630" fmla="*/ 3844498 w 10998254"/>
              <a:gd name="connsiteY1630" fmla="*/ 2226004 h 6330402"/>
              <a:gd name="connsiteX1631" fmla="*/ 3822819 w 10998254"/>
              <a:gd name="connsiteY1631" fmla="*/ 2303110 h 6330402"/>
              <a:gd name="connsiteX1632" fmla="*/ 3795129 w 10998254"/>
              <a:gd name="connsiteY1632" fmla="*/ 2318344 h 6330402"/>
              <a:gd name="connsiteX1633" fmla="*/ 3795130 w 10998254"/>
              <a:gd name="connsiteY1633" fmla="*/ 2318344 h 6330402"/>
              <a:gd name="connsiteX1634" fmla="*/ 3779144 w 10998254"/>
              <a:gd name="connsiteY1634" fmla="*/ 2291956 h 6330402"/>
              <a:gd name="connsiteX1635" fmla="*/ 3847416 w 10998254"/>
              <a:gd name="connsiteY1635" fmla="*/ 2049139 h 6330402"/>
              <a:gd name="connsiteX1636" fmla="*/ 3851409 w 10998254"/>
              <a:gd name="connsiteY1636" fmla="*/ 2041476 h 6330402"/>
              <a:gd name="connsiteX1637" fmla="*/ 3851784 w 10998254"/>
              <a:gd name="connsiteY1637" fmla="*/ 2041166 h 6330402"/>
              <a:gd name="connsiteX1638" fmla="*/ 3854335 w 10998254"/>
              <a:gd name="connsiteY1638" fmla="*/ 2036107 h 6330402"/>
              <a:gd name="connsiteX1639" fmla="*/ 3879676 w 10998254"/>
              <a:gd name="connsiteY1639" fmla="*/ 2016221 h 6330402"/>
              <a:gd name="connsiteX1640" fmla="*/ 3898599 w 10998254"/>
              <a:gd name="connsiteY1640" fmla="*/ 2012582 h 6330402"/>
              <a:gd name="connsiteX1641" fmla="*/ 3902559 w 10998254"/>
              <a:gd name="connsiteY1641" fmla="*/ 1997489 h 6330402"/>
              <a:gd name="connsiteX1642" fmla="*/ 3881656 w 10998254"/>
              <a:gd name="connsiteY1642" fmla="*/ 1992849 h 6330402"/>
              <a:gd name="connsiteX1643" fmla="*/ 3807146 w 10998254"/>
              <a:gd name="connsiteY1643" fmla="*/ 1869338 h 6330402"/>
              <a:gd name="connsiteX1644" fmla="*/ 3929143 w 10998254"/>
              <a:gd name="connsiteY1644" fmla="*/ 1735287 h 6330402"/>
              <a:gd name="connsiteX1645" fmla="*/ 8139255 w 10998254"/>
              <a:gd name="connsiteY1645" fmla="*/ 1536881 h 6330402"/>
              <a:gd name="connsiteX1646" fmla="*/ 8261253 w 10998254"/>
              <a:gd name="connsiteY1646" fmla="*/ 1670930 h 6330402"/>
              <a:gd name="connsiteX1647" fmla="*/ 8186742 w 10998254"/>
              <a:gd name="connsiteY1647" fmla="*/ 1794445 h 6330402"/>
              <a:gd name="connsiteX1648" fmla="*/ 8165840 w 10998254"/>
              <a:gd name="connsiteY1648" fmla="*/ 1799082 h 6330402"/>
              <a:gd name="connsiteX1649" fmla="*/ 8169799 w 10998254"/>
              <a:gd name="connsiteY1649" fmla="*/ 1814177 h 6330402"/>
              <a:gd name="connsiteX1650" fmla="*/ 8188722 w 10998254"/>
              <a:gd name="connsiteY1650" fmla="*/ 1817817 h 6330402"/>
              <a:gd name="connsiteX1651" fmla="*/ 8221311 w 10998254"/>
              <a:gd name="connsiteY1651" fmla="*/ 1852071 h 6330402"/>
              <a:gd name="connsiteX1652" fmla="*/ 8221662 w 10998254"/>
              <a:gd name="connsiteY1652" fmla="*/ 1854286 h 6330402"/>
              <a:gd name="connsiteX1653" fmla="*/ 8289206 w 10998254"/>
              <a:gd name="connsiteY1653" fmla="*/ 2094514 h 6330402"/>
              <a:gd name="connsiteX1654" fmla="*/ 8273220 w 10998254"/>
              <a:gd name="connsiteY1654" fmla="*/ 2120900 h 6330402"/>
              <a:gd name="connsiteX1655" fmla="*/ 8273220 w 10998254"/>
              <a:gd name="connsiteY1655" fmla="*/ 2120902 h 6330402"/>
              <a:gd name="connsiteX1656" fmla="*/ 8245531 w 10998254"/>
              <a:gd name="connsiteY1656" fmla="*/ 2105667 h 6330402"/>
              <a:gd name="connsiteX1657" fmla="*/ 8223900 w 10998254"/>
              <a:gd name="connsiteY1657" fmla="*/ 2028733 h 6330402"/>
              <a:gd name="connsiteX1658" fmla="*/ 8223900 w 10998254"/>
              <a:gd name="connsiteY1658" fmla="*/ 2053411 h 6330402"/>
              <a:gd name="connsiteX1659" fmla="*/ 8219374 w 10998254"/>
              <a:gd name="connsiteY1659" fmla="*/ 2074777 h 6330402"/>
              <a:gd name="connsiteX1660" fmla="*/ 8217965 w 10998254"/>
              <a:gd name="connsiteY1660" fmla="*/ 2076768 h 6330402"/>
              <a:gd name="connsiteX1661" fmla="*/ 8197697 w 10998254"/>
              <a:gd name="connsiteY1661" fmla="*/ 2310493 h 6330402"/>
              <a:gd name="connsiteX1662" fmla="*/ 8152220 w 10998254"/>
              <a:gd name="connsiteY1662" fmla="*/ 2310493 h 6330402"/>
              <a:gd name="connsiteX1663" fmla="*/ 8139255 w 10998254"/>
              <a:gd name="connsiteY1663" fmla="*/ 2160994 h 6330402"/>
              <a:gd name="connsiteX1664" fmla="*/ 8126291 w 10998254"/>
              <a:gd name="connsiteY1664" fmla="*/ 2310493 h 6330402"/>
              <a:gd name="connsiteX1665" fmla="*/ 8080814 w 10998254"/>
              <a:gd name="connsiteY1665" fmla="*/ 2310493 h 6330402"/>
              <a:gd name="connsiteX1666" fmla="*/ 8060546 w 10998254"/>
              <a:gd name="connsiteY1666" fmla="*/ 2076769 h 6330402"/>
              <a:gd name="connsiteX1667" fmla="*/ 8059137 w 10998254"/>
              <a:gd name="connsiteY1667" fmla="*/ 2074777 h 6330402"/>
              <a:gd name="connsiteX1668" fmla="*/ 8054611 w 10998254"/>
              <a:gd name="connsiteY1668" fmla="*/ 2053411 h 6330402"/>
              <a:gd name="connsiteX1669" fmla="*/ 8054611 w 10998254"/>
              <a:gd name="connsiteY1669" fmla="*/ 2027599 h 6330402"/>
              <a:gd name="connsiteX1670" fmla="*/ 8032931 w 10998254"/>
              <a:gd name="connsiteY1670" fmla="*/ 2104704 h 6330402"/>
              <a:gd name="connsiteX1671" fmla="*/ 8005242 w 10998254"/>
              <a:gd name="connsiteY1671" fmla="*/ 2119940 h 6330402"/>
              <a:gd name="connsiteX1672" fmla="*/ 7989256 w 10998254"/>
              <a:gd name="connsiteY1672" fmla="*/ 2093550 h 6330402"/>
              <a:gd name="connsiteX1673" fmla="*/ 8057528 w 10998254"/>
              <a:gd name="connsiteY1673" fmla="*/ 1850733 h 6330402"/>
              <a:gd name="connsiteX1674" fmla="*/ 8061522 w 10998254"/>
              <a:gd name="connsiteY1674" fmla="*/ 1843072 h 6330402"/>
              <a:gd name="connsiteX1675" fmla="*/ 8061896 w 10998254"/>
              <a:gd name="connsiteY1675" fmla="*/ 1842760 h 6330402"/>
              <a:gd name="connsiteX1676" fmla="*/ 8064448 w 10998254"/>
              <a:gd name="connsiteY1676" fmla="*/ 1837704 h 6330402"/>
              <a:gd name="connsiteX1677" fmla="*/ 8089789 w 10998254"/>
              <a:gd name="connsiteY1677" fmla="*/ 1817817 h 6330402"/>
              <a:gd name="connsiteX1678" fmla="*/ 8108711 w 10998254"/>
              <a:gd name="connsiteY1678" fmla="*/ 1814177 h 6330402"/>
              <a:gd name="connsiteX1679" fmla="*/ 8112671 w 10998254"/>
              <a:gd name="connsiteY1679" fmla="*/ 1799082 h 6330402"/>
              <a:gd name="connsiteX1680" fmla="*/ 8091768 w 10998254"/>
              <a:gd name="connsiteY1680" fmla="*/ 1794445 h 6330402"/>
              <a:gd name="connsiteX1681" fmla="*/ 8017258 w 10998254"/>
              <a:gd name="connsiteY1681" fmla="*/ 1670930 h 6330402"/>
              <a:gd name="connsiteX1682" fmla="*/ 8139255 w 10998254"/>
              <a:gd name="connsiteY1682" fmla="*/ 1536881 h 6330402"/>
              <a:gd name="connsiteX1683" fmla="*/ 2859474 w 10998254"/>
              <a:gd name="connsiteY1683" fmla="*/ 1536881 h 6330402"/>
              <a:gd name="connsiteX1684" fmla="*/ 2981472 w 10998254"/>
              <a:gd name="connsiteY1684" fmla="*/ 1670930 h 6330402"/>
              <a:gd name="connsiteX1685" fmla="*/ 2906961 w 10998254"/>
              <a:gd name="connsiteY1685" fmla="*/ 1794445 h 6330402"/>
              <a:gd name="connsiteX1686" fmla="*/ 2886057 w 10998254"/>
              <a:gd name="connsiteY1686" fmla="*/ 1799082 h 6330402"/>
              <a:gd name="connsiteX1687" fmla="*/ 2890017 w 10998254"/>
              <a:gd name="connsiteY1687" fmla="*/ 1814177 h 6330402"/>
              <a:gd name="connsiteX1688" fmla="*/ 2908940 w 10998254"/>
              <a:gd name="connsiteY1688" fmla="*/ 1817817 h 6330402"/>
              <a:gd name="connsiteX1689" fmla="*/ 2941529 w 10998254"/>
              <a:gd name="connsiteY1689" fmla="*/ 1852071 h 6330402"/>
              <a:gd name="connsiteX1690" fmla="*/ 2941880 w 10998254"/>
              <a:gd name="connsiteY1690" fmla="*/ 1854286 h 6330402"/>
              <a:gd name="connsiteX1691" fmla="*/ 3009424 w 10998254"/>
              <a:gd name="connsiteY1691" fmla="*/ 2094514 h 6330402"/>
              <a:gd name="connsiteX1692" fmla="*/ 2993439 w 10998254"/>
              <a:gd name="connsiteY1692" fmla="*/ 2120901 h 6330402"/>
              <a:gd name="connsiteX1693" fmla="*/ 2993439 w 10998254"/>
              <a:gd name="connsiteY1693" fmla="*/ 2120902 h 6330402"/>
              <a:gd name="connsiteX1694" fmla="*/ 2965750 w 10998254"/>
              <a:gd name="connsiteY1694" fmla="*/ 2105667 h 6330402"/>
              <a:gd name="connsiteX1695" fmla="*/ 2944119 w 10998254"/>
              <a:gd name="connsiteY1695" fmla="*/ 2028733 h 6330402"/>
              <a:gd name="connsiteX1696" fmla="*/ 2944119 w 10998254"/>
              <a:gd name="connsiteY1696" fmla="*/ 2053411 h 6330402"/>
              <a:gd name="connsiteX1697" fmla="*/ 2939592 w 10998254"/>
              <a:gd name="connsiteY1697" fmla="*/ 2074777 h 6330402"/>
              <a:gd name="connsiteX1698" fmla="*/ 2938183 w 10998254"/>
              <a:gd name="connsiteY1698" fmla="*/ 2076768 h 6330402"/>
              <a:gd name="connsiteX1699" fmla="*/ 2917915 w 10998254"/>
              <a:gd name="connsiteY1699" fmla="*/ 2310493 h 6330402"/>
              <a:gd name="connsiteX1700" fmla="*/ 2872438 w 10998254"/>
              <a:gd name="connsiteY1700" fmla="*/ 2310493 h 6330402"/>
              <a:gd name="connsiteX1701" fmla="*/ 2859474 w 10998254"/>
              <a:gd name="connsiteY1701" fmla="*/ 2160994 h 6330402"/>
              <a:gd name="connsiteX1702" fmla="*/ 2846509 w 10998254"/>
              <a:gd name="connsiteY1702" fmla="*/ 2310493 h 6330402"/>
              <a:gd name="connsiteX1703" fmla="*/ 2801033 w 10998254"/>
              <a:gd name="connsiteY1703" fmla="*/ 2310493 h 6330402"/>
              <a:gd name="connsiteX1704" fmla="*/ 2780763 w 10998254"/>
              <a:gd name="connsiteY1704" fmla="*/ 2076769 h 6330402"/>
              <a:gd name="connsiteX1705" fmla="*/ 2779354 w 10998254"/>
              <a:gd name="connsiteY1705" fmla="*/ 2074777 h 6330402"/>
              <a:gd name="connsiteX1706" fmla="*/ 2774828 w 10998254"/>
              <a:gd name="connsiteY1706" fmla="*/ 2053411 h 6330402"/>
              <a:gd name="connsiteX1707" fmla="*/ 2774828 w 10998254"/>
              <a:gd name="connsiteY1707" fmla="*/ 2027599 h 6330402"/>
              <a:gd name="connsiteX1708" fmla="*/ 2753149 w 10998254"/>
              <a:gd name="connsiteY1708" fmla="*/ 2104704 h 6330402"/>
              <a:gd name="connsiteX1709" fmla="*/ 2742615 w 10998254"/>
              <a:gd name="connsiteY1709" fmla="*/ 2117786 h 6330402"/>
              <a:gd name="connsiteX1710" fmla="*/ 2725460 w 10998254"/>
              <a:gd name="connsiteY1710" fmla="*/ 2119939 h 6330402"/>
              <a:gd name="connsiteX1711" fmla="*/ 2711732 w 10998254"/>
              <a:gd name="connsiteY1711" fmla="*/ 2109900 h 6330402"/>
              <a:gd name="connsiteX1712" fmla="*/ 2709474 w 10998254"/>
              <a:gd name="connsiteY1712" fmla="*/ 2093551 h 6330402"/>
              <a:gd name="connsiteX1713" fmla="*/ 2777746 w 10998254"/>
              <a:gd name="connsiteY1713" fmla="*/ 1850734 h 6330402"/>
              <a:gd name="connsiteX1714" fmla="*/ 2781739 w 10998254"/>
              <a:gd name="connsiteY1714" fmla="*/ 1843072 h 6330402"/>
              <a:gd name="connsiteX1715" fmla="*/ 2782114 w 10998254"/>
              <a:gd name="connsiteY1715" fmla="*/ 1842760 h 6330402"/>
              <a:gd name="connsiteX1716" fmla="*/ 2784666 w 10998254"/>
              <a:gd name="connsiteY1716" fmla="*/ 1837704 h 6330402"/>
              <a:gd name="connsiteX1717" fmla="*/ 2810006 w 10998254"/>
              <a:gd name="connsiteY1717" fmla="*/ 1817817 h 6330402"/>
              <a:gd name="connsiteX1718" fmla="*/ 2828929 w 10998254"/>
              <a:gd name="connsiteY1718" fmla="*/ 1814177 h 6330402"/>
              <a:gd name="connsiteX1719" fmla="*/ 2832889 w 10998254"/>
              <a:gd name="connsiteY1719" fmla="*/ 1799082 h 6330402"/>
              <a:gd name="connsiteX1720" fmla="*/ 2811986 w 10998254"/>
              <a:gd name="connsiteY1720" fmla="*/ 1794445 h 6330402"/>
              <a:gd name="connsiteX1721" fmla="*/ 2737476 w 10998254"/>
              <a:gd name="connsiteY1721" fmla="*/ 1670930 h 6330402"/>
              <a:gd name="connsiteX1722" fmla="*/ 2859474 w 10998254"/>
              <a:gd name="connsiteY1722" fmla="*/ 1536881 h 6330402"/>
              <a:gd name="connsiteX1723" fmla="*/ 5387006 w 10998254"/>
              <a:gd name="connsiteY1723" fmla="*/ 1454931 h 6330402"/>
              <a:gd name="connsiteX1724" fmla="*/ 5509003 w 10998254"/>
              <a:gd name="connsiteY1724" fmla="*/ 1588981 h 6330402"/>
              <a:gd name="connsiteX1725" fmla="*/ 5434493 w 10998254"/>
              <a:gd name="connsiteY1725" fmla="*/ 1712496 h 6330402"/>
              <a:gd name="connsiteX1726" fmla="*/ 5413590 w 10998254"/>
              <a:gd name="connsiteY1726" fmla="*/ 1717133 h 6330402"/>
              <a:gd name="connsiteX1727" fmla="*/ 5417550 w 10998254"/>
              <a:gd name="connsiteY1727" fmla="*/ 1732226 h 6330402"/>
              <a:gd name="connsiteX1728" fmla="*/ 5436473 w 10998254"/>
              <a:gd name="connsiteY1728" fmla="*/ 1735868 h 6330402"/>
              <a:gd name="connsiteX1729" fmla="*/ 5469062 w 10998254"/>
              <a:gd name="connsiteY1729" fmla="*/ 1770120 h 6330402"/>
              <a:gd name="connsiteX1730" fmla="*/ 5469413 w 10998254"/>
              <a:gd name="connsiteY1730" fmla="*/ 1772336 h 6330402"/>
              <a:gd name="connsiteX1731" fmla="*/ 5536957 w 10998254"/>
              <a:gd name="connsiteY1731" fmla="*/ 2012562 h 6330402"/>
              <a:gd name="connsiteX1732" fmla="*/ 5520971 w 10998254"/>
              <a:gd name="connsiteY1732" fmla="*/ 2038949 h 6330402"/>
              <a:gd name="connsiteX1733" fmla="*/ 5520971 w 10998254"/>
              <a:gd name="connsiteY1733" fmla="*/ 2038950 h 6330402"/>
              <a:gd name="connsiteX1734" fmla="*/ 5493282 w 10998254"/>
              <a:gd name="connsiteY1734" fmla="*/ 2023714 h 6330402"/>
              <a:gd name="connsiteX1735" fmla="*/ 5471651 w 10998254"/>
              <a:gd name="connsiteY1735" fmla="*/ 1946784 h 6330402"/>
              <a:gd name="connsiteX1736" fmla="*/ 5471651 w 10998254"/>
              <a:gd name="connsiteY1736" fmla="*/ 1971462 h 6330402"/>
              <a:gd name="connsiteX1737" fmla="*/ 5467125 w 10998254"/>
              <a:gd name="connsiteY1737" fmla="*/ 1992828 h 6330402"/>
              <a:gd name="connsiteX1738" fmla="*/ 5465716 w 10998254"/>
              <a:gd name="connsiteY1738" fmla="*/ 1994815 h 6330402"/>
              <a:gd name="connsiteX1739" fmla="*/ 5445448 w 10998254"/>
              <a:gd name="connsiteY1739" fmla="*/ 2228542 h 6330402"/>
              <a:gd name="connsiteX1740" fmla="*/ 5399971 w 10998254"/>
              <a:gd name="connsiteY1740" fmla="*/ 2228542 h 6330402"/>
              <a:gd name="connsiteX1741" fmla="*/ 5387006 w 10998254"/>
              <a:gd name="connsiteY1741" fmla="*/ 2079041 h 6330402"/>
              <a:gd name="connsiteX1742" fmla="*/ 5374042 w 10998254"/>
              <a:gd name="connsiteY1742" fmla="*/ 2228542 h 6330402"/>
              <a:gd name="connsiteX1743" fmla="*/ 5328565 w 10998254"/>
              <a:gd name="connsiteY1743" fmla="*/ 2228542 h 6330402"/>
              <a:gd name="connsiteX1744" fmla="*/ 5308296 w 10998254"/>
              <a:gd name="connsiteY1744" fmla="*/ 1994815 h 6330402"/>
              <a:gd name="connsiteX1745" fmla="*/ 5306888 w 10998254"/>
              <a:gd name="connsiteY1745" fmla="*/ 1992828 h 6330402"/>
              <a:gd name="connsiteX1746" fmla="*/ 5302361 w 10998254"/>
              <a:gd name="connsiteY1746" fmla="*/ 1971462 h 6330402"/>
              <a:gd name="connsiteX1747" fmla="*/ 5302361 w 10998254"/>
              <a:gd name="connsiteY1747" fmla="*/ 1945645 h 6330402"/>
              <a:gd name="connsiteX1748" fmla="*/ 5280682 w 10998254"/>
              <a:gd name="connsiteY1748" fmla="*/ 2022752 h 6330402"/>
              <a:gd name="connsiteX1749" fmla="*/ 5270148 w 10998254"/>
              <a:gd name="connsiteY1749" fmla="*/ 2035834 h 6330402"/>
              <a:gd name="connsiteX1750" fmla="*/ 5252993 w 10998254"/>
              <a:gd name="connsiteY1750" fmla="*/ 2037987 h 6330402"/>
              <a:gd name="connsiteX1751" fmla="*/ 5239265 w 10998254"/>
              <a:gd name="connsiteY1751" fmla="*/ 2027946 h 6330402"/>
              <a:gd name="connsiteX1752" fmla="*/ 5237007 w 10998254"/>
              <a:gd name="connsiteY1752" fmla="*/ 2011597 h 6330402"/>
              <a:gd name="connsiteX1753" fmla="*/ 5305279 w 10998254"/>
              <a:gd name="connsiteY1753" fmla="*/ 1768784 h 6330402"/>
              <a:gd name="connsiteX1754" fmla="*/ 5309272 w 10998254"/>
              <a:gd name="connsiteY1754" fmla="*/ 1761122 h 6330402"/>
              <a:gd name="connsiteX1755" fmla="*/ 5309647 w 10998254"/>
              <a:gd name="connsiteY1755" fmla="*/ 1760811 h 6330402"/>
              <a:gd name="connsiteX1756" fmla="*/ 5312198 w 10998254"/>
              <a:gd name="connsiteY1756" fmla="*/ 1755755 h 6330402"/>
              <a:gd name="connsiteX1757" fmla="*/ 5337539 w 10998254"/>
              <a:gd name="connsiteY1757" fmla="*/ 1735868 h 6330402"/>
              <a:gd name="connsiteX1758" fmla="*/ 5356462 w 10998254"/>
              <a:gd name="connsiteY1758" fmla="*/ 1732226 h 6330402"/>
              <a:gd name="connsiteX1759" fmla="*/ 5360422 w 10998254"/>
              <a:gd name="connsiteY1759" fmla="*/ 1717133 h 6330402"/>
              <a:gd name="connsiteX1760" fmla="*/ 5339519 w 10998254"/>
              <a:gd name="connsiteY1760" fmla="*/ 1712496 h 6330402"/>
              <a:gd name="connsiteX1761" fmla="*/ 5265009 w 10998254"/>
              <a:gd name="connsiteY1761" fmla="*/ 1588981 h 6330402"/>
              <a:gd name="connsiteX1762" fmla="*/ 5387006 w 10998254"/>
              <a:gd name="connsiteY1762" fmla="*/ 1454931 h 6330402"/>
              <a:gd name="connsiteX1763" fmla="*/ 10847527 w 10998254"/>
              <a:gd name="connsiteY1763" fmla="*/ 1355724 h 6330402"/>
              <a:gd name="connsiteX1764" fmla="*/ 10969525 w 10998254"/>
              <a:gd name="connsiteY1764" fmla="*/ 1489774 h 6330402"/>
              <a:gd name="connsiteX1765" fmla="*/ 10895014 w 10998254"/>
              <a:gd name="connsiteY1765" fmla="*/ 1613289 h 6330402"/>
              <a:gd name="connsiteX1766" fmla="*/ 10874112 w 10998254"/>
              <a:gd name="connsiteY1766" fmla="*/ 1617927 h 6330402"/>
              <a:gd name="connsiteX1767" fmla="*/ 10878071 w 10998254"/>
              <a:gd name="connsiteY1767" fmla="*/ 1633020 h 6330402"/>
              <a:gd name="connsiteX1768" fmla="*/ 10896994 w 10998254"/>
              <a:gd name="connsiteY1768" fmla="*/ 1636661 h 6330402"/>
              <a:gd name="connsiteX1769" fmla="*/ 10929583 w 10998254"/>
              <a:gd name="connsiteY1769" fmla="*/ 1670915 h 6330402"/>
              <a:gd name="connsiteX1770" fmla="*/ 10929934 w 10998254"/>
              <a:gd name="connsiteY1770" fmla="*/ 1673130 h 6330402"/>
              <a:gd name="connsiteX1771" fmla="*/ 10997478 w 10998254"/>
              <a:gd name="connsiteY1771" fmla="*/ 1913358 h 6330402"/>
              <a:gd name="connsiteX1772" fmla="*/ 10981492 w 10998254"/>
              <a:gd name="connsiteY1772" fmla="*/ 1939746 h 6330402"/>
              <a:gd name="connsiteX1773" fmla="*/ 10981492 w 10998254"/>
              <a:gd name="connsiteY1773" fmla="*/ 1939747 h 6330402"/>
              <a:gd name="connsiteX1774" fmla="*/ 10953803 w 10998254"/>
              <a:gd name="connsiteY1774" fmla="*/ 1924512 h 6330402"/>
              <a:gd name="connsiteX1775" fmla="*/ 10932172 w 10998254"/>
              <a:gd name="connsiteY1775" fmla="*/ 1847579 h 6330402"/>
              <a:gd name="connsiteX1776" fmla="*/ 10932172 w 10998254"/>
              <a:gd name="connsiteY1776" fmla="*/ 1872257 h 6330402"/>
              <a:gd name="connsiteX1777" fmla="*/ 10927646 w 10998254"/>
              <a:gd name="connsiteY1777" fmla="*/ 1893623 h 6330402"/>
              <a:gd name="connsiteX1778" fmla="*/ 10926237 w 10998254"/>
              <a:gd name="connsiteY1778" fmla="*/ 1895613 h 6330402"/>
              <a:gd name="connsiteX1779" fmla="*/ 10905969 w 10998254"/>
              <a:gd name="connsiteY1779" fmla="*/ 2129338 h 6330402"/>
              <a:gd name="connsiteX1780" fmla="*/ 10860492 w 10998254"/>
              <a:gd name="connsiteY1780" fmla="*/ 2129338 h 6330402"/>
              <a:gd name="connsiteX1781" fmla="*/ 10847527 w 10998254"/>
              <a:gd name="connsiteY1781" fmla="*/ 1979838 h 6330402"/>
              <a:gd name="connsiteX1782" fmla="*/ 10834563 w 10998254"/>
              <a:gd name="connsiteY1782" fmla="*/ 2129338 h 6330402"/>
              <a:gd name="connsiteX1783" fmla="*/ 10789086 w 10998254"/>
              <a:gd name="connsiteY1783" fmla="*/ 2129338 h 6330402"/>
              <a:gd name="connsiteX1784" fmla="*/ 10768818 w 10998254"/>
              <a:gd name="connsiteY1784" fmla="*/ 1895613 h 6330402"/>
              <a:gd name="connsiteX1785" fmla="*/ 10767409 w 10998254"/>
              <a:gd name="connsiteY1785" fmla="*/ 1893623 h 6330402"/>
              <a:gd name="connsiteX1786" fmla="*/ 10762883 w 10998254"/>
              <a:gd name="connsiteY1786" fmla="*/ 1872257 h 6330402"/>
              <a:gd name="connsiteX1787" fmla="*/ 10762883 w 10998254"/>
              <a:gd name="connsiteY1787" fmla="*/ 1846443 h 6330402"/>
              <a:gd name="connsiteX1788" fmla="*/ 10741203 w 10998254"/>
              <a:gd name="connsiteY1788" fmla="*/ 1923549 h 6330402"/>
              <a:gd name="connsiteX1789" fmla="*/ 10713514 w 10998254"/>
              <a:gd name="connsiteY1789" fmla="*/ 1938784 h 6330402"/>
              <a:gd name="connsiteX1790" fmla="*/ 10713514 w 10998254"/>
              <a:gd name="connsiteY1790" fmla="*/ 1938783 h 6330402"/>
              <a:gd name="connsiteX1791" fmla="*/ 10697528 w 10998254"/>
              <a:gd name="connsiteY1791" fmla="*/ 1912395 h 6330402"/>
              <a:gd name="connsiteX1792" fmla="*/ 10765800 w 10998254"/>
              <a:gd name="connsiteY1792" fmla="*/ 1669578 h 6330402"/>
              <a:gd name="connsiteX1793" fmla="*/ 10769794 w 10998254"/>
              <a:gd name="connsiteY1793" fmla="*/ 1661915 h 6330402"/>
              <a:gd name="connsiteX1794" fmla="*/ 10770168 w 10998254"/>
              <a:gd name="connsiteY1794" fmla="*/ 1661605 h 6330402"/>
              <a:gd name="connsiteX1795" fmla="*/ 10772720 w 10998254"/>
              <a:gd name="connsiteY1795" fmla="*/ 1656548 h 6330402"/>
              <a:gd name="connsiteX1796" fmla="*/ 10798061 w 10998254"/>
              <a:gd name="connsiteY1796" fmla="*/ 1636661 h 6330402"/>
              <a:gd name="connsiteX1797" fmla="*/ 10816983 w 10998254"/>
              <a:gd name="connsiteY1797" fmla="*/ 1633020 h 6330402"/>
              <a:gd name="connsiteX1798" fmla="*/ 10820943 w 10998254"/>
              <a:gd name="connsiteY1798" fmla="*/ 1617927 h 6330402"/>
              <a:gd name="connsiteX1799" fmla="*/ 10800040 w 10998254"/>
              <a:gd name="connsiteY1799" fmla="*/ 1613289 h 6330402"/>
              <a:gd name="connsiteX1800" fmla="*/ 10725530 w 10998254"/>
              <a:gd name="connsiteY1800" fmla="*/ 1489774 h 6330402"/>
              <a:gd name="connsiteX1801" fmla="*/ 10847527 w 10998254"/>
              <a:gd name="connsiteY1801" fmla="*/ 1355724 h 6330402"/>
              <a:gd name="connsiteX1802" fmla="*/ 9208508 w 10998254"/>
              <a:gd name="connsiteY1802" fmla="*/ 1269462 h 6330402"/>
              <a:gd name="connsiteX1803" fmla="*/ 9330506 w 10998254"/>
              <a:gd name="connsiteY1803" fmla="*/ 1403511 h 6330402"/>
              <a:gd name="connsiteX1804" fmla="*/ 9255995 w 10998254"/>
              <a:gd name="connsiteY1804" fmla="*/ 1527027 h 6330402"/>
              <a:gd name="connsiteX1805" fmla="*/ 9235093 w 10998254"/>
              <a:gd name="connsiteY1805" fmla="*/ 1531664 h 6330402"/>
              <a:gd name="connsiteX1806" fmla="*/ 9239052 w 10998254"/>
              <a:gd name="connsiteY1806" fmla="*/ 1546757 h 6330402"/>
              <a:gd name="connsiteX1807" fmla="*/ 9257975 w 10998254"/>
              <a:gd name="connsiteY1807" fmla="*/ 1550398 h 6330402"/>
              <a:gd name="connsiteX1808" fmla="*/ 9290564 w 10998254"/>
              <a:gd name="connsiteY1808" fmla="*/ 1584652 h 6330402"/>
              <a:gd name="connsiteX1809" fmla="*/ 9290915 w 10998254"/>
              <a:gd name="connsiteY1809" fmla="*/ 1586867 h 6330402"/>
              <a:gd name="connsiteX1810" fmla="*/ 9358459 w 10998254"/>
              <a:gd name="connsiteY1810" fmla="*/ 1827095 h 6330402"/>
              <a:gd name="connsiteX1811" fmla="*/ 9342473 w 10998254"/>
              <a:gd name="connsiteY1811" fmla="*/ 1853484 h 6330402"/>
              <a:gd name="connsiteX1812" fmla="*/ 9342473 w 10998254"/>
              <a:gd name="connsiteY1812" fmla="*/ 1853484 h 6330402"/>
              <a:gd name="connsiteX1813" fmla="*/ 9314784 w 10998254"/>
              <a:gd name="connsiteY1813" fmla="*/ 1838249 h 6330402"/>
              <a:gd name="connsiteX1814" fmla="*/ 9293153 w 10998254"/>
              <a:gd name="connsiteY1814" fmla="*/ 1761316 h 6330402"/>
              <a:gd name="connsiteX1815" fmla="*/ 9293153 w 10998254"/>
              <a:gd name="connsiteY1815" fmla="*/ 1785994 h 6330402"/>
              <a:gd name="connsiteX1816" fmla="*/ 9288627 w 10998254"/>
              <a:gd name="connsiteY1816" fmla="*/ 1807360 h 6330402"/>
              <a:gd name="connsiteX1817" fmla="*/ 9287218 w 10998254"/>
              <a:gd name="connsiteY1817" fmla="*/ 1809350 h 6330402"/>
              <a:gd name="connsiteX1818" fmla="*/ 9266950 w 10998254"/>
              <a:gd name="connsiteY1818" fmla="*/ 2043075 h 6330402"/>
              <a:gd name="connsiteX1819" fmla="*/ 9221473 w 10998254"/>
              <a:gd name="connsiteY1819" fmla="*/ 2043075 h 6330402"/>
              <a:gd name="connsiteX1820" fmla="*/ 9208508 w 10998254"/>
              <a:gd name="connsiteY1820" fmla="*/ 1893575 h 6330402"/>
              <a:gd name="connsiteX1821" fmla="*/ 9195544 w 10998254"/>
              <a:gd name="connsiteY1821" fmla="*/ 2043075 h 6330402"/>
              <a:gd name="connsiteX1822" fmla="*/ 9150067 w 10998254"/>
              <a:gd name="connsiteY1822" fmla="*/ 2043075 h 6330402"/>
              <a:gd name="connsiteX1823" fmla="*/ 9129799 w 10998254"/>
              <a:gd name="connsiteY1823" fmla="*/ 1809351 h 6330402"/>
              <a:gd name="connsiteX1824" fmla="*/ 9128390 w 10998254"/>
              <a:gd name="connsiteY1824" fmla="*/ 1807360 h 6330402"/>
              <a:gd name="connsiteX1825" fmla="*/ 9123864 w 10998254"/>
              <a:gd name="connsiteY1825" fmla="*/ 1785994 h 6330402"/>
              <a:gd name="connsiteX1826" fmla="*/ 9123864 w 10998254"/>
              <a:gd name="connsiteY1826" fmla="*/ 1760180 h 6330402"/>
              <a:gd name="connsiteX1827" fmla="*/ 9102184 w 10998254"/>
              <a:gd name="connsiteY1827" fmla="*/ 1837286 h 6330402"/>
              <a:gd name="connsiteX1828" fmla="*/ 9074495 w 10998254"/>
              <a:gd name="connsiteY1828" fmla="*/ 1852521 h 6330402"/>
              <a:gd name="connsiteX1829" fmla="*/ 9074495 w 10998254"/>
              <a:gd name="connsiteY1829" fmla="*/ 1852520 h 6330402"/>
              <a:gd name="connsiteX1830" fmla="*/ 9058509 w 10998254"/>
              <a:gd name="connsiteY1830" fmla="*/ 1826133 h 6330402"/>
              <a:gd name="connsiteX1831" fmla="*/ 9126781 w 10998254"/>
              <a:gd name="connsiteY1831" fmla="*/ 1583315 h 6330402"/>
              <a:gd name="connsiteX1832" fmla="*/ 9130775 w 10998254"/>
              <a:gd name="connsiteY1832" fmla="*/ 1575653 h 6330402"/>
              <a:gd name="connsiteX1833" fmla="*/ 9131149 w 10998254"/>
              <a:gd name="connsiteY1833" fmla="*/ 1575342 h 6330402"/>
              <a:gd name="connsiteX1834" fmla="*/ 9133701 w 10998254"/>
              <a:gd name="connsiteY1834" fmla="*/ 1570285 h 6330402"/>
              <a:gd name="connsiteX1835" fmla="*/ 9159042 w 10998254"/>
              <a:gd name="connsiteY1835" fmla="*/ 1550398 h 6330402"/>
              <a:gd name="connsiteX1836" fmla="*/ 9177964 w 10998254"/>
              <a:gd name="connsiteY1836" fmla="*/ 1546757 h 6330402"/>
              <a:gd name="connsiteX1837" fmla="*/ 9181924 w 10998254"/>
              <a:gd name="connsiteY1837" fmla="*/ 1531664 h 6330402"/>
              <a:gd name="connsiteX1838" fmla="*/ 9161021 w 10998254"/>
              <a:gd name="connsiteY1838" fmla="*/ 1527027 h 6330402"/>
              <a:gd name="connsiteX1839" fmla="*/ 9086511 w 10998254"/>
              <a:gd name="connsiteY1839" fmla="*/ 1403511 h 6330402"/>
              <a:gd name="connsiteX1840" fmla="*/ 9208508 w 10998254"/>
              <a:gd name="connsiteY1840" fmla="*/ 1269462 h 6330402"/>
              <a:gd name="connsiteX1841" fmla="*/ 892649 w 10998254"/>
              <a:gd name="connsiteY1841" fmla="*/ 1130055 h 6330402"/>
              <a:gd name="connsiteX1842" fmla="*/ 1014646 w 10998254"/>
              <a:gd name="connsiteY1842" fmla="*/ 1264105 h 6330402"/>
              <a:gd name="connsiteX1843" fmla="*/ 940136 w 10998254"/>
              <a:gd name="connsiteY1843" fmla="*/ 1387620 h 6330402"/>
              <a:gd name="connsiteX1844" fmla="*/ 919234 w 10998254"/>
              <a:gd name="connsiteY1844" fmla="*/ 1392257 h 6330402"/>
              <a:gd name="connsiteX1845" fmla="*/ 923193 w 10998254"/>
              <a:gd name="connsiteY1845" fmla="*/ 1407351 h 6330402"/>
              <a:gd name="connsiteX1846" fmla="*/ 942116 w 10998254"/>
              <a:gd name="connsiteY1846" fmla="*/ 1410992 h 6330402"/>
              <a:gd name="connsiteX1847" fmla="*/ 974704 w 10998254"/>
              <a:gd name="connsiteY1847" fmla="*/ 1445245 h 6330402"/>
              <a:gd name="connsiteX1848" fmla="*/ 975056 w 10998254"/>
              <a:gd name="connsiteY1848" fmla="*/ 1447460 h 6330402"/>
              <a:gd name="connsiteX1849" fmla="*/ 1042600 w 10998254"/>
              <a:gd name="connsiteY1849" fmla="*/ 1687688 h 6330402"/>
              <a:gd name="connsiteX1850" fmla="*/ 1026614 w 10998254"/>
              <a:gd name="connsiteY1850" fmla="*/ 1714077 h 6330402"/>
              <a:gd name="connsiteX1851" fmla="*/ 1026614 w 10998254"/>
              <a:gd name="connsiteY1851" fmla="*/ 1714077 h 6330402"/>
              <a:gd name="connsiteX1852" fmla="*/ 998925 w 10998254"/>
              <a:gd name="connsiteY1852" fmla="*/ 1698842 h 6330402"/>
              <a:gd name="connsiteX1853" fmla="*/ 977294 w 10998254"/>
              <a:gd name="connsiteY1853" fmla="*/ 1621909 h 6330402"/>
              <a:gd name="connsiteX1854" fmla="*/ 977294 w 10998254"/>
              <a:gd name="connsiteY1854" fmla="*/ 1646588 h 6330402"/>
              <a:gd name="connsiteX1855" fmla="*/ 972768 w 10998254"/>
              <a:gd name="connsiteY1855" fmla="*/ 1667953 h 6330402"/>
              <a:gd name="connsiteX1856" fmla="*/ 971360 w 10998254"/>
              <a:gd name="connsiteY1856" fmla="*/ 1669943 h 6330402"/>
              <a:gd name="connsiteX1857" fmla="*/ 951091 w 10998254"/>
              <a:gd name="connsiteY1857" fmla="*/ 1903669 h 6330402"/>
              <a:gd name="connsiteX1858" fmla="*/ 905614 w 10998254"/>
              <a:gd name="connsiteY1858" fmla="*/ 1903669 h 6330402"/>
              <a:gd name="connsiteX1859" fmla="*/ 892649 w 10998254"/>
              <a:gd name="connsiteY1859" fmla="*/ 1754169 h 6330402"/>
              <a:gd name="connsiteX1860" fmla="*/ 879685 w 10998254"/>
              <a:gd name="connsiteY1860" fmla="*/ 1903669 h 6330402"/>
              <a:gd name="connsiteX1861" fmla="*/ 834208 w 10998254"/>
              <a:gd name="connsiteY1861" fmla="*/ 1903669 h 6330402"/>
              <a:gd name="connsiteX1862" fmla="*/ 813940 w 10998254"/>
              <a:gd name="connsiteY1862" fmla="*/ 1669944 h 6330402"/>
              <a:gd name="connsiteX1863" fmla="*/ 812531 w 10998254"/>
              <a:gd name="connsiteY1863" fmla="*/ 1667953 h 6330402"/>
              <a:gd name="connsiteX1864" fmla="*/ 808004 w 10998254"/>
              <a:gd name="connsiteY1864" fmla="*/ 1646588 h 6330402"/>
              <a:gd name="connsiteX1865" fmla="*/ 808004 w 10998254"/>
              <a:gd name="connsiteY1865" fmla="*/ 1620774 h 6330402"/>
              <a:gd name="connsiteX1866" fmla="*/ 786325 w 10998254"/>
              <a:gd name="connsiteY1866" fmla="*/ 1697879 h 6330402"/>
              <a:gd name="connsiteX1867" fmla="*/ 758635 w 10998254"/>
              <a:gd name="connsiteY1867" fmla="*/ 1713114 h 6330402"/>
              <a:gd name="connsiteX1868" fmla="*/ 758636 w 10998254"/>
              <a:gd name="connsiteY1868" fmla="*/ 1713114 h 6330402"/>
              <a:gd name="connsiteX1869" fmla="*/ 742649 w 10998254"/>
              <a:gd name="connsiteY1869" fmla="*/ 1686726 h 6330402"/>
              <a:gd name="connsiteX1870" fmla="*/ 810922 w 10998254"/>
              <a:gd name="connsiteY1870" fmla="*/ 1443908 h 6330402"/>
              <a:gd name="connsiteX1871" fmla="*/ 814916 w 10998254"/>
              <a:gd name="connsiteY1871" fmla="*/ 1436246 h 6330402"/>
              <a:gd name="connsiteX1872" fmla="*/ 815290 w 10998254"/>
              <a:gd name="connsiteY1872" fmla="*/ 1435935 h 6330402"/>
              <a:gd name="connsiteX1873" fmla="*/ 817842 w 10998254"/>
              <a:gd name="connsiteY1873" fmla="*/ 1430878 h 6330402"/>
              <a:gd name="connsiteX1874" fmla="*/ 843183 w 10998254"/>
              <a:gd name="connsiteY1874" fmla="*/ 1410992 h 6330402"/>
              <a:gd name="connsiteX1875" fmla="*/ 862106 w 10998254"/>
              <a:gd name="connsiteY1875" fmla="*/ 1407351 h 6330402"/>
              <a:gd name="connsiteX1876" fmla="*/ 866065 w 10998254"/>
              <a:gd name="connsiteY1876" fmla="*/ 1392257 h 6330402"/>
              <a:gd name="connsiteX1877" fmla="*/ 845162 w 10998254"/>
              <a:gd name="connsiteY1877" fmla="*/ 1387620 h 6330402"/>
              <a:gd name="connsiteX1878" fmla="*/ 770652 w 10998254"/>
              <a:gd name="connsiteY1878" fmla="*/ 1264105 h 6330402"/>
              <a:gd name="connsiteX1879" fmla="*/ 892649 w 10998254"/>
              <a:gd name="connsiteY1879" fmla="*/ 1130055 h 6330402"/>
              <a:gd name="connsiteX1880" fmla="*/ 2065843 w 10998254"/>
              <a:gd name="connsiteY1880" fmla="*/ 1017912 h 6330402"/>
              <a:gd name="connsiteX1881" fmla="*/ 2187839 w 10998254"/>
              <a:gd name="connsiteY1881" fmla="*/ 1151962 h 6330402"/>
              <a:gd name="connsiteX1882" fmla="*/ 2113329 w 10998254"/>
              <a:gd name="connsiteY1882" fmla="*/ 1275477 h 6330402"/>
              <a:gd name="connsiteX1883" fmla="*/ 2092426 w 10998254"/>
              <a:gd name="connsiteY1883" fmla="*/ 1280115 h 6330402"/>
              <a:gd name="connsiteX1884" fmla="*/ 2096386 w 10998254"/>
              <a:gd name="connsiteY1884" fmla="*/ 1295208 h 6330402"/>
              <a:gd name="connsiteX1885" fmla="*/ 2115309 w 10998254"/>
              <a:gd name="connsiteY1885" fmla="*/ 1298849 h 6330402"/>
              <a:gd name="connsiteX1886" fmla="*/ 2147897 w 10998254"/>
              <a:gd name="connsiteY1886" fmla="*/ 1333103 h 6330402"/>
              <a:gd name="connsiteX1887" fmla="*/ 2148249 w 10998254"/>
              <a:gd name="connsiteY1887" fmla="*/ 1335317 h 6330402"/>
              <a:gd name="connsiteX1888" fmla="*/ 2215793 w 10998254"/>
              <a:gd name="connsiteY1888" fmla="*/ 1575546 h 6330402"/>
              <a:gd name="connsiteX1889" fmla="*/ 2199806 w 10998254"/>
              <a:gd name="connsiteY1889" fmla="*/ 1601934 h 6330402"/>
              <a:gd name="connsiteX1890" fmla="*/ 2199807 w 10998254"/>
              <a:gd name="connsiteY1890" fmla="*/ 1601935 h 6330402"/>
              <a:gd name="connsiteX1891" fmla="*/ 2172118 w 10998254"/>
              <a:gd name="connsiteY1891" fmla="*/ 1586700 h 6330402"/>
              <a:gd name="connsiteX1892" fmla="*/ 2150487 w 10998254"/>
              <a:gd name="connsiteY1892" fmla="*/ 1509767 h 6330402"/>
              <a:gd name="connsiteX1893" fmla="*/ 2150487 w 10998254"/>
              <a:gd name="connsiteY1893" fmla="*/ 1534445 h 6330402"/>
              <a:gd name="connsiteX1894" fmla="*/ 2145960 w 10998254"/>
              <a:gd name="connsiteY1894" fmla="*/ 1555811 h 6330402"/>
              <a:gd name="connsiteX1895" fmla="*/ 2144553 w 10998254"/>
              <a:gd name="connsiteY1895" fmla="*/ 1557801 h 6330402"/>
              <a:gd name="connsiteX1896" fmla="*/ 2124283 w 10998254"/>
              <a:gd name="connsiteY1896" fmla="*/ 1791526 h 6330402"/>
              <a:gd name="connsiteX1897" fmla="*/ 2078806 w 10998254"/>
              <a:gd name="connsiteY1897" fmla="*/ 1791526 h 6330402"/>
              <a:gd name="connsiteX1898" fmla="*/ 2065843 w 10998254"/>
              <a:gd name="connsiteY1898" fmla="*/ 1642026 h 6330402"/>
              <a:gd name="connsiteX1899" fmla="*/ 2052877 w 10998254"/>
              <a:gd name="connsiteY1899" fmla="*/ 1791526 h 6330402"/>
              <a:gd name="connsiteX1900" fmla="*/ 2007401 w 10998254"/>
              <a:gd name="connsiteY1900" fmla="*/ 1791526 h 6330402"/>
              <a:gd name="connsiteX1901" fmla="*/ 1987132 w 10998254"/>
              <a:gd name="connsiteY1901" fmla="*/ 1557802 h 6330402"/>
              <a:gd name="connsiteX1902" fmla="*/ 1985723 w 10998254"/>
              <a:gd name="connsiteY1902" fmla="*/ 1555811 h 6330402"/>
              <a:gd name="connsiteX1903" fmla="*/ 1981197 w 10998254"/>
              <a:gd name="connsiteY1903" fmla="*/ 1534445 h 6330402"/>
              <a:gd name="connsiteX1904" fmla="*/ 1981197 w 10998254"/>
              <a:gd name="connsiteY1904" fmla="*/ 1508631 h 6330402"/>
              <a:gd name="connsiteX1905" fmla="*/ 1959517 w 10998254"/>
              <a:gd name="connsiteY1905" fmla="*/ 1585737 h 6330402"/>
              <a:gd name="connsiteX1906" fmla="*/ 1931828 w 10998254"/>
              <a:gd name="connsiteY1906" fmla="*/ 1600972 h 6330402"/>
              <a:gd name="connsiteX1907" fmla="*/ 1931828 w 10998254"/>
              <a:gd name="connsiteY1907" fmla="*/ 1600971 h 6330402"/>
              <a:gd name="connsiteX1908" fmla="*/ 1915842 w 10998254"/>
              <a:gd name="connsiteY1908" fmla="*/ 1574583 h 6330402"/>
              <a:gd name="connsiteX1909" fmla="*/ 1984114 w 10998254"/>
              <a:gd name="connsiteY1909" fmla="*/ 1331765 h 6330402"/>
              <a:gd name="connsiteX1910" fmla="*/ 1988108 w 10998254"/>
              <a:gd name="connsiteY1910" fmla="*/ 1324103 h 6330402"/>
              <a:gd name="connsiteX1911" fmla="*/ 1988483 w 10998254"/>
              <a:gd name="connsiteY1911" fmla="*/ 1323793 h 6330402"/>
              <a:gd name="connsiteX1912" fmla="*/ 1991034 w 10998254"/>
              <a:gd name="connsiteY1912" fmla="*/ 1318736 h 6330402"/>
              <a:gd name="connsiteX1913" fmla="*/ 2016374 w 10998254"/>
              <a:gd name="connsiteY1913" fmla="*/ 1298849 h 6330402"/>
              <a:gd name="connsiteX1914" fmla="*/ 2035298 w 10998254"/>
              <a:gd name="connsiteY1914" fmla="*/ 1295208 h 6330402"/>
              <a:gd name="connsiteX1915" fmla="*/ 2039258 w 10998254"/>
              <a:gd name="connsiteY1915" fmla="*/ 1280115 h 6330402"/>
              <a:gd name="connsiteX1916" fmla="*/ 2018355 w 10998254"/>
              <a:gd name="connsiteY1916" fmla="*/ 1275477 h 6330402"/>
              <a:gd name="connsiteX1917" fmla="*/ 1943845 w 10998254"/>
              <a:gd name="connsiteY1917" fmla="*/ 1151962 h 6330402"/>
              <a:gd name="connsiteX1918" fmla="*/ 2065843 w 10998254"/>
              <a:gd name="connsiteY1918" fmla="*/ 1017912 h 6330402"/>
              <a:gd name="connsiteX1919" fmla="*/ 4714146 w 10998254"/>
              <a:gd name="connsiteY1919" fmla="*/ 855393 h 6330402"/>
              <a:gd name="connsiteX1920" fmla="*/ 4836143 w 10998254"/>
              <a:gd name="connsiteY1920" fmla="*/ 989444 h 6330402"/>
              <a:gd name="connsiteX1921" fmla="*/ 4761633 w 10998254"/>
              <a:gd name="connsiteY1921" fmla="*/ 1112959 h 6330402"/>
              <a:gd name="connsiteX1922" fmla="*/ 4740730 w 10998254"/>
              <a:gd name="connsiteY1922" fmla="*/ 1117596 h 6330402"/>
              <a:gd name="connsiteX1923" fmla="*/ 4744690 w 10998254"/>
              <a:gd name="connsiteY1923" fmla="*/ 1132690 h 6330402"/>
              <a:gd name="connsiteX1924" fmla="*/ 4763613 w 10998254"/>
              <a:gd name="connsiteY1924" fmla="*/ 1136330 h 6330402"/>
              <a:gd name="connsiteX1925" fmla="*/ 4796202 w 10998254"/>
              <a:gd name="connsiteY1925" fmla="*/ 1170584 h 6330402"/>
              <a:gd name="connsiteX1926" fmla="*/ 4796553 w 10998254"/>
              <a:gd name="connsiteY1926" fmla="*/ 1172799 h 6330402"/>
              <a:gd name="connsiteX1927" fmla="*/ 4864097 w 10998254"/>
              <a:gd name="connsiteY1927" fmla="*/ 1413028 h 6330402"/>
              <a:gd name="connsiteX1928" fmla="*/ 4848111 w 10998254"/>
              <a:gd name="connsiteY1928" fmla="*/ 1439415 h 6330402"/>
              <a:gd name="connsiteX1929" fmla="*/ 4848111 w 10998254"/>
              <a:gd name="connsiteY1929" fmla="*/ 1439416 h 6330402"/>
              <a:gd name="connsiteX1930" fmla="*/ 4820422 w 10998254"/>
              <a:gd name="connsiteY1930" fmla="*/ 1424181 h 6330402"/>
              <a:gd name="connsiteX1931" fmla="*/ 4798791 w 10998254"/>
              <a:gd name="connsiteY1931" fmla="*/ 1347248 h 6330402"/>
              <a:gd name="connsiteX1932" fmla="*/ 4798791 w 10998254"/>
              <a:gd name="connsiteY1932" fmla="*/ 1371926 h 6330402"/>
              <a:gd name="connsiteX1933" fmla="*/ 4794265 w 10998254"/>
              <a:gd name="connsiteY1933" fmla="*/ 1393292 h 6330402"/>
              <a:gd name="connsiteX1934" fmla="*/ 4792856 w 10998254"/>
              <a:gd name="connsiteY1934" fmla="*/ 1395282 h 6330402"/>
              <a:gd name="connsiteX1935" fmla="*/ 4772588 w 10998254"/>
              <a:gd name="connsiteY1935" fmla="*/ 1629007 h 6330402"/>
              <a:gd name="connsiteX1936" fmla="*/ 4727111 w 10998254"/>
              <a:gd name="connsiteY1936" fmla="*/ 1629007 h 6330402"/>
              <a:gd name="connsiteX1937" fmla="*/ 4714146 w 10998254"/>
              <a:gd name="connsiteY1937" fmla="*/ 1479507 h 6330402"/>
              <a:gd name="connsiteX1938" fmla="*/ 4701182 w 10998254"/>
              <a:gd name="connsiteY1938" fmla="*/ 1629007 h 6330402"/>
              <a:gd name="connsiteX1939" fmla="*/ 4655705 w 10998254"/>
              <a:gd name="connsiteY1939" fmla="*/ 1629007 h 6330402"/>
              <a:gd name="connsiteX1940" fmla="*/ 4635436 w 10998254"/>
              <a:gd name="connsiteY1940" fmla="*/ 1395283 h 6330402"/>
              <a:gd name="connsiteX1941" fmla="*/ 4634028 w 10998254"/>
              <a:gd name="connsiteY1941" fmla="*/ 1393292 h 6330402"/>
              <a:gd name="connsiteX1942" fmla="*/ 4629501 w 10998254"/>
              <a:gd name="connsiteY1942" fmla="*/ 1371926 h 6330402"/>
              <a:gd name="connsiteX1943" fmla="*/ 4629501 w 10998254"/>
              <a:gd name="connsiteY1943" fmla="*/ 1346112 h 6330402"/>
              <a:gd name="connsiteX1944" fmla="*/ 4607822 w 10998254"/>
              <a:gd name="connsiteY1944" fmla="*/ 1423218 h 6330402"/>
              <a:gd name="connsiteX1945" fmla="*/ 4580132 w 10998254"/>
              <a:gd name="connsiteY1945" fmla="*/ 1438453 h 6330402"/>
              <a:gd name="connsiteX1946" fmla="*/ 4580133 w 10998254"/>
              <a:gd name="connsiteY1946" fmla="*/ 1438453 h 6330402"/>
              <a:gd name="connsiteX1947" fmla="*/ 4564147 w 10998254"/>
              <a:gd name="connsiteY1947" fmla="*/ 1412064 h 6330402"/>
              <a:gd name="connsiteX1948" fmla="*/ 4632419 w 10998254"/>
              <a:gd name="connsiteY1948" fmla="*/ 1169247 h 6330402"/>
              <a:gd name="connsiteX1949" fmla="*/ 4636412 w 10998254"/>
              <a:gd name="connsiteY1949" fmla="*/ 1161584 h 6330402"/>
              <a:gd name="connsiteX1950" fmla="*/ 4636787 w 10998254"/>
              <a:gd name="connsiteY1950" fmla="*/ 1161274 h 6330402"/>
              <a:gd name="connsiteX1951" fmla="*/ 4639338 w 10998254"/>
              <a:gd name="connsiteY1951" fmla="*/ 1156217 h 6330402"/>
              <a:gd name="connsiteX1952" fmla="*/ 4664679 w 10998254"/>
              <a:gd name="connsiteY1952" fmla="*/ 1136330 h 6330402"/>
              <a:gd name="connsiteX1953" fmla="*/ 4683602 w 10998254"/>
              <a:gd name="connsiteY1953" fmla="*/ 1132690 h 6330402"/>
              <a:gd name="connsiteX1954" fmla="*/ 4687562 w 10998254"/>
              <a:gd name="connsiteY1954" fmla="*/ 1117596 h 6330402"/>
              <a:gd name="connsiteX1955" fmla="*/ 4666659 w 10998254"/>
              <a:gd name="connsiteY1955" fmla="*/ 1112959 h 6330402"/>
              <a:gd name="connsiteX1956" fmla="*/ 4592149 w 10998254"/>
              <a:gd name="connsiteY1956" fmla="*/ 989444 h 6330402"/>
              <a:gd name="connsiteX1957" fmla="*/ 4714146 w 10998254"/>
              <a:gd name="connsiteY1957" fmla="*/ 855393 h 6330402"/>
              <a:gd name="connsiteX1958" fmla="*/ 6154757 w 10998254"/>
              <a:gd name="connsiteY1958" fmla="*/ 855393 h 6330402"/>
              <a:gd name="connsiteX1959" fmla="*/ 6276754 w 10998254"/>
              <a:gd name="connsiteY1959" fmla="*/ 989444 h 6330402"/>
              <a:gd name="connsiteX1960" fmla="*/ 6202244 w 10998254"/>
              <a:gd name="connsiteY1960" fmla="*/ 1112959 h 6330402"/>
              <a:gd name="connsiteX1961" fmla="*/ 6181341 w 10998254"/>
              <a:gd name="connsiteY1961" fmla="*/ 1117596 h 6330402"/>
              <a:gd name="connsiteX1962" fmla="*/ 6185301 w 10998254"/>
              <a:gd name="connsiteY1962" fmla="*/ 1132690 h 6330402"/>
              <a:gd name="connsiteX1963" fmla="*/ 6204224 w 10998254"/>
              <a:gd name="connsiteY1963" fmla="*/ 1136330 h 6330402"/>
              <a:gd name="connsiteX1964" fmla="*/ 6236813 w 10998254"/>
              <a:gd name="connsiteY1964" fmla="*/ 1170584 h 6330402"/>
              <a:gd name="connsiteX1965" fmla="*/ 6237164 w 10998254"/>
              <a:gd name="connsiteY1965" fmla="*/ 1172799 h 6330402"/>
              <a:gd name="connsiteX1966" fmla="*/ 6304708 w 10998254"/>
              <a:gd name="connsiteY1966" fmla="*/ 1413028 h 6330402"/>
              <a:gd name="connsiteX1967" fmla="*/ 6288722 w 10998254"/>
              <a:gd name="connsiteY1967" fmla="*/ 1439415 h 6330402"/>
              <a:gd name="connsiteX1968" fmla="*/ 6288722 w 10998254"/>
              <a:gd name="connsiteY1968" fmla="*/ 1439416 h 6330402"/>
              <a:gd name="connsiteX1969" fmla="*/ 6261033 w 10998254"/>
              <a:gd name="connsiteY1969" fmla="*/ 1424181 h 6330402"/>
              <a:gd name="connsiteX1970" fmla="*/ 6239402 w 10998254"/>
              <a:gd name="connsiteY1970" fmla="*/ 1347248 h 6330402"/>
              <a:gd name="connsiteX1971" fmla="*/ 6239402 w 10998254"/>
              <a:gd name="connsiteY1971" fmla="*/ 1371926 h 6330402"/>
              <a:gd name="connsiteX1972" fmla="*/ 6234876 w 10998254"/>
              <a:gd name="connsiteY1972" fmla="*/ 1393292 h 6330402"/>
              <a:gd name="connsiteX1973" fmla="*/ 6233467 w 10998254"/>
              <a:gd name="connsiteY1973" fmla="*/ 1395282 h 6330402"/>
              <a:gd name="connsiteX1974" fmla="*/ 6213199 w 10998254"/>
              <a:gd name="connsiteY1974" fmla="*/ 1629007 h 6330402"/>
              <a:gd name="connsiteX1975" fmla="*/ 6167722 w 10998254"/>
              <a:gd name="connsiteY1975" fmla="*/ 1629007 h 6330402"/>
              <a:gd name="connsiteX1976" fmla="*/ 6154757 w 10998254"/>
              <a:gd name="connsiteY1976" fmla="*/ 1479507 h 6330402"/>
              <a:gd name="connsiteX1977" fmla="*/ 6141793 w 10998254"/>
              <a:gd name="connsiteY1977" fmla="*/ 1629007 h 6330402"/>
              <a:gd name="connsiteX1978" fmla="*/ 6096316 w 10998254"/>
              <a:gd name="connsiteY1978" fmla="*/ 1629007 h 6330402"/>
              <a:gd name="connsiteX1979" fmla="*/ 6076047 w 10998254"/>
              <a:gd name="connsiteY1979" fmla="*/ 1395282 h 6330402"/>
              <a:gd name="connsiteX1980" fmla="*/ 6074639 w 10998254"/>
              <a:gd name="connsiteY1980" fmla="*/ 1393292 h 6330402"/>
              <a:gd name="connsiteX1981" fmla="*/ 6070112 w 10998254"/>
              <a:gd name="connsiteY1981" fmla="*/ 1371926 h 6330402"/>
              <a:gd name="connsiteX1982" fmla="*/ 6070112 w 10998254"/>
              <a:gd name="connsiteY1982" fmla="*/ 1346112 h 6330402"/>
              <a:gd name="connsiteX1983" fmla="*/ 6048433 w 10998254"/>
              <a:gd name="connsiteY1983" fmla="*/ 1423218 h 6330402"/>
              <a:gd name="connsiteX1984" fmla="*/ 6020743 w 10998254"/>
              <a:gd name="connsiteY1984" fmla="*/ 1438453 h 6330402"/>
              <a:gd name="connsiteX1985" fmla="*/ 6020744 w 10998254"/>
              <a:gd name="connsiteY1985" fmla="*/ 1438452 h 6330402"/>
              <a:gd name="connsiteX1986" fmla="*/ 6004758 w 10998254"/>
              <a:gd name="connsiteY1986" fmla="*/ 1412064 h 6330402"/>
              <a:gd name="connsiteX1987" fmla="*/ 6073030 w 10998254"/>
              <a:gd name="connsiteY1987" fmla="*/ 1169247 h 6330402"/>
              <a:gd name="connsiteX1988" fmla="*/ 6077023 w 10998254"/>
              <a:gd name="connsiteY1988" fmla="*/ 1161584 h 6330402"/>
              <a:gd name="connsiteX1989" fmla="*/ 6077398 w 10998254"/>
              <a:gd name="connsiteY1989" fmla="*/ 1161274 h 6330402"/>
              <a:gd name="connsiteX1990" fmla="*/ 6079949 w 10998254"/>
              <a:gd name="connsiteY1990" fmla="*/ 1156217 h 6330402"/>
              <a:gd name="connsiteX1991" fmla="*/ 6105290 w 10998254"/>
              <a:gd name="connsiteY1991" fmla="*/ 1136330 h 6330402"/>
              <a:gd name="connsiteX1992" fmla="*/ 6124213 w 10998254"/>
              <a:gd name="connsiteY1992" fmla="*/ 1132690 h 6330402"/>
              <a:gd name="connsiteX1993" fmla="*/ 6128173 w 10998254"/>
              <a:gd name="connsiteY1993" fmla="*/ 1117596 h 6330402"/>
              <a:gd name="connsiteX1994" fmla="*/ 6107270 w 10998254"/>
              <a:gd name="connsiteY1994" fmla="*/ 1112959 h 6330402"/>
              <a:gd name="connsiteX1995" fmla="*/ 6032760 w 10998254"/>
              <a:gd name="connsiteY1995" fmla="*/ 989444 h 6330402"/>
              <a:gd name="connsiteX1996" fmla="*/ 6154757 w 10998254"/>
              <a:gd name="connsiteY1996" fmla="*/ 855393 h 6330402"/>
              <a:gd name="connsiteX1997" fmla="*/ 7319323 w 10998254"/>
              <a:gd name="connsiteY1997" fmla="*/ 562094 h 6330402"/>
              <a:gd name="connsiteX1998" fmla="*/ 7441320 w 10998254"/>
              <a:gd name="connsiteY1998" fmla="*/ 696143 h 6330402"/>
              <a:gd name="connsiteX1999" fmla="*/ 7366810 w 10998254"/>
              <a:gd name="connsiteY1999" fmla="*/ 819659 h 6330402"/>
              <a:gd name="connsiteX2000" fmla="*/ 7345907 w 10998254"/>
              <a:gd name="connsiteY2000" fmla="*/ 824296 h 6330402"/>
              <a:gd name="connsiteX2001" fmla="*/ 7349867 w 10998254"/>
              <a:gd name="connsiteY2001" fmla="*/ 839389 h 6330402"/>
              <a:gd name="connsiteX2002" fmla="*/ 7368790 w 10998254"/>
              <a:gd name="connsiteY2002" fmla="*/ 843030 h 6330402"/>
              <a:gd name="connsiteX2003" fmla="*/ 7401379 w 10998254"/>
              <a:gd name="connsiteY2003" fmla="*/ 877284 h 6330402"/>
              <a:gd name="connsiteX2004" fmla="*/ 7401730 w 10998254"/>
              <a:gd name="connsiteY2004" fmla="*/ 879500 h 6330402"/>
              <a:gd name="connsiteX2005" fmla="*/ 7469274 w 10998254"/>
              <a:gd name="connsiteY2005" fmla="*/ 1119729 h 6330402"/>
              <a:gd name="connsiteX2006" fmla="*/ 7453288 w 10998254"/>
              <a:gd name="connsiteY2006" fmla="*/ 1146117 h 6330402"/>
              <a:gd name="connsiteX2007" fmla="*/ 7453288 w 10998254"/>
              <a:gd name="connsiteY2007" fmla="*/ 1146117 h 6330402"/>
              <a:gd name="connsiteX2008" fmla="*/ 7425599 w 10998254"/>
              <a:gd name="connsiteY2008" fmla="*/ 1130882 h 6330402"/>
              <a:gd name="connsiteX2009" fmla="*/ 7403968 w 10998254"/>
              <a:gd name="connsiteY2009" fmla="*/ 1053950 h 6330402"/>
              <a:gd name="connsiteX2010" fmla="*/ 7403968 w 10998254"/>
              <a:gd name="connsiteY2010" fmla="*/ 1078627 h 6330402"/>
              <a:gd name="connsiteX2011" fmla="*/ 7399442 w 10998254"/>
              <a:gd name="connsiteY2011" fmla="*/ 1099993 h 6330402"/>
              <a:gd name="connsiteX2012" fmla="*/ 7398033 w 10998254"/>
              <a:gd name="connsiteY2012" fmla="*/ 1101983 h 6330402"/>
              <a:gd name="connsiteX2013" fmla="*/ 7377765 w 10998254"/>
              <a:gd name="connsiteY2013" fmla="*/ 1335708 h 6330402"/>
              <a:gd name="connsiteX2014" fmla="*/ 7332288 w 10998254"/>
              <a:gd name="connsiteY2014" fmla="*/ 1335708 h 6330402"/>
              <a:gd name="connsiteX2015" fmla="*/ 7319323 w 10998254"/>
              <a:gd name="connsiteY2015" fmla="*/ 1186208 h 6330402"/>
              <a:gd name="connsiteX2016" fmla="*/ 7306359 w 10998254"/>
              <a:gd name="connsiteY2016" fmla="*/ 1335708 h 6330402"/>
              <a:gd name="connsiteX2017" fmla="*/ 7260882 w 10998254"/>
              <a:gd name="connsiteY2017" fmla="*/ 1335708 h 6330402"/>
              <a:gd name="connsiteX2018" fmla="*/ 7240613 w 10998254"/>
              <a:gd name="connsiteY2018" fmla="*/ 1101984 h 6330402"/>
              <a:gd name="connsiteX2019" fmla="*/ 7239205 w 10998254"/>
              <a:gd name="connsiteY2019" fmla="*/ 1099993 h 6330402"/>
              <a:gd name="connsiteX2020" fmla="*/ 7234678 w 10998254"/>
              <a:gd name="connsiteY2020" fmla="*/ 1078627 h 6330402"/>
              <a:gd name="connsiteX2021" fmla="*/ 7234678 w 10998254"/>
              <a:gd name="connsiteY2021" fmla="*/ 1052813 h 6330402"/>
              <a:gd name="connsiteX2022" fmla="*/ 7212999 w 10998254"/>
              <a:gd name="connsiteY2022" fmla="*/ 1129919 h 6330402"/>
              <a:gd name="connsiteX2023" fmla="*/ 7185309 w 10998254"/>
              <a:gd name="connsiteY2023" fmla="*/ 1145154 h 6330402"/>
              <a:gd name="connsiteX2024" fmla="*/ 7185310 w 10998254"/>
              <a:gd name="connsiteY2024" fmla="*/ 1145154 h 6330402"/>
              <a:gd name="connsiteX2025" fmla="*/ 7169324 w 10998254"/>
              <a:gd name="connsiteY2025" fmla="*/ 1118766 h 6330402"/>
              <a:gd name="connsiteX2026" fmla="*/ 7237596 w 10998254"/>
              <a:gd name="connsiteY2026" fmla="*/ 875947 h 6330402"/>
              <a:gd name="connsiteX2027" fmla="*/ 7241589 w 10998254"/>
              <a:gd name="connsiteY2027" fmla="*/ 868285 h 6330402"/>
              <a:gd name="connsiteX2028" fmla="*/ 7241964 w 10998254"/>
              <a:gd name="connsiteY2028" fmla="*/ 867974 h 6330402"/>
              <a:gd name="connsiteX2029" fmla="*/ 7244515 w 10998254"/>
              <a:gd name="connsiteY2029" fmla="*/ 862917 h 6330402"/>
              <a:gd name="connsiteX2030" fmla="*/ 7269856 w 10998254"/>
              <a:gd name="connsiteY2030" fmla="*/ 843030 h 6330402"/>
              <a:gd name="connsiteX2031" fmla="*/ 7288779 w 10998254"/>
              <a:gd name="connsiteY2031" fmla="*/ 839389 h 6330402"/>
              <a:gd name="connsiteX2032" fmla="*/ 7292739 w 10998254"/>
              <a:gd name="connsiteY2032" fmla="*/ 824296 h 6330402"/>
              <a:gd name="connsiteX2033" fmla="*/ 7271836 w 10998254"/>
              <a:gd name="connsiteY2033" fmla="*/ 819659 h 6330402"/>
              <a:gd name="connsiteX2034" fmla="*/ 7197326 w 10998254"/>
              <a:gd name="connsiteY2034" fmla="*/ 696143 h 6330402"/>
              <a:gd name="connsiteX2035" fmla="*/ 7319323 w 10998254"/>
              <a:gd name="connsiteY2035" fmla="*/ 562094 h 6330402"/>
              <a:gd name="connsiteX2036" fmla="*/ 3497828 w 10998254"/>
              <a:gd name="connsiteY2036" fmla="*/ 562093 h 6330402"/>
              <a:gd name="connsiteX2037" fmla="*/ 3619819 w 10998254"/>
              <a:gd name="connsiteY2037" fmla="*/ 696142 h 6330402"/>
              <a:gd name="connsiteX2038" fmla="*/ 3545309 w 10998254"/>
              <a:gd name="connsiteY2038" fmla="*/ 819658 h 6330402"/>
              <a:gd name="connsiteX2039" fmla="*/ 3524406 w 10998254"/>
              <a:gd name="connsiteY2039" fmla="*/ 824295 h 6330402"/>
              <a:gd name="connsiteX2040" fmla="*/ 3528366 w 10998254"/>
              <a:gd name="connsiteY2040" fmla="*/ 839389 h 6330402"/>
              <a:gd name="connsiteX2041" fmla="*/ 3547289 w 10998254"/>
              <a:gd name="connsiteY2041" fmla="*/ 843029 h 6330402"/>
              <a:gd name="connsiteX2042" fmla="*/ 3579878 w 10998254"/>
              <a:gd name="connsiteY2042" fmla="*/ 877283 h 6330402"/>
              <a:gd name="connsiteX2043" fmla="*/ 3580229 w 10998254"/>
              <a:gd name="connsiteY2043" fmla="*/ 879499 h 6330402"/>
              <a:gd name="connsiteX2044" fmla="*/ 3647773 w 10998254"/>
              <a:gd name="connsiteY2044" fmla="*/ 1119727 h 6330402"/>
              <a:gd name="connsiteX2045" fmla="*/ 3631787 w 10998254"/>
              <a:gd name="connsiteY2045" fmla="*/ 1146116 h 6330402"/>
              <a:gd name="connsiteX2046" fmla="*/ 3631787 w 10998254"/>
              <a:gd name="connsiteY2046" fmla="*/ 1146116 h 6330402"/>
              <a:gd name="connsiteX2047" fmla="*/ 3604098 w 10998254"/>
              <a:gd name="connsiteY2047" fmla="*/ 1130881 h 6330402"/>
              <a:gd name="connsiteX2048" fmla="*/ 3582467 w 10998254"/>
              <a:gd name="connsiteY2048" fmla="*/ 1053949 h 6330402"/>
              <a:gd name="connsiteX2049" fmla="*/ 3582467 w 10998254"/>
              <a:gd name="connsiteY2049" fmla="*/ 1078627 h 6330402"/>
              <a:gd name="connsiteX2050" fmla="*/ 3577941 w 10998254"/>
              <a:gd name="connsiteY2050" fmla="*/ 1099992 h 6330402"/>
              <a:gd name="connsiteX2051" fmla="*/ 3576532 w 10998254"/>
              <a:gd name="connsiteY2051" fmla="*/ 1101982 h 6330402"/>
              <a:gd name="connsiteX2052" fmla="*/ 3556264 w 10998254"/>
              <a:gd name="connsiteY2052" fmla="*/ 1335707 h 6330402"/>
              <a:gd name="connsiteX2053" fmla="*/ 3510793 w 10998254"/>
              <a:gd name="connsiteY2053" fmla="*/ 1335707 h 6330402"/>
              <a:gd name="connsiteX2054" fmla="*/ 3497828 w 10998254"/>
              <a:gd name="connsiteY2054" fmla="*/ 1186207 h 6330402"/>
              <a:gd name="connsiteX2055" fmla="*/ 3484864 w 10998254"/>
              <a:gd name="connsiteY2055" fmla="*/ 1335707 h 6330402"/>
              <a:gd name="connsiteX2056" fmla="*/ 3439388 w 10998254"/>
              <a:gd name="connsiteY2056" fmla="*/ 1335707 h 6330402"/>
              <a:gd name="connsiteX2057" fmla="*/ 3419119 w 10998254"/>
              <a:gd name="connsiteY2057" fmla="*/ 1101983 h 6330402"/>
              <a:gd name="connsiteX2058" fmla="*/ 3417711 w 10998254"/>
              <a:gd name="connsiteY2058" fmla="*/ 1099992 h 6330402"/>
              <a:gd name="connsiteX2059" fmla="*/ 3413184 w 10998254"/>
              <a:gd name="connsiteY2059" fmla="*/ 1078627 h 6330402"/>
              <a:gd name="connsiteX2060" fmla="*/ 3413184 w 10998254"/>
              <a:gd name="connsiteY2060" fmla="*/ 1052812 h 6330402"/>
              <a:gd name="connsiteX2061" fmla="*/ 3391505 w 10998254"/>
              <a:gd name="connsiteY2061" fmla="*/ 1129918 h 6330402"/>
              <a:gd name="connsiteX2062" fmla="*/ 3363815 w 10998254"/>
              <a:gd name="connsiteY2062" fmla="*/ 1145153 h 6330402"/>
              <a:gd name="connsiteX2063" fmla="*/ 3363816 w 10998254"/>
              <a:gd name="connsiteY2063" fmla="*/ 1145153 h 6330402"/>
              <a:gd name="connsiteX2064" fmla="*/ 3347829 w 10998254"/>
              <a:gd name="connsiteY2064" fmla="*/ 1118765 h 6330402"/>
              <a:gd name="connsiteX2065" fmla="*/ 3416101 w 10998254"/>
              <a:gd name="connsiteY2065" fmla="*/ 875946 h 6330402"/>
              <a:gd name="connsiteX2066" fmla="*/ 3420094 w 10998254"/>
              <a:gd name="connsiteY2066" fmla="*/ 868284 h 6330402"/>
              <a:gd name="connsiteX2067" fmla="*/ 3420469 w 10998254"/>
              <a:gd name="connsiteY2067" fmla="*/ 867973 h 6330402"/>
              <a:gd name="connsiteX2068" fmla="*/ 3423020 w 10998254"/>
              <a:gd name="connsiteY2068" fmla="*/ 862916 h 6330402"/>
              <a:gd name="connsiteX2069" fmla="*/ 3448362 w 10998254"/>
              <a:gd name="connsiteY2069" fmla="*/ 843029 h 6330402"/>
              <a:gd name="connsiteX2070" fmla="*/ 3467285 w 10998254"/>
              <a:gd name="connsiteY2070" fmla="*/ 839389 h 6330402"/>
              <a:gd name="connsiteX2071" fmla="*/ 3471244 w 10998254"/>
              <a:gd name="connsiteY2071" fmla="*/ 824295 h 6330402"/>
              <a:gd name="connsiteX2072" fmla="*/ 3450342 w 10998254"/>
              <a:gd name="connsiteY2072" fmla="*/ 819658 h 6330402"/>
              <a:gd name="connsiteX2073" fmla="*/ 3375831 w 10998254"/>
              <a:gd name="connsiteY2073" fmla="*/ 696142 h 6330402"/>
              <a:gd name="connsiteX2074" fmla="*/ 3497828 w 10998254"/>
              <a:gd name="connsiteY2074" fmla="*/ 562093 h 6330402"/>
              <a:gd name="connsiteX2075" fmla="*/ 10097029 w 10998254"/>
              <a:gd name="connsiteY2075" fmla="*/ 510337 h 6330402"/>
              <a:gd name="connsiteX2076" fmla="*/ 10219027 w 10998254"/>
              <a:gd name="connsiteY2076" fmla="*/ 644387 h 6330402"/>
              <a:gd name="connsiteX2077" fmla="*/ 10144516 w 10998254"/>
              <a:gd name="connsiteY2077" fmla="*/ 767902 h 6330402"/>
              <a:gd name="connsiteX2078" fmla="*/ 10123614 w 10998254"/>
              <a:gd name="connsiteY2078" fmla="*/ 772540 h 6330402"/>
              <a:gd name="connsiteX2079" fmla="*/ 10127573 w 10998254"/>
              <a:gd name="connsiteY2079" fmla="*/ 787633 h 6330402"/>
              <a:gd name="connsiteX2080" fmla="*/ 10146496 w 10998254"/>
              <a:gd name="connsiteY2080" fmla="*/ 791274 h 6330402"/>
              <a:gd name="connsiteX2081" fmla="*/ 10179085 w 10998254"/>
              <a:gd name="connsiteY2081" fmla="*/ 825528 h 6330402"/>
              <a:gd name="connsiteX2082" fmla="*/ 10179436 w 10998254"/>
              <a:gd name="connsiteY2082" fmla="*/ 827743 h 6330402"/>
              <a:gd name="connsiteX2083" fmla="*/ 10246980 w 10998254"/>
              <a:gd name="connsiteY2083" fmla="*/ 1067972 h 6330402"/>
              <a:gd name="connsiteX2084" fmla="*/ 10230994 w 10998254"/>
              <a:gd name="connsiteY2084" fmla="*/ 1094359 h 6330402"/>
              <a:gd name="connsiteX2085" fmla="*/ 10230994 w 10998254"/>
              <a:gd name="connsiteY2085" fmla="*/ 1094360 h 6330402"/>
              <a:gd name="connsiteX2086" fmla="*/ 10203305 w 10998254"/>
              <a:gd name="connsiteY2086" fmla="*/ 1079125 h 6330402"/>
              <a:gd name="connsiteX2087" fmla="*/ 10181674 w 10998254"/>
              <a:gd name="connsiteY2087" fmla="*/ 1002192 h 6330402"/>
              <a:gd name="connsiteX2088" fmla="*/ 10181674 w 10998254"/>
              <a:gd name="connsiteY2088" fmla="*/ 1026870 h 6330402"/>
              <a:gd name="connsiteX2089" fmla="*/ 10177148 w 10998254"/>
              <a:gd name="connsiteY2089" fmla="*/ 1048236 h 6330402"/>
              <a:gd name="connsiteX2090" fmla="*/ 10175739 w 10998254"/>
              <a:gd name="connsiteY2090" fmla="*/ 1050226 h 6330402"/>
              <a:gd name="connsiteX2091" fmla="*/ 10155471 w 10998254"/>
              <a:gd name="connsiteY2091" fmla="*/ 1283951 h 6330402"/>
              <a:gd name="connsiteX2092" fmla="*/ 10109994 w 10998254"/>
              <a:gd name="connsiteY2092" fmla="*/ 1283951 h 6330402"/>
              <a:gd name="connsiteX2093" fmla="*/ 10097029 w 10998254"/>
              <a:gd name="connsiteY2093" fmla="*/ 1134451 h 6330402"/>
              <a:gd name="connsiteX2094" fmla="*/ 10084065 w 10998254"/>
              <a:gd name="connsiteY2094" fmla="*/ 1283951 h 6330402"/>
              <a:gd name="connsiteX2095" fmla="*/ 10038588 w 10998254"/>
              <a:gd name="connsiteY2095" fmla="*/ 1283951 h 6330402"/>
              <a:gd name="connsiteX2096" fmla="*/ 10018320 w 10998254"/>
              <a:gd name="connsiteY2096" fmla="*/ 1050227 h 6330402"/>
              <a:gd name="connsiteX2097" fmla="*/ 10016911 w 10998254"/>
              <a:gd name="connsiteY2097" fmla="*/ 1048236 h 6330402"/>
              <a:gd name="connsiteX2098" fmla="*/ 10012385 w 10998254"/>
              <a:gd name="connsiteY2098" fmla="*/ 1026870 h 6330402"/>
              <a:gd name="connsiteX2099" fmla="*/ 10012385 w 10998254"/>
              <a:gd name="connsiteY2099" fmla="*/ 1001056 h 6330402"/>
              <a:gd name="connsiteX2100" fmla="*/ 9990705 w 10998254"/>
              <a:gd name="connsiteY2100" fmla="*/ 1078162 h 6330402"/>
              <a:gd name="connsiteX2101" fmla="*/ 9963016 w 10998254"/>
              <a:gd name="connsiteY2101" fmla="*/ 1093397 h 6330402"/>
              <a:gd name="connsiteX2102" fmla="*/ 9963016 w 10998254"/>
              <a:gd name="connsiteY2102" fmla="*/ 1093397 h 6330402"/>
              <a:gd name="connsiteX2103" fmla="*/ 9947030 w 10998254"/>
              <a:gd name="connsiteY2103" fmla="*/ 1067009 h 6330402"/>
              <a:gd name="connsiteX2104" fmla="*/ 10015302 w 10998254"/>
              <a:gd name="connsiteY2104" fmla="*/ 824190 h 6330402"/>
              <a:gd name="connsiteX2105" fmla="*/ 10019296 w 10998254"/>
              <a:gd name="connsiteY2105" fmla="*/ 816528 h 6330402"/>
              <a:gd name="connsiteX2106" fmla="*/ 10019670 w 10998254"/>
              <a:gd name="connsiteY2106" fmla="*/ 816217 h 6330402"/>
              <a:gd name="connsiteX2107" fmla="*/ 10022222 w 10998254"/>
              <a:gd name="connsiteY2107" fmla="*/ 811161 h 6330402"/>
              <a:gd name="connsiteX2108" fmla="*/ 10047563 w 10998254"/>
              <a:gd name="connsiteY2108" fmla="*/ 791274 h 6330402"/>
              <a:gd name="connsiteX2109" fmla="*/ 10066485 w 10998254"/>
              <a:gd name="connsiteY2109" fmla="*/ 787633 h 6330402"/>
              <a:gd name="connsiteX2110" fmla="*/ 10070445 w 10998254"/>
              <a:gd name="connsiteY2110" fmla="*/ 772540 h 6330402"/>
              <a:gd name="connsiteX2111" fmla="*/ 10049542 w 10998254"/>
              <a:gd name="connsiteY2111" fmla="*/ 767902 h 6330402"/>
              <a:gd name="connsiteX2112" fmla="*/ 9975032 w 10998254"/>
              <a:gd name="connsiteY2112" fmla="*/ 644387 h 6330402"/>
              <a:gd name="connsiteX2113" fmla="*/ 10097029 w 10998254"/>
              <a:gd name="connsiteY2113" fmla="*/ 510337 h 6330402"/>
              <a:gd name="connsiteX2114" fmla="*/ 1479245 w 10998254"/>
              <a:gd name="connsiteY2114" fmla="*/ 345051 h 6330402"/>
              <a:gd name="connsiteX2115" fmla="*/ 1601243 w 10998254"/>
              <a:gd name="connsiteY2115" fmla="*/ 479100 h 6330402"/>
              <a:gd name="connsiteX2116" fmla="*/ 1526733 w 10998254"/>
              <a:gd name="connsiteY2116" fmla="*/ 602615 h 6330402"/>
              <a:gd name="connsiteX2117" fmla="*/ 1505830 w 10998254"/>
              <a:gd name="connsiteY2117" fmla="*/ 607253 h 6330402"/>
              <a:gd name="connsiteX2118" fmla="*/ 1509789 w 10998254"/>
              <a:gd name="connsiteY2118" fmla="*/ 622346 h 6330402"/>
              <a:gd name="connsiteX2119" fmla="*/ 1528712 w 10998254"/>
              <a:gd name="connsiteY2119" fmla="*/ 625987 h 6330402"/>
              <a:gd name="connsiteX2120" fmla="*/ 1561301 w 10998254"/>
              <a:gd name="connsiteY2120" fmla="*/ 660241 h 6330402"/>
              <a:gd name="connsiteX2121" fmla="*/ 1561652 w 10998254"/>
              <a:gd name="connsiteY2121" fmla="*/ 662456 h 6330402"/>
              <a:gd name="connsiteX2122" fmla="*/ 1629196 w 10998254"/>
              <a:gd name="connsiteY2122" fmla="*/ 902686 h 6330402"/>
              <a:gd name="connsiteX2123" fmla="*/ 1613209 w 10998254"/>
              <a:gd name="connsiteY2123" fmla="*/ 929073 h 6330402"/>
              <a:gd name="connsiteX2124" fmla="*/ 1613209 w 10998254"/>
              <a:gd name="connsiteY2124" fmla="*/ 929074 h 6330402"/>
              <a:gd name="connsiteX2125" fmla="*/ 1585522 w 10998254"/>
              <a:gd name="connsiteY2125" fmla="*/ 913839 h 6330402"/>
              <a:gd name="connsiteX2126" fmla="*/ 1563890 w 10998254"/>
              <a:gd name="connsiteY2126" fmla="*/ 836905 h 6330402"/>
              <a:gd name="connsiteX2127" fmla="*/ 1563890 w 10998254"/>
              <a:gd name="connsiteY2127" fmla="*/ 861583 h 6330402"/>
              <a:gd name="connsiteX2128" fmla="*/ 1559365 w 10998254"/>
              <a:gd name="connsiteY2128" fmla="*/ 882950 h 6330402"/>
              <a:gd name="connsiteX2129" fmla="*/ 1557955 w 10998254"/>
              <a:gd name="connsiteY2129" fmla="*/ 884940 h 6330402"/>
              <a:gd name="connsiteX2130" fmla="*/ 1537688 w 10998254"/>
              <a:gd name="connsiteY2130" fmla="*/ 1118665 h 6330402"/>
              <a:gd name="connsiteX2131" fmla="*/ 1492210 w 10998254"/>
              <a:gd name="connsiteY2131" fmla="*/ 1118665 h 6330402"/>
              <a:gd name="connsiteX2132" fmla="*/ 1479245 w 10998254"/>
              <a:gd name="connsiteY2132" fmla="*/ 969165 h 6330402"/>
              <a:gd name="connsiteX2133" fmla="*/ 1466281 w 10998254"/>
              <a:gd name="connsiteY2133" fmla="*/ 1118665 h 6330402"/>
              <a:gd name="connsiteX2134" fmla="*/ 1420804 w 10998254"/>
              <a:gd name="connsiteY2134" fmla="*/ 1118665 h 6330402"/>
              <a:gd name="connsiteX2135" fmla="*/ 1400536 w 10998254"/>
              <a:gd name="connsiteY2135" fmla="*/ 884941 h 6330402"/>
              <a:gd name="connsiteX2136" fmla="*/ 1399127 w 10998254"/>
              <a:gd name="connsiteY2136" fmla="*/ 882950 h 6330402"/>
              <a:gd name="connsiteX2137" fmla="*/ 1394600 w 10998254"/>
              <a:gd name="connsiteY2137" fmla="*/ 861583 h 6330402"/>
              <a:gd name="connsiteX2138" fmla="*/ 1394600 w 10998254"/>
              <a:gd name="connsiteY2138" fmla="*/ 835769 h 6330402"/>
              <a:gd name="connsiteX2139" fmla="*/ 1372921 w 10998254"/>
              <a:gd name="connsiteY2139" fmla="*/ 912876 h 6330402"/>
              <a:gd name="connsiteX2140" fmla="*/ 1345231 w 10998254"/>
              <a:gd name="connsiteY2140" fmla="*/ 928111 h 6330402"/>
              <a:gd name="connsiteX2141" fmla="*/ 1345232 w 10998254"/>
              <a:gd name="connsiteY2141" fmla="*/ 928111 h 6330402"/>
              <a:gd name="connsiteX2142" fmla="*/ 1329246 w 10998254"/>
              <a:gd name="connsiteY2142" fmla="*/ 901723 h 6330402"/>
              <a:gd name="connsiteX2143" fmla="*/ 1397518 w 10998254"/>
              <a:gd name="connsiteY2143" fmla="*/ 658904 h 6330402"/>
              <a:gd name="connsiteX2144" fmla="*/ 1401512 w 10998254"/>
              <a:gd name="connsiteY2144" fmla="*/ 651242 h 6330402"/>
              <a:gd name="connsiteX2145" fmla="*/ 1401886 w 10998254"/>
              <a:gd name="connsiteY2145" fmla="*/ 650931 h 6330402"/>
              <a:gd name="connsiteX2146" fmla="*/ 1404438 w 10998254"/>
              <a:gd name="connsiteY2146" fmla="*/ 645874 h 6330402"/>
              <a:gd name="connsiteX2147" fmla="*/ 1429778 w 10998254"/>
              <a:gd name="connsiteY2147" fmla="*/ 625987 h 6330402"/>
              <a:gd name="connsiteX2148" fmla="*/ 1448701 w 10998254"/>
              <a:gd name="connsiteY2148" fmla="*/ 622346 h 6330402"/>
              <a:gd name="connsiteX2149" fmla="*/ 1452661 w 10998254"/>
              <a:gd name="connsiteY2149" fmla="*/ 607253 h 6330402"/>
              <a:gd name="connsiteX2150" fmla="*/ 1431758 w 10998254"/>
              <a:gd name="connsiteY2150" fmla="*/ 602615 h 6330402"/>
              <a:gd name="connsiteX2151" fmla="*/ 1357248 w 10998254"/>
              <a:gd name="connsiteY2151" fmla="*/ 479100 h 6330402"/>
              <a:gd name="connsiteX2152" fmla="*/ 1479245 w 10998254"/>
              <a:gd name="connsiteY2152" fmla="*/ 345051 h 6330402"/>
              <a:gd name="connsiteX2153" fmla="*/ 2652434 w 10998254"/>
              <a:gd name="connsiteY2153" fmla="*/ 250158 h 6330402"/>
              <a:gd name="connsiteX2154" fmla="*/ 2774431 w 10998254"/>
              <a:gd name="connsiteY2154" fmla="*/ 384208 h 6330402"/>
              <a:gd name="connsiteX2155" fmla="*/ 2699921 w 10998254"/>
              <a:gd name="connsiteY2155" fmla="*/ 507723 h 6330402"/>
              <a:gd name="connsiteX2156" fmla="*/ 2679018 w 10998254"/>
              <a:gd name="connsiteY2156" fmla="*/ 512361 h 6330402"/>
              <a:gd name="connsiteX2157" fmla="*/ 2682978 w 10998254"/>
              <a:gd name="connsiteY2157" fmla="*/ 527454 h 6330402"/>
              <a:gd name="connsiteX2158" fmla="*/ 2701901 w 10998254"/>
              <a:gd name="connsiteY2158" fmla="*/ 531095 h 6330402"/>
              <a:gd name="connsiteX2159" fmla="*/ 2734489 w 10998254"/>
              <a:gd name="connsiteY2159" fmla="*/ 565349 h 6330402"/>
              <a:gd name="connsiteX2160" fmla="*/ 2734841 w 10998254"/>
              <a:gd name="connsiteY2160" fmla="*/ 567564 h 6330402"/>
              <a:gd name="connsiteX2161" fmla="*/ 2802385 w 10998254"/>
              <a:gd name="connsiteY2161" fmla="*/ 807792 h 6330402"/>
              <a:gd name="connsiteX2162" fmla="*/ 2786399 w 10998254"/>
              <a:gd name="connsiteY2162" fmla="*/ 834180 h 6330402"/>
              <a:gd name="connsiteX2163" fmla="*/ 2786399 w 10998254"/>
              <a:gd name="connsiteY2163" fmla="*/ 834181 h 6330402"/>
              <a:gd name="connsiteX2164" fmla="*/ 2758710 w 10998254"/>
              <a:gd name="connsiteY2164" fmla="*/ 818946 h 6330402"/>
              <a:gd name="connsiteX2165" fmla="*/ 2737079 w 10998254"/>
              <a:gd name="connsiteY2165" fmla="*/ 742013 h 6330402"/>
              <a:gd name="connsiteX2166" fmla="*/ 2737079 w 10998254"/>
              <a:gd name="connsiteY2166" fmla="*/ 766691 h 6330402"/>
              <a:gd name="connsiteX2167" fmla="*/ 2732552 w 10998254"/>
              <a:gd name="connsiteY2167" fmla="*/ 788057 h 6330402"/>
              <a:gd name="connsiteX2168" fmla="*/ 2731144 w 10998254"/>
              <a:gd name="connsiteY2168" fmla="*/ 790047 h 6330402"/>
              <a:gd name="connsiteX2169" fmla="*/ 2710875 w 10998254"/>
              <a:gd name="connsiteY2169" fmla="*/ 1023772 h 6330402"/>
              <a:gd name="connsiteX2170" fmla="*/ 2665399 w 10998254"/>
              <a:gd name="connsiteY2170" fmla="*/ 1023772 h 6330402"/>
              <a:gd name="connsiteX2171" fmla="*/ 2652434 w 10998254"/>
              <a:gd name="connsiteY2171" fmla="*/ 874272 h 6330402"/>
              <a:gd name="connsiteX2172" fmla="*/ 2639469 w 10998254"/>
              <a:gd name="connsiteY2172" fmla="*/ 1023772 h 6330402"/>
              <a:gd name="connsiteX2173" fmla="*/ 2593993 w 10998254"/>
              <a:gd name="connsiteY2173" fmla="*/ 1023772 h 6330402"/>
              <a:gd name="connsiteX2174" fmla="*/ 2573724 w 10998254"/>
              <a:gd name="connsiteY2174" fmla="*/ 790047 h 6330402"/>
              <a:gd name="connsiteX2175" fmla="*/ 2572315 w 10998254"/>
              <a:gd name="connsiteY2175" fmla="*/ 788057 h 6330402"/>
              <a:gd name="connsiteX2176" fmla="*/ 2567789 w 10998254"/>
              <a:gd name="connsiteY2176" fmla="*/ 766691 h 6330402"/>
              <a:gd name="connsiteX2177" fmla="*/ 2567789 w 10998254"/>
              <a:gd name="connsiteY2177" fmla="*/ 740877 h 6330402"/>
              <a:gd name="connsiteX2178" fmla="*/ 2546109 w 10998254"/>
              <a:gd name="connsiteY2178" fmla="*/ 817983 h 6330402"/>
              <a:gd name="connsiteX2179" fmla="*/ 2518420 w 10998254"/>
              <a:gd name="connsiteY2179" fmla="*/ 833218 h 6330402"/>
              <a:gd name="connsiteX2180" fmla="*/ 2518421 w 10998254"/>
              <a:gd name="connsiteY2180" fmla="*/ 833218 h 6330402"/>
              <a:gd name="connsiteX2181" fmla="*/ 2502434 w 10998254"/>
              <a:gd name="connsiteY2181" fmla="*/ 806830 h 6330402"/>
              <a:gd name="connsiteX2182" fmla="*/ 2570706 w 10998254"/>
              <a:gd name="connsiteY2182" fmla="*/ 564012 h 6330402"/>
              <a:gd name="connsiteX2183" fmla="*/ 2574700 w 10998254"/>
              <a:gd name="connsiteY2183" fmla="*/ 556349 h 6330402"/>
              <a:gd name="connsiteX2184" fmla="*/ 2575075 w 10998254"/>
              <a:gd name="connsiteY2184" fmla="*/ 556039 h 6330402"/>
              <a:gd name="connsiteX2185" fmla="*/ 2577626 w 10998254"/>
              <a:gd name="connsiteY2185" fmla="*/ 550982 h 6330402"/>
              <a:gd name="connsiteX2186" fmla="*/ 2602967 w 10998254"/>
              <a:gd name="connsiteY2186" fmla="*/ 531095 h 6330402"/>
              <a:gd name="connsiteX2187" fmla="*/ 2621890 w 10998254"/>
              <a:gd name="connsiteY2187" fmla="*/ 527454 h 6330402"/>
              <a:gd name="connsiteX2188" fmla="*/ 2625850 w 10998254"/>
              <a:gd name="connsiteY2188" fmla="*/ 512361 h 6330402"/>
              <a:gd name="connsiteX2189" fmla="*/ 2604947 w 10998254"/>
              <a:gd name="connsiteY2189" fmla="*/ 507723 h 6330402"/>
              <a:gd name="connsiteX2190" fmla="*/ 2530437 w 10998254"/>
              <a:gd name="connsiteY2190" fmla="*/ 384208 h 6330402"/>
              <a:gd name="connsiteX2191" fmla="*/ 2652434 w 10998254"/>
              <a:gd name="connsiteY2191" fmla="*/ 250158 h 6330402"/>
              <a:gd name="connsiteX2192" fmla="*/ 8535648 w 10998254"/>
              <a:gd name="connsiteY2192" fmla="*/ 191160 h 6330402"/>
              <a:gd name="connsiteX2193" fmla="*/ 8657646 w 10998254"/>
              <a:gd name="connsiteY2193" fmla="*/ 325210 h 6330402"/>
              <a:gd name="connsiteX2194" fmla="*/ 8583135 w 10998254"/>
              <a:gd name="connsiteY2194" fmla="*/ 448725 h 6330402"/>
              <a:gd name="connsiteX2195" fmla="*/ 8562233 w 10998254"/>
              <a:gd name="connsiteY2195" fmla="*/ 453363 h 6330402"/>
              <a:gd name="connsiteX2196" fmla="*/ 8566192 w 10998254"/>
              <a:gd name="connsiteY2196" fmla="*/ 468456 h 6330402"/>
              <a:gd name="connsiteX2197" fmla="*/ 8585115 w 10998254"/>
              <a:gd name="connsiteY2197" fmla="*/ 472097 h 6330402"/>
              <a:gd name="connsiteX2198" fmla="*/ 8617704 w 10998254"/>
              <a:gd name="connsiteY2198" fmla="*/ 506351 h 6330402"/>
              <a:gd name="connsiteX2199" fmla="*/ 8618055 w 10998254"/>
              <a:gd name="connsiteY2199" fmla="*/ 508566 h 6330402"/>
              <a:gd name="connsiteX2200" fmla="*/ 8685599 w 10998254"/>
              <a:gd name="connsiteY2200" fmla="*/ 748794 h 6330402"/>
              <a:gd name="connsiteX2201" fmla="*/ 8669613 w 10998254"/>
              <a:gd name="connsiteY2201" fmla="*/ 775182 h 6330402"/>
              <a:gd name="connsiteX2202" fmla="*/ 8669613 w 10998254"/>
              <a:gd name="connsiteY2202" fmla="*/ 775182 h 6330402"/>
              <a:gd name="connsiteX2203" fmla="*/ 8641924 w 10998254"/>
              <a:gd name="connsiteY2203" fmla="*/ 759947 h 6330402"/>
              <a:gd name="connsiteX2204" fmla="*/ 8620293 w 10998254"/>
              <a:gd name="connsiteY2204" fmla="*/ 683015 h 6330402"/>
              <a:gd name="connsiteX2205" fmla="*/ 8620293 w 10998254"/>
              <a:gd name="connsiteY2205" fmla="*/ 707693 h 6330402"/>
              <a:gd name="connsiteX2206" fmla="*/ 8615767 w 10998254"/>
              <a:gd name="connsiteY2206" fmla="*/ 729058 h 6330402"/>
              <a:gd name="connsiteX2207" fmla="*/ 8614358 w 10998254"/>
              <a:gd name="connsiteY2207" fmla="*/ 731049 h 6330402"/>
              <a:gd name="connsiteX2208" fmla="*/ 8594090 w 10998254"/>
              <a:gd name="connsiteY2208" fmla="*/ 964774 h 6330402"/>
              <a:gd name="connsiteX2209" fmla="*/ 8548613 w 10998254"/>
              <a:gd name="connsiteY2209" fmla="*/ 964774 h 6330402"/>
              <a:gd name="connsiteX2210" fmla="*/ 8535648 w 10998254"/>
              <a:gd name="connsiteY2210" fmla="*/ 815274 h 6330402"/>
              <a:gd name="connsiteX2211" fmla="*/ 8522684 w 10998254"/>
              <a:gd name="connsiteY2211" fmla="*/ 964774 h 6330402"/>
              <a:gd name="connsiteX2212" fmla="*/ 8477207 w 10998254"/>
              <a:gd name="connsiteY2212" fmla="*/ 964774 h 6330402"/>
              <a:gd name="connsiteX2213" fmla="*/ 8456939 w 10998254"/>
              <a:gd name="connsiteY2213" fmla="*/ 731049 h 6330402"/>
              <a:gd name="connsiteX2214" fmla="*/ 8455530 w 10998254"/>
              <a:gd name="connsiteY2214" fmla="*/ 729058 h 6330402"/>
              <a:gd name="connsiteX2215" fmla="*/ 8451004 w 10998254"/>
              <a:gd name="connsiteY2215" fmla="*/ 707693 h 6330402"/>
              <a:gd name="connsiteX2216" fmla="*/ 8451004 w 10998254"/>
              <a:gd name="connsiteY2216" fmla="*/ 681879 h 6330402"/>
              <a:gd name="connsiteX2217" fmla="*/ 8429324 w 10998254"/>
              <a:gd name="connsiteY2217" fmla="*/ 758985 h 6330402"/>
              <a:gd name="connsiteX2218" fmla="*/ 8401635 w 10998254"/>
              <a:gd name="connsiteY2218" fmla="*/ 774220 h 6330402"/>
              <a:gd name="connsiteX2219" fmla="*/ 8401635 w 10998254"/>
              <a:gd name="connsiteY2219" fmla="*/ 774219 h 6330402"/>
              <a:gd name="connsiteX2220" fmla="*/ 8385649 w 10998254"/>
              <a:gd name="connsiteY2220" fmla="*/ 747831 h 6330402"/>
              <a:gd name="connsiteX2221" fmla="*/ 8453921 w 10998254"/>
              <a:gd name="connsiteY2221" fmla="*/ 505013 h 6330402"/>
              <a:gd name="connsiteX2222" fmla="*/ 8457915 w 10998254"/>
              <a:gd name="connsiteY2222" fmla="*/ 497351 h 6330402"/>
              <a:gd name="connsiteX2223" fmla="*/ 8458289 w 10998254"/>
              <a:gd name="connsiteY2223" fmla="*/ 497040 h 6330402"/>
              <a:gd name="connsiteX2224" fmla="*/ 8460841 w 10998254"/>
              <a:gd name="connsiteY2224" fmla="*/ 491984 h 6330402"/>
              <a:gd name="connsiteX2225" fmla="*/ 8486182 w 10998254"/>
              <a:gd name="connsiteY2225" fmla="*/ 472097 h 6330402"/>
              <a:gd name="connsiteX2226" fmla="*/ 8505104 w 10998254"/>
              <a:gd name="connsiteY2226" fmla="*/ 468456 h 6330402"/>
              <a:gd name="connsiteX2227" fmla="*/ 8509064 w 10998254"/>
              <a:gd name="connsiteY2227" fmla="*/ 453363 h 6330402"/>
              <a:gd name="connsiteX2228" fmla="*/ 8488161 w 10998254"/>
              <a:gd name="connsiteY2228" fmla="*/ 448725 h 6330402"/>
              <a:gd name="connsiteX2229" fmla="*/ 8413651 w 10998254"/>
              <a:gd name="connsiteY2229" fmla="*/ 325210 h 6330402"/>
              <a:gd name="connsiteX2230" fmla="*/ 8535648 w 10998254"/>
              <a:gd name="connsiteY2230" fmla="*/ 191160 h 6330402"/>
              <a:gd name="connsiteX2231" fmla="*/ 5421513 w 10998254"/>
              <a:gd name="connsiteY2231" fmla="*/ 182533 h 6330402"/>
              <a:gd name="connsiteX2232" fmla="*/ 5543510 w 10998254"/>
              <a:gd name="connsiteY2232" fmla="*/ 316583 h 6330402"/>
              <a:gd name="connsiteX2233" fmla="*/ 5469000 w 10998254"/>
              <a:gd name="connsiteY2233" fmla="*/ 440098 h 6330402"/>
              <a:gd name="connsiteX2234" fmla="*/ 5448097 w 10998254"/>
              <a:gd name="connsiteY2234" fmla="*/ 444736 h 6330402"/>
              <a:gd name="connsiteX2235" fmla="*/ 5452057 w 10998254"/>
              <a:gd name="connsiteY2235" fmla="*/ 459829 h 6330402"/>
              <a:gd name="connsiteX2236" fmla="*/ 5470980 w 10998254"/>
              <a:gd name="connsiteY2236" fmla="*/ 463470 h 6330402"/>
              <a:gd name="connsiteX2237" fmla="*/ 5503569 w 10998254"/>
              <a:gd name="connsiteY2237" fmla="*/ 497724 h 6330402"/>
              <a:gd name="connsiteX2238" fmla="*/ 5503920 w 10998254"/>
              <a:gd name="connsiteY2238" fmla="*/ 499939 h 6330402"/>
              <a:gd name="connsiteX2239" fmla="*/ 5571464 w 10998254"/>
              <a:gd name="connsiteY2239" fmla="*/ 740167 h 6330402"/>
              <a:gd name="connsiteX2240" fmla="*/ 5555478 w 10998254"/>
              <a:gd name="connsiteY2240" fmla="*/ 766555 h 6330402"/>
              <a:gd name="connsiteX2241" fmla="*/ 5555478 w 10998254"/>
              <a:gd name="connsiteY2241" fmla="*/ 766556 h 6330402"/>
              <a:gd name="connsiteX2242" fmla="*/ 5527789 w 10998254"/>
              <a:gd name="connsiteY2242" fmla="*/ 751320 h 6330402"/>
              <a:gd name="connsiteX2243" fmla="*/ 5506158 w 10998254"/>
              <a:gd name="connsiteY2243" fmla="*/ 674388 h 6330402"/>
              <a:gd name="connsiteX2244" fmla="*/ 5506158 w 10998254"/>
              <a:gd name="connsiteY2244" fmla="*/ 699066 h 6330402"/>
              <a:gd name="connsiteX2245" fmla="*/ 5501632 w 10998254"/>
              <a:gd name="connsiteY2245" fmla="*/ 720432 h 6330402"/>
              <a:gd name="connsiteX2246" fmla="*/ 5500223 w 10998254"/>
              <a:gd name="connsiteY2246" fmla="*/ 722422 h 6330402"/>
              <a:gd name="connsiteX2247" fmla="*/ 5479955 w 10998254"/>
              <a:gd name="connsiteY2247" fmla="*/ 956148 h 6330402"/>
              <a:gd name="connsiteX2248" fmla="*/ 5434478 w 10998254"/>
              <a:gd name="connsiteY2248" fmla="*/ 956148 h 6330402"/>
              <a:gd name="connsiteX2249" fmla="*/ 5421513 w 10998254"/>
              <a:gd name="connsiteY2249" fmla="*/ 806647 h 6330402"/>
              <a:gd name="connsiteX2250" fmla="*/ 5408549 w 10998254"/>
              <a:gd name="connsiteY2250" fmla="*/ 956148 h 6330402"/>
              <a:gd name="connsiteX2251" fmla="*/ 5363072 w 10998254"/>
              <a:gd name="connsiteY2251" fmla="*/ 956148 h 6330402"/>
              <a:gd name="connsiteX2252" fmla="*/ 5342803 w 10998254"/>
              <a:gd name="connsiteY2252" fmla="*/ 722422 h 6330402"/>
              <a:gd name="connsiteX2253" fmla="*/ 5341395 w 10998254"/>
              <a:gd name="connsiteY2253" fmla="*/ 720432 h 6330402"/>
              <a:gd name="connsiteX2254" fmla="*/ 5336868 w 10998254"/>
              <a:gd name="connsiteY2254" fmla="*/ 699066 h 6330402"/>
              <a:gd name="connsiteX2255" fmla="*/ 5336868 w 10998254"/>
              <a:gd name="connsiteY2255" fmla="*/ 673252 h 6330402"/>
              <a:gd name="connsiteX2256" fmla="*/ 5315189 w 10998254"/>
              <a:gd name="connsiteY2256" fmla="*/ 750358 h 6330402"/>
              <a:gd name="connsiteX2257" fmla="*/ 5287499 w 10998254"/>
              <a:gd name="connsiteY2257" fmla="*/ 765593 h 6330402"/>
              <a:gd name="connsiteX2258" fmla="*/ 5287500 w 10998254"/>
              <a:gd name="connsiteY2258" fmla="*/ 765592 h 6330402"/>
              <a:gd name="connsiteX2259" fmla="*/ 5271514 w 10998254"/>
              <a:gd name="connsiteY2259" fmla="*/ 739204 h 6330402"/>
              <a:gd name="connsiteX2260" fmla="*/ 5339786 w 10998254"/>
              <a:gd name="connsiteY2260" fmla="*/ 496387 h 6330402"/>
              <a:gd name="connsiteX2261" fmla="*/ 5343779 w 10998254"/>
              <a:gd name="connsiteY2261" fmla="*/ 488724 h 6330402"/>
              <a:gd name="connsiteX2262" fmla="*/ 5344154 w 10998254"/>
              <a:gd name="connsiteY2262" fmla="*/ 488414 h 6330402"/>
              <a:gd name="connsiteX2263" fmla="*/ 5346705 w 10998254"/>
              <a:gd name="connsiteY2263" fmla="*/ 483357 h 6330402"/>
              <a:gd name="connsiteX2264" fmla="*/ 5372046 w 10998254"/>
              <a:gd name="connsiteY2264" fmla="*/ 463470 h 6330402"/>
              <a:gd name="connsiteX2265" fmla="*/ 5390969 w 10998254"/>
              <a:gd name="connsiteY2265" fmla="*/ 459829 h 6330402"/>
              <a:gd name="connsiteX2266" fmla="*/ 5394929 w 10998254"/>
              <a:gd name="connsiteY2266" fmla="*/ 444736 h 6330402"/>
              <a:gd name="connsiteX2267" fmla="*/ 5374026 w 10998254"/>
              <a:gd name="connsiteY2267" fmla="*/ 440098 h 6330402"/>
              <a:gd name="connsiteX2268" fmla="*/ 5299516 w 10998254"/>
              <a:gd name="connsiteY2268" fmla="*/ 316583 h 6330402"/>
              <a:gd name="connsiteX2269" fmla="*/ 5421513 w 10998254"/>
              <a:gd name="connsiteY2269" fmla="*/ 182533 h 6330402"/>
              <a:gd name="connsiteX2270" fmla="*/ 505688 w 10998254"/>
              <a:gd name="connsiteY2270" fmla="*/ 172524 h 6330402"/>
              <a:gd name="connsiteX2271" fmla="*/ 627685 w 10998254"/>
              <a:gd name="connsiteY2271" fmla="*/ 306573 h 6330402"/>
              <a:gd name="connsiteX2272" fmla="*/ 553174 w 10998254"/>
              <a:gd name="connsiteY2272" fmla="*/ 430088 h 6330402"/>
              <a:gd name="connsiteX2273" fmla="*/ 532272 w 10998254"/>
              <a:gd name="connsiteY2273" fmla="*/ 434726 h 6330402"/>
              <a:gd name="connsiteX2274" fmla="*/ 536232 w 10998254"/>
              <a:gd name="connsiteY2274" fmla="*/ 449819 h 6330402"/>
              <a:gd name="connsiteX2275" fmla="*/ 555154 w 10998254"/>
              <a:gd name="connsiteY2275" fmla="*/ 453460 h 6330402"/>
              <a:gd name="connsiteX2276" fmla="*/ 587743 w 10998254"/>
              <a:gd name="connsiteY2276" fmla="*/ 487714 h 6330402"/>
              <a:gd name="connsiteX2277" fmla="*/ 588094 w 10998254"/>
              <a:gd name="connsiteY2277" fmla="*/ 489929 h 6330402"/>
              <a:gd name="connsiteX2278" fmla="*/ 655639 w 10998254"/>
              <a:gd name="connsiteY2278" fmla="*/ 730157 h 6330402"/>
              <a:gd name="connsiteX2279" fmla="*/ 639652 w 10998254"/>
              <a:gd name="connsiteY2279" fmla="*/ 756545 h 6330402"/>
              <a:gd name="connsiteX2280" fmla="*/ 639652 w 10998254"/>
              <a:gd name="connsiteY2280" fmla="*/ 756546 h 6330402"/>
              <a:gd name="connsiteX2281" fmla="*/ 611963 w 10998254"/>
              <a:gd name="connsiteY2281" fmla="*/ 741311 h 6330402"/>
              <a:gd name="connsiteX2282" fmla="*/ 590332 w 10998254"/>
              <a:gd name="connsiteY2282" fmla="*/ 664378 h 6330402"/>
              <a:gd name="connsiteX2283" fmla="*/ 590332 w 10998254"/>
              <a:gd name="connsiteY2283" fmla="*/ 689056 h 6330402"/>
              <a:gd name="connsiteX2284" fmla="*/ 585806 w 10998254"/>
              <a:gd name="connsiteY2284" fmla="*/ 710422 h 6330402"/>
              <a:gd name="connsiteX2285" fmla="*/ 584397 w 10998254"/>
              <a:gd name="connsiteY2285" fmla="*/ 712412 h 6330402"/>
              <a:gd name="connsiteX2286" fmla="*/ 564129 w 10998254"/>
              <a:gd name="connsiteY2286" fmla="*/ 946138 h 6330402"/>
              <a:gd name="connsiteX2287" fmla="*/ 518652 w 10998254"/>
              <a:gd name="connsiteY2287" fmla="*/ 946138 h 6330402"/>
              <a:gd name="connsiteX2288" fmla="*/ 505688 w 10998254"/>
              <a:gd name="connsiteY2288" fmla="*/ 796637 h 6330402"/>
              <a:gd name="connsiteX2289" fmla="*/ 492723 w 10998254"/>
              <a:gd name="connsiteY2289" fmla="*/ 946138 h 6330402"/>
              <a:gd name="connsiteX2290" fmla="*/ 447246 w 10998254"/>
              <a:gd name="connsiteY2290" fmla="*/ 946138 h 6330402"/>
              <a:gd name="connsiteX2291" fmla="*/ 426978 w 10998254"/>
              <a:gd name="connsiteY2291" fmla="*/ 712413 h 6330402"/>
              <a:gd name="connsiteX2292" fmla="*/ 425569 w 10998254"/>
              <a:gd name="connsiteY2292" fmla="*/ 710422 h 6330402"/>
              <a:gd name="connsiteX2293" fmla="*/ 421043 w 10998254"/>
              <a:gd name="connsiteY2293" fmla="*/ 689056 h 6330402"/>
              <a:gd name="connsiteX2294" fmla="*/ 421043 w 10998254"/>
              <a:gd name="connsiteY2294" fmla="*/ 663242 h 6330402"/>
              <a:gd name="connsiteX2295" fmla="*/ 399363 w 10998254"/>
              <a:gd name="connsiteY2295" fmla="*/ 740348 h 6330402"/>
              <a:gd name="connsiteX2296" fmla="*/ 371674 w 10998254"/>
              <a:gd name="connsiteY2296" fmla="*/ 755583 h 6330402"/>
              <a:gd name="connsiteX2297" fmla="*/ 371674 w 10998254"/>
              <a:gd name="connsiteY2297" fmla="*/ 755583 h 6330402"/>
              <a:gd name="connsiteX2298" fmla="*/ 355688 w 10998254"/>
              <a:gd name="connsiteY2298" fmla="*/ 729195 h 6330402"/>
              <a:gd name="connsiteX2299" fmla="*/ 423960 w 10998254"/>
              <a:gd name="connsiteY2299" fmla="*/ 486377 h 6330402"/>
              <a:gd name="connsiteX2300" fmla="*/ 427954 w 10998254"/>
              <a:gd name="connsiteY2300" fmla="*/ 478715 h 6330402"/>
              <a:gd name="connsiteX2301" fmla="*/ 428328 w 10998254"/>
              <a:gd name="connsiteY2301" fmla="*/ 478404 h 6330402"/>
              <a:gd name="connsiteX2302" fmla="*/ 430880 w 10998254"/>
              <a:gd name="connsiteY2302" fmla="*/ 473347 h 6330402"/>
              <a:gd name="connsiteX2303" fmla="*/ 456220 w 10998254"/>
              <a:gd name="connsiteY2303" fmla="*/ 453460 h 6330402"/>
              <a:gd name="connsiteX2304" fmla="*/ 475144 w 10998254"/>
              <a:gd name="connsiteY2304" fmla="*/ 449819 h 6330402"/>
              <a:gd name="connsiteX2305" fmla="*/ 479103 w 10998254"/>
              <a:gd name="connsiteY2305" fmla="*/ 434726 h 6330402"/>
              <a:gd name="connsiteX2306" fmla="*/ 458200 w 10998254"/>
              <a:gd name="connsiteY2306" fmla="*/ 430088 h 6330402"/>
              <a:gd name="connsiteX2307" fmla="*/ 383691 w 10998254"/>
              <a:gd name="connsiteY2307" fmla="*/ 306573 h 6330402"/>
              <a:gd name="connsiteX2308" fmla="*/ 505688 w 10998254"/>
              <a:gd name="connsiteY2308" fmla="*/ 172524 h 6330402"/>
              <a:gd name="connsiteX2309" fmla="*/ 10761264 w 10998254"/>
              <a:gd name="connsiteY2309" fmla="*/ 0 h 6330402"/>
              <a:gd name="connsiteX2310" fmla="*/ 10883262 w 10998254"/>
              <a:gd name="connsiteY2310" fmla="*/ 134049 h 6330402"/>
              <a:gd name="connsiteX2311" fmla="*/ 10808751 w 10998254"/>
              <a:gd name="connsiteY2311" fmla="*/ 257565 h 6330402"/>
              <a:gd name="connsiteX2312" fmla="*/ 10787849 w 10998254"/>
              <a:gd name="connsiteY2312" fmla="*/ 262202 h 6330402"/>
              <a:gd name="connsiteX2313" fmla="*/ 10791808 w 10998254"/>
              <a:gd name="connsiteY2313" fmla="*/ 277296 h 6330402"/>
              <a:gd name="connsiteX2314" fmla="*/ 10810731 w 10998254"/>
              <a:gd name="connsiteY2314" fmla="*/ 280936 h 6330402"/>
              <a:gd name="connsiteX2315" fmla="*/ 10843320 w 10998254"/>
              <a:gd name="connsiteY2315" fmla="*/ 315190 h 6330402"/>
              <a:gd name="connsiteX2316" fmla="*/ 10843671 w 10998254"/>
              <a:gd name="connsiteY2316" fmla="*/ 317405 h 6330402"/>
              <a:gd name="connsiteX2317" fmla="*/ 10911215 w 10998254"/>
              <a:gd name="connsiteY2317" fmla="*/ 557634 h 6330402"/>
              <a:gd name="connsiteX2318" fmla="*/ 10895229 w 10998254"/>
              <a:gd name="connsiteY2318" fmla="*/ 584022 h 6330402"/>
              <a:gd name="connsiteX2319" fmla="*/ 10895229 w 10998254"/>
              <a:gd name="connsiteY2319" fmla="*/ 584022 h 6330402"/>
              <a:gd name="connsiteX2320" fmla="*/ 10867540 w 10998254"/>
              <a:gd name="connsiteY2320" fmla="*/ 568787 h 6330402"/>
              <a:gd name="connsiteX2321" fmla="*/ 10845909 w 10998254"/>
              <a:gd name="connsiteY2321" fmla="*/ 491854 h 6330402"/>
              <a:gd name="connsiteX2322" fmla="*/ 10845909 w 10998254"/>
              <a:gd name="connsiteY2322" fmla="*/ 516532 h 6330402"/>
              <a:gd name="connsiteX2323" fmla="*/ 10841383 w 10998254"/>
              <a:gd name="connsiteY2323" fmla="*/ 537898 h 6330402"/>
              <a:gd name="connsiteX2324" fmla="*/ 10839974 w 10998254"/>
              <a:gd name="connsiteY2324" fmla="*/ 539888 h 6330402"/>
              <a:gd name="connsiteX2325" fmla="*/ 10819706 w 10998254"/>
              <a:gd name="connsiteY2325" fmla="*/ 773614 h 6330402"/>
              <a:gd name="connsiteX2326" fmla="*/ 10774229 w 10998254"/>
              <a:gd name="connsiteY2326" fmla="*/ 773614 h 6330402"/>
              <a:gd name="connsiteX2327" fmla="*/ 10761264 w 10998254"/>
              <a:gd name="connsiteY2327" fmla="*/ 624113 h 6330402"/>
              <a:gd name="connsiteX2328" fmla="*/ 10748300 w 10998254"/>
              <a:gd name="connsiteY2328" fmla="*/ 773614 h 6330402"/>
              <a:gd name="connsiteX2329" fmla="*/ 10702823 w 10998254"/>
              <a:gd name="connsiteY2329" fmla="*/ 773614 h 6330402"/>
              <a:gd name="connsiteX2330" fmla="*/ 10682555 w 10998254"/>
              <a:gd name="connsiteY2330" fmla="*/ 539889 h 6330402"/>
              <a:gd name="connsiteX2331" fmla="*/ 10681146 w 10998254"/>
              <a:gd name="connsiteY2331" fmla="*/ 537898 h 6330402"/>
              <a:gd name="connsiteX2332" fmla="*/ 10676620 w 10998254"/>
              <a:gd name="connsiteY2332" fmla="*/ 516532 h 6330402"/>
              <a:gd name="connsiteX2333" fmla="*/ 10676620 w 10998254"/>
              <a:gd name="connsiteY2333" fmla="*/ 490718 h 6330402"/>
              <a:gd name="connsiteX2334" fmla="*/ 10654940 w 10998254"/>
              <a:gd name="connsiteY2334" fmla="*/ 567824 h 6330402"/>
              <a:gd name="connsiteX2335" fmla="*/ 10627251 w 10998254"/>
              <a:gd name="connsiteY2335" fmla="*/ 583059 h 6330402"/>
              <a:gd name="connsiteX2336" fmla="*/ 10627251 w 10998254"/>
              <a:gd name="connsiteY2336" fmla="*/ 583059 h 6330402"/>
              <a:gd name="connsiteX2337" fmla="*/ 10611265 w 10998254"/>
              <a:gd name="connsiteY2337" fmla="*/ 556671 h 6330402"/>
              <a:gd name="connsiteX2338" fmla="*/ 10679537 w 10998254"/>
              <a:gd name="connsiteY2338" fmla="*/ 313853 h 6330402"/>
              <a:gd name="connsiteX2339" fmla="*/ 10683531 w 10998254"/>
              <a:gd name="connsiteY2339" fmla="*/ 306191 h 6330402"/>
              <a:gd name="connsiteX2340" fmla="*/ 10683905 w 10998254"/>
              <a:gd name="connsiteY2340" fmla="*/ 305880 h 6330402"/>
              <a:gd name="connsiteX2341" fmla="*/ 10686457 w 10998254"/>
              <a:gd name="connsiteY2341" fmla="*/ 300823 h 6330402"/>
              <a:gd name="connsiteX2342" fmla="*/ 10711798 w 10998254"/>
              <a:gd name="connsiteY2342" fmla="*/ 280936 h 6330402"/>
              <a:gd name="connsiteX2343" fmla="*/ 10730720 w 10998254"/>
              <a:gd name="connsiteY2343" fmla="*/ 277296 h 6330402"/>
              <a:gd name="connsiteX2344" fmla="*/ 10734680 w 10998254"/>
              <a:gd name="connsiteY2344" fmla="*/ 262202 h 6330402"/>
              <a:gd name="connsiteX2345" fmla="*/ 10713777 w 10998254"/>
              <a:gd name="connsiteY2345" fmla="*/ 257565 h 6330402"/>
              <a:gd name="connsiteX2346" fmla="*/ 10639267 w 10998254"/>
              <a:gd name="connsiteY2346" fmla="*/ 134049 h 6330402"/>
              <a:gd name="connsiteX2347" fmla="*/ 10761264 w 10998254"/>
              <a:gd name="connsiteY2347" fmla="*/ 0 h 63304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</a:cxnLst>
            <a:rect l="l" t="t" r="r" b="b"/>
            <a:pathLst>
              <a:path w="10998254" h="6330402">
                <a:moveTo>
                  <a:pt x="4136176" y="5556788"/>
                </a:moveTo>
                <a:cubicBezTo>
                  <a:pt x="4203554" y="5556788"/>
                  <a:pt x="4258173" y="5616804"/>
                  <a:pt x="4258173" y="5690838"/>
                </a:cubicBezTo>
                <a:cubicBezTo>
                  <a:pt x="4258173" y="5746363"/>
                  <a:pt x="4227450" y="5794004"/>
                  <a:pt x="4183663" y="5814353"/>
                </a:cubicBezTo>
                <a:lnTo>
                  <a:pt x="4162760" y="5818991"/>
                </a:lnTo>
                <a:lnTo>
                  <a:pt x="4166720" y="5834084"/>
                </a:lnTo>
                <a:lnTo>
                  <a:pt x="4185643" y="5837725"/>
                </a:lnTo>
                <a:cubicBezTo>
                  <a:pt x="4201147" y="5843975"/>
                  <a:pt x="4213183" y="5856510"/>
                  <a:pt x="4218232" y="5871979"/>
                </a:cubicBezTo>
                <a:lnTo>
                  <a:pt x="4218583" y="5874194"/>
                </a:lnTo>
                <a:lnTo>
                  <a:pt x="4286127" y="6114422"/>
                </a:lnTo>
                <a:cubicBezTo>
                  <a:pt x="4289359" y="6125916"/>
                  <a:pt x="4282201" y="6137730"/>
                  <a:pt x="4270141" y="6140810"/>
                </a:cubicBezTo>
                <a:lnTo>
                  <a:pt x="4270141" y="6140811"/>
                </a:lnTo>
                <a:cubicBezTo>
                  <a:pt x="4258080" y="6143891"/>
                  <a:pt x="4245684" y="6137069"/>
                  <a:pt x="4242452" y="6125576"/>
                </a:cubicBezTo>
                <a:lnTo>
                  <a:pt x="4220821" y="6048643"/>
                </a:lnTo>
                <a:lnTo>
                  <a:pt x="4220821" y="6073321"/>
                </a:lnTo>
                <a:cubicBezTo>
                  <a:pt x="4220821" y="6080900"/>
                  <a:pt x="4219209" y="6088119"/>
                  <a:pt x="4216295" y="6094687"/>
                </a:cubicBezTo>
                <a:lnTo>
                  <a:pt x="4214886" y="6096677"/>
                </a:lnTo>
                <a:lnTo>
                  <a:pt x="4194618" y="6330402"/>
                </a:lnTo>
                <a:lnTo>
                  <a:pt x="4149141" y="6330402"/>
                </a:lnTo>
                <a:lnTo>
                  <a:pt x="4136176" y="6180902"/>
                </a:lnTo>
                <a:lnTo>
                  <a:pt x="4123212" y="6330402"/>
                </a:lnTo>
                <a:lnTo>
                  <a:pt x="4077735" y="6330402"/>
                </a:lnTo>
                <a:lnTo>
                  <a:pt x="4057466" y="6096677"/>
                </a:lnTo>
                <a:lnTo>
                  <a:pt x="4056058" y="6094687"/>
                </a:lnTo>
                <a:cubicBezTo>
                  <a:pt x="4053143" y="6088119"/>
                  <a:pt x="4051531" y="6080900"/>
                  <a:pt x="4051531" y="6073321"/>
                </a:cubicBezTo>
                <a:lnTo>
                  <a:pt x="4051531" y="6047507"/>
                </a:lnTo>
                <a:lnTo>
                  <a:pt x="4029852" y="6124613"/>
                </a:lnTo>
                <a:cubicBezTo>
                  <a:pt x="4026620" y="6136107"/>
                  <a:pt x="4014223" y="6142928"/>
                  <a:pt x="4002162" y="6139848"/>
                </a:cubicBezTo>
                <a:lnTo>
                  <a:pt x="4002163" y="6139847"/>
                </a:lnTo>
                <a:cubicBezTo>
                  <a:pt x="3990102" y="6136768"/>
                  <a:pt x="3982945" y="6124954"/>
                  <a:pt x="3986177" y="6113459"/>
                </a:cubicBezTo>
                <a:lnTo>
                  <a:pt x="4054449" y="5870642"/>
                </a:lnTo>
                <a:cubicBezTo>
                  <a:pt x="4055256" y="5867769"/>
                  <a:pt x="4056637" y="5865187"/>
                  <a:pt x="4058442" y="5862979"/>
                </a:cubicBezTo>
                <a:lnTo>
                  <a:pt x="4058817" y="5862669"/>
                </a:lnTo>
                <a:lnTo>
                  <a:pt x="4061368" y="5857612"/>
                </a:lnTo>
                <a:cubicBezTo>
                  <a:pt x="4067579" y="5848852"/>
                  <a:pt x="4076373" y="5841891"/>
                  <a:pt x="4086709" y="5837725"/>
                </a:cubicBezTo>
                <a:lnTo>
                  <a:pt x="4105632" y="5834084"/>
                </a:lnTo>
                <a:lnTo>
                  <a:pt x="4109592" y="5818991"/>
                </a:lnTo>
                <a:lnTo>
                  <a:pt x="4088689" y="5814353"/>
                </a:lnTo>
                <a:cubicBezTo>
                  <a:pt x="4044903" y="5794004"/>
                  <a:pt x="4014179" y="5746363"/>
                  <a:pt x="4014179" y="5690838"/>
                </a:cubicBezTo>
                <a:cubicBezTo>
                  <a:pt x="4014179" y="5616804"/>
                  <a:pt x="4068799" y="5556788"/>
                  <a:pt x="4136176" y="5556788"/>
                </a:cubicBezTo>
                <a:close/>
                <a:moveTo>
                  <a:pt x="10787142" y="5496403"/>
                </a:moveTo>
                <a:cubicBezTo>
                  <a:pt x="10854520" y="5496403"/>
                  <a:pt x="10909140" y="5556419"/>
                  <a:pt x="10909140" y="5630453"/>
                </a:cubicBezTo>
                <a:cubicBezTo>
                  <a:pt x="10909140" y="5685978"/>
                  <a:pt x="10878416" y="5733619"/>
                  <a:pt x="10834629" y="5753968"/>
                </a:cubicBezTo>
                <a:lnTo>
                  <a:pt x="10813727" y="5758606"/>
                </a:lnTo>
                <a:lnTo>
                  <a:pt x="10817686" y="5773699"/>
                </a:lnTo>
                <a:lnTo>
                  <a:pt x="10836609" y="5777340"/>
                </a:lnTo>
                <a:cubicBezTo>
                  <a:pt x="10852113" y="5783590"/>
                  <a:pt x="10864149" y="5796125"/>
                  <a:pt x="10869198" y="5811594"/>
                </a:cubicBezTo>
                <a:lnTo>
                  <a:pt x="10869549" y="5813809"/>
                </a:lnTo>
                <a:lnTo>
                  <a:pt x="10937093" y="6054037"/>
                </a:lnTo>
                <a:cubicBezTo>
                  <a:pt x="10940325" y="6065531"/>
                  <a:pt x="10933168" y="6077345"/>
                  <a:pt x="10921107" y="6080425"/>
                </a:cubicBezTo>
                <a:lnTo>
                  <a:pt x="10921107" y="6080426"/>
                </a:lnTo>
                <a:cubicBezTo>
                  <a:pt x="10909047" y="6083506"/>
                  <a:pt x="10896650" y="6076684"/>
                  <a:pt x="10893418" y="6065191"/>
                </a:cubicBezTo>
                <a:lnTo>
                  <a:pt x="10871787" y="5988258"/>
                </a:lnTo>
                <a:lnTo>
                  <a:pt x="10871787" y="6012936"/>
                </a:lnTo>
                <a:cubicBezTo>
                  <a:pt x="10871787" y="6020515"/>
                  <a:pt x="10870175" y="6027734"/>
                  <a:pt x="10867261" y="6034302"/>
                </a:cubicBezTo>
                <a:lnTo>
                  <a:pt x="10865852" y="6036292"/>
                </a:lnTo>
                <a:lnTo>
                  <a:pt x="10845584" y="6270017"/>
                </a:lnTo>
                <a:lnTo>
                  <a:pt x="10800107" y="6270017"/>
                </a:lnTo>
                <a:lnTo>
                  <a:pt x="10787142" y="6120517"/>
                </a:lnTo>
                <a:lnTo>
                  <a:pt x="10774178" y="6270017"/>
                </a:lnTo>
                <a:lnTo>
                  <a:pt x="10728701" y="6270017"/>
                </a:lnTo>
                <a:lnTo>
                  <a:pt x="10708433" y="6036292"/>
                </a:lnTo>
                <a:lnTo>
                  <a:pt x="10707024" y="6034302"/>
                </a:lnTo>
                <a:cubicBezTo>
                  <a:pt x="10704109" y="6027734"/>
                  <a:pt x="10702498" y="6020515"/>
                  <a:pt x="10702498" y="6012936"/>
                </a:cubicBezTo>
                <a:lnTo>
                  <a:pt x="10702498" y="5987122"/>
                </a:lnTo>
                <a:lnTo>
                  <a:pt x="10680818" y="6064228"/>
                </a:lnTo>
                <a:cubicBezTo>
                  <a:pt x="10677586" y="6075722"/>
                  <a:pt x="10665189" y="6082543"/>
                  <a:pt x="10653129" y="6079463"/>
                </a:cubicBezTo>
                <a:lnTo>
                  <a:pt x="10653129" y="6079462"/>
                </a:lnTo>
                <a:cubicBezTo>
                  <a:pt x="10641068" y="6076383"/>
                  <a:pt x="10633911" y="6064569"/>
                  <a:pt x="10637143" y="6053074"/>
                </a:cubicBezTo>
                <a:lnTo>
                  <a:pt x="10705415" y="5810257"/>
                </a:lnTo>
                <a:cubicBezTo>
                  <a:pt x="10706223" y="5807384"/>
                  <a:pt x="10707603" y="5804802"/>
                  <a:pt x="10709409" y="5802594"/>
                </a:cubicBezTo>
                <a:lnTo>
                  <a:pt x="10709783" y="5802284"/>
                </a:lnTo>
                <a:lnTo>
                  <a:pt x="10712335" y="5797227"/>
                </a:lnTo>
                <a:cubicBezTo>
                  <a:pt x="10718545" y="5788467"/>
                  <a:pt x="10727340" y="5781506"/>
                  <a:pt x="10737676" y="5777340"/>
                </a:cubicBezTo>
                <a:lnTo>
                  <a:pt x="10756598" y="5773699"/>
                </a:lnTo>
                <a:lnTo>
                  <a:pt x="10760558" y="5758606"/>
                </a:lnTo>
                <a:lnTo>
                  <a:pt x="10739655" y="5753968"/>
                </a:lnTo>
                <a:cubicBezTo>
                  <a:pt x="10695869" y="5733619"/>
                  <a:pt x="10665145" y="5685978"/>
                  <a:pt x="10665145" y="5630453"/>
                </a:cubicBezTo>
                <a:cubicBezTo>
                  <a:pt x="10665145" y="5556419"/>
                  <a:pt x="10719765" y="5496403"/>
                  <a:pt x="10787142" y="5496403"/>
                </a:cubicBezTo>
                <a:close/>
                <a:moveTo>
                  <a:pt x="413669" y="5460518"/>
                </a:moveTo>
                <a:cubicBezTo>
                  <a:pt x="481046" y="5460518"/>
                  <a:pt x="535666" y="5520534"/>
                  <a:pt x="535666" y="5594568"/>
                </a:cubicBezTo>
                <a:cubicBezTo>
                  <a:pt x="535666" y="5650093"/>
                  <a:pt x="504943" y="5697734"/>
                  <a:pt x="461156" y="5718083"/>
                </a:cubicBezTo>
                <a:lnTo>
                  <a:pt x="440253" y="5722721"/>
                </a:lnTo>
                <a:lnTo>
                  <a:pt x="444213" y="5737814"/>
                </a:lnTo>
                <a:lnTo>
                  <a:pt x="463136" y="5741455"/>
                </a:lnTo>
                <a:cubicBezTo>
                  <a:pt x="478640" y="5747705"/>
                  <a:pt x="490676" y="5760240"/>
                  <a:pt x="495724" y="5775709"/>
                </a:cubicBezTo>
                <a:lnTo>
                  <a:pt x="496076" y="5777924"/>
                </a:lnTo>
                <a:lnTo>
                  <a:pt x="563620" y="6018152"/>
                </a:lnTo>
                <a:cubicBezTo>
                  <a:pt x="566851" y="6029646"/>
                  <a:pt x="559694" y="6041460"/>
                  <a:pt x="547633" y="6044540"/>
                </a:cubicBezTo>
                <a:lnTo>
                  <a:pt x="547634" y="6044541"/>
                </a:lnTo>
                <a:cubicBezTo>
                  <a:pt x="535573" y="6047621"/>
                  <a:pt x="523176" y="6040799"/>
                  <a:pt x="519945" y="6029306"/>
                </a:cubicBezTo>
                <a:lnTo>
                  <a:pt x="498314" y="5952373"/>
                </a:lnTo>
                <a:lnTo>
                  <a:pt x="498314" y="5977051"/>
                </a:lnTo>
                <a:cubicBezTo>
                  <a:pt x="498314" y="5984630"/>
                  <a:pt x="496702" y="5991849"/>
                  <a:pt x="493787" y="5998417"/>
                </a:cubicBezTo>
                <a:lnTo>
                  <a:pt x="492379" y="6000407"/>
                </a:lnTo>
                <a:lnTo>
                  <a:pt x="472111" y="6234132"/>
                </a:lnTo>
                <a:lnTo>
                  <a:pt x="426634" y="6234132"/>
                </a:lnTo>
                <a:lnTo>
                  <a:pt x="413669" y="6084632"/>
                </a:lnTo>
                <a:lnTo>
                  <a:pt x="400704" y="6234132"/>
                </a:lnTo>
                <a:lnTo>
                  <a:pt x="355228" y="6234132"/>
                </a:lnTo>
                <a:lnTo>
                  <a:pt x="334959" y="6000407"/>
                </a:lnTo>
                <a:lnTo>
                  <a:pt x="333550" y="5998417"/>
                </a:lnTo>
                <a:cubicBezTo>
                  <a:pt x="330636" y="5991849"/>
                  <a:pt x="329024" y="5984630"/>
                  <a:pt x="329024" y="5977051"/>
                </a:cubicBezTo>
                <a:lnTo>
                  <a:pt x="329024" y="5951237"/>
                </a:lnTo>
                <a:lnTo>
                  <a:pt x="307344" y="6028343"/>
                </a:lnTo>
                <a:cubicBezTo>
                  <a:pt x="304113" y="6039837"/>
                  <a:pt x="291716" y="6046658"/>
                  <a:pt x="279655" y="6043578"/>
                </a:cubicBezTo>
                <a:lnTo>
                  <a:pt x="279656" y="6043577"/>
                </a:lnTo>
                <a:cubicBezTo>
                  <a:pt x="267595" y="6040498"/>
                  <a:pt x="260438" y="6028684"/>
                  <a:pt x="263669" y="6017189"/>
                </a:cubicBezTo>
                <a:lnTo>
                  <a:pt x="331942" y="5774372"/>
                </a:lnTo>
                <a:cubicBezTo>
                  <a:pt x="332749" y="5771499"/>
                  <a:pt x="334130" y="5768917"/>
                  <a:pt x="335935" y="5766709"/>
                </a:cubicBezTo>
                <a:lnTo>
                  <a:pt x="336310" y="5766399"/>
                </a:lnTo>
                <a:lnTo>
                  <a:pt x="338861" y="5761342"/>
                </a:lnTo>
                <a:cubicBezTo>
                  <a:pt x="345072" y="5752582"/>
                  <a:pt x="353866" y="5745621"/>
                  <a:pt x="364202" y="5741455"/>
                </a:cubicBezTo>
                <a:lnTo>
                  <a:pt x="383125" y="5737814"/>
                </a:lnTo>
                <a:lnTo>
                  <a:pt x="387085" y="5722721"/>
                </a:lnTo>
                <a:lnTo>
                  <a:pt x="366182" y="5718083"/>
                </a:lnTo>
                <a:cubicBezTo>
                  <a:pt x="322395" y="5697734"/>
                  <a:pt x="291672" y="5650093"/>
                  <a:pt x="291672" y="5594568"/>
                </a:cubicBezTo>
                <a:cubicBezTo>
                  <a:pt x="291672" y="5520534"/>
                  <a:pt x="346292" y="5460518"/>
                  <a:pt x="413669" y="5460518"/>
                </a:cubicBezTo>
                <a:close/>
                <a:moveTo>
                  <a:pt x="6810365" y="5436017"/>
                </a:moveTo>
                <a:cubicBezTo>
                  <a:pt x="6877743" y="5436017"/>
                  <a:pt x="6932362" y="5496033"/>
                  <a:pt x="6932362" y="5570067"/>
                </a:cubicBezTo>
                <a:cubicBezTo>
                  <a:pt x="6932362" y="5625592"/>
                  <a:pt x="6901639" y="5673233"/>
                  <a:pt x="6857852" y="5693582"/>
                </a:cubicBezTo>
                <a:lnTo>
                  <a:pt x="6836949" y="5698220"/>
                </a:lnTo>
                <a:lnTo>
                  <a:pt x="6840909" y="5713313"/>
                </a:lnTo>
                <a:lnTo>
                  <a:pt x="6859832" y="5716954"/>
                </a:lnTo>
                <a:cubicBezTo>
                  <a:pt x="6875336" y="5723204"/>
                  <a:pt x="6887372" y="5735739"/>
                  <a:pt x="6892421" y="5751208"/>
                </a:cubicBezTo>
                <a:lnTo>
                  <a:pt x="6892772" y="5753423"/>
                </a:lnTo>
                <a:lnTo>
                  <a:pt x="6960316" y="5993651"/>
                </a:lnTo>
                <a:cubicBezTo>
                  <a:pt x="6963548" y="6005145"/>
                  <a:pt x="6956390" y="6016959"/>
                  <a:pt x="6944330" y="6020039"/>
                </a:cubicBezTo>
                <a:lnTo>
                  <a:pt x="6944330" y="6020040"/>
                </a:lnTo>
                <a:cubicBezTo>
                  <a:pt x="6932269" y="6023120"/>
                  <a:pt x="6919873" y="6016298"/>
                  <a:pt x="6916641" y="6004805"/>
                </a:cubicBezTo>
                <a:lnTo>
                  <a:pt x="6895010" y="5927872"/>
                </a:lnTo>
                <a:lnTo>
                  <a:pt x="6895010" y="5952550"/>
                </a:lnTo>
                <a:cubicBezTo>
                  <a:pt x="6895010" y="5960129"/>
                  <a:pt x="6893398" y="5967348"/>
                  <a:pt x="6890484" y="5973916"/>
                </a:cubicBezTo>
                <a:lnTo>
                  <a:pt x="6889075" y="5975906"/>
                </a:lnTo>
                <a:lnTo>
                  <a:pt x="6868807" y="6209631"/>
                </a:lnTo>
                <a:lnTo>
                  <a:pt x="6823330" y="6209631"/>
                </a:lnTo>
                <a:lnTo>
                  <a:pt x="6810365" y="6060131"/>
                </a:lnTo>
                <a:lnTo>
                  <a:pt x="6797401" y="6209631"/>
                </a:lnTo>
                <a:lnTo>
                  <a:pt x="6751924" y="6209631"/>
                </a:lnTo>
                <a:lnTo>
                  <a:pt x="6731655" y="5975906"/>
                </a:lnTo>
                <a:lnTo>
                  <a:pt x="6730247" y="5973916"/>
                </a:lnTo>
                <a:cubicBezTo>
                  <a:pt x="6727332" y="5967348"/>
                  <a:pt x="6725720" y="5960129"/>
                  <a:pt x="6725720" y="5952550"/>
                </a:cubicBezTo>
                <a:lnTo>
                  <a:pt x="6725720" y="5926736"/>
                </a:lnTo>
                <a:lnTo>
                  <a:pt x="6704041" y="6003842"/>
                </a:lnTo>
                <a:cubicBezTo>
                  <a:pt x="6700809" y="6015336"/>
                  <a:pt x="6688412" y="6022157"/>
                  <a:pt x="6676351" y="6019077"/>
                </a:cubicBezTo>
                <a:lnTo>
                  <a:pt x="6676352" y="6019076"/>
                </a:lnTo>
                <a:cubicBezTo>
                  <a:pt x="6664291" y="6015997"/>
                  <a:pt x="6657134" y="6004183"/>
                  <a:pt x="6660366" y="5992688"/>
                </a:cubicBezTo>
                <a:lnTo>
                  <a:pt x="6728638" y="5749871"/>
                </a:lnTo>
                <a:cubicBezTo>
                  <a:pt x="6729445" y="5746998"/>
                  <a:pt x="6730826" y="5744416"/>
                  <a:pt x="6732631" y="5742208"/>
                </a:cubicBezTo>
                <a:lnTo>
                  <a:pt x="6733006" y="5741898"/>
                </a:lnTo>
                <a:lnTo>
                  <a:pt x="6735557" y="5736841"/>
                </a:lnTo>
                <a:cubicBezTo>
                  <a:pt x="6741768" y="5728081"/>
                  <a:pt x="6750562" y="5721120"/>
                  <a:pt x="6760898" y="5716954"/>
                </a:cubicBezTo>
                <a:lnTo>
                  <a:pt x="6779821" y="5713313"/>
                </a:lnTo>
                <a:lnTo>
                  <a:pt x="6783781" y="5698220"/>
                </a:lnTo>
                <a:lnTo>
                  <a:pt x="6762878" y="5693582"/>
                </a:lnTo>
                <a:cubicBezTo>
                  <a:pt x="6719092" y="5673233"/>
                  <a:pt x="6688368" y="5625592"/>
                  <a:pt x="6688368" y="5570067"/>
                </a:cubicBezTo>
                <a:cubicBezTo>
                  <a:pt x="6688368" y="5496033"/>
                  <a:pt x="6742988" y="5436017"/>
                  <a:pt x="6810365" y="5436017"/>
                </a:cubicBezTo>
                <a:close/>
                <a:moveTo>
                  <a:pt x="2669686" y="5392888"/>
                </a:moveTo>
                <a:cubicBezTo>
                  <a:pt x="2737064" y="5392888"/>
                  <a:pt x="2791684" y="5452904"/>
                  <a:pt x="2791684" y="5526938"/>
                </a:cubicBezTo>
                <a:cubicBezTo>
                  <a:pt x="2791684" y="5582463"/>
                  <a:pt x="2760960" y="5630104"/>
                  <a:pt x="2717173" y="5650453"/>
                </a:cubicBezTo>
                <a:lnTo>
                  <a:pt x="2696271" y="5655091"/>
                </a:lnTo>
                <a:lnTo>
                  <a:pt x="2700230" y="5670184"/>
                </a:lnTo>
                <a:lnTo>
                  <a:pt x="2719153" y="5673825"/>
                </a:lnTo>
                <a:cubicBezTo>
                  <a:pt x="2734657" y="5680075"/>
                  <a:pt x="2746693" y="5692610"/>
                  <a:pt x="2751742" y="5708079"/>
                </a:cubicBezTo>
                <a:lnTo>
                  <a:pt x="2752093" y="5710294"/>
                </a:lnTo>
                <a:lnTo>
                  <a:pt x="2819638" y="5950522"/>
                </a:lnTo>
                <a:cubicBezTo>
                  <a:pt x="2822869" y="5962016"/>
                  <a:pt x="2815712" y="5973830"/>
                  <a:pt x="2803651" y="5976910"/>
                </a:cubicBezTo>
                <a:lnTo>
                  <a:pt x="2803651" y="5976911"/>
                </a:lnTo>
                <a:cubicBezTo>
                  <a:pt x="2791591" y="5979991"/>
                  <a:pt x="2779194" y="5973169"/>
                  <a:pt x="2775962" y="5961676"/>
                </a:cubicBezTo>
                <a:lnTo>
                  <a:pt x="2754331" y="5884743"/>
                </a:lnTo>
                <a:lnTo>
                  <a:pt x="2754331" y="5909421"/>
                </a:lnTo>
                <a:cubicBezTo>
                  <a:pt x="2754331" y="5917000"/>
                  <a:pt x="2752720" y="5924219"/>
                  <a:pt x="2749805" y="5930787"/>
                </a:cubicBezTo>
                <a:lnTo>
                  <a:pt x="2748396" y="5932777"/>
                </a:lnTo>
                <a:lnTo>
                  <a:pt x="2728128" y="6166502"/>
                </a:lnTo>
                <a:lnTo>
                  <a:pt x="2682651" y="6166502"/>
                </a:lnTo>
                <a:lnTo>
                  <a:pt x="2669686" y="6017002"/>
                </a:lnTo>
                <a:lnTo>
                  <a:pt x="2656722" y="6166502"/>
                </a:lnTo>
                <a:lnTo>
                  <a:pt x="2611245" y="6166502"/>
                </a:lnTo>
                <a:lnTo>
                  <a:pt x="2590977" y="5932777"/>
                </a:lnTo>
                <a:lnTo>
                  <a:pt x="2589568" y="5930787"/>
                </a:lnTo>
                <a:cubicBezTo>
                  <a:pt x="2586654" y="5924219"/>
                  <a:pt x="2585041" y="5917000"/>
                  <a:pt x="2585041" y="5909421"/>
                </a:cubicBezTo>
                <a:lnTo>
                  <a:pt x="2585041" y="5883607"/>
                </a:lnTo>
                <a:lnTo>
                  <a:pt x="2563362" y="5960713"/>
                </a:lnTo>
                <a:cubicBezTo>
                  <a:pt x="2560130" y="5972207"/>
                  <a:pt x="2547734" y="5979028"/>
                  <a:pt x="2535672" y="5975948"/>
                </a:cubicBezTo>
                <a:lnTo>
                  <a:pt x="2535673" y="5975947"/>
                </a:lnTo>
                <a:cubicBezTo>
                  <a:pt x="2523613" y="5972868"/>
                  <a:pt x="2516455" y="5961054"/>
                  <a:pt x="2519687" y="5949559"/>
                </a:cubicBezTo>
                <a:lnTo>
                  <a:pt x="2587959" y="5706742"/>
                </a:lnTo>
                <a:cubicBezTo>
                  <a:pt x="2588767" y="5703869"/>
                  <a:pt x="2590147" y="5701287"/>
                  <a:pt x="2591952" y="5699079"/>
                </a:cubicBezTo>
                <a:lnTo>
                  <a:pt x="2592327" y="5698769"/>
                </a:lnTo>
                <a:lnTo>
                  <a:pt x="2594879" y="5693712"/>
                </a:lnTo>
                <a:cubicBezTo>
                  <a:pt x="2601089" y="5684952"/>
                  <a:pt x="2609883" y="5677991"/>
                  <a:pt x="2620219" y="5673825"/>
                </a:cubicBezTo>
                <a:lnTo>
                  <a:pt x="2639143" y="5670184"/>
                </a:lnTo>
                <a:lnTo>
                  <a:pt x="2643102" y="5655091"/>
                </a:lnTo>
                <a:lnTo>
                  <a:pt x="2622200" y="5650453"/>
                </a:lnTo>
                <a:cubicBezTo>
                  <a:pt x="2578413" y="5630104"/>
                  <a:pt x="2547689" y="5582463"/>
                  <a:pt x="2547689" y="5526938"/>
                </a:cubicBezTo>
                <a:cubicBezTo>
                  <a:pt x="2547689" y="5452904"/>
                  <a:pt x="2602309" y="5392888"/>
                  <a:pt x="2669686" y="5392888"/>
                </a:cubicBezTo>
                <a:close/>
                <a:moveTo>
                  <a:pt x="8285482" y="5365626"/>
                </a:moveTo>
                <a:cubicBezTo>
                  <a:pt x="8352860" y="5365626"/>
                  <a:pt x="8407480" y="5425642"/>
                  <a:pt x="8407480" y="5499676"/>
                </a:cubicBezTo>
                <a:cubicBezTo>
                  <a:pt x="8407480" y="5555201"/>
                  <a:pt x="8376756" y="5602842"/>
                  <a:pt x="8332969" y="5623191"/>
                </a:cubicBezTo>
                <a:lnTo>
                  <a:pt x="8312067" y="5627829"/>
                </a:lnTo>
                <a:lnTo>
                  <a:pt x="8316026" y="5642922"/>
                </a:lnTo>
                <a:lnTo>
                  <a:pt x="8334949" y="5646563"/>
                </a:lnTo>
                <a:cubicBezTo>
                  <a:pt x="8350453" y="5652813"/>
                  <a:pt x="8362489" y="5665348"/>
                  <a:pt x="8367538" y="5680817"/>
                </a:cubicBezTo>
                <a:lnTo>
                  <a:pt x="8367889" y="5683032"/>
                </a:lnTo>
                <a:lnTo>
                  <a:pt x="8435433" y="5923260"/>
                </a:lnTo>
                <a:cubicBezTo>
                  <a:pt x="8438665" y="5934754"/>
                  <a:pt x="8431508" y="5946568"/>
                  <a:pt x="8419447" y="5949648"/>
                </a:cubicBezTo>
                <a:lnTo>
                  <a:pt x="8419447" y="5949649"/>
                </a:lnTo>
                <a:cubicBezTo>
                  <a:pt x="8407387" y="5952729"/>
                  <a:pt x="8394990" y="5945907"/>
                  <a:pt x="8391758" y="5934414"/>
                </a:cubicBezTo>
                <a:lnTo>
                  <a:pt x="8370127" y="5857481"/>
                </a:lnTo>
                <a:lnTo>
                  <a:pt x="8370127" y="5882159"/>
                </a:lnTo>
                <a:cubicBezTo>
                  <a:pt x="8370127" y="5889738"/>
                  <a:pt x="8368515" y="5896957"/>
                  <a:pt x="8365601" y="5903525"/>
                </a:cubicBezTo>
                <a:lnTo>
                  <a:pt x="8364192" y="5905515"/>
                </a:lnTo>
                <a:lnTo>
                  <a:pt x="8343924" y="6139240"/>
                </a:lnTo>
                <a:lnTo>
                  <a:pt x="8298447" y="6139240"/>
                </a:lnTo>
                <a:lnTo>
                  <a:pt x="8285482" y="5989740"/>
                </a:lnTo>
                <a:lnTo>
                  <a:pt x="8272518" y="6139240"/>
                </a:lnTo>
                <a:lnTo>
                  <a:pt x="8227041" y="6139240"/>
                </a:lnTo>
                <a:lnTo>
                  <a:pt x="8206773" y="5905515"/>
                </a:lnTo>
                <a:lnTo>
                  <a:pt x="8205364" y="5903525"/>
                </a:lnTo>
                <a:cubicBezTo>
                  <a:pt x="8202449" y="5896957"/>
                  <a:pt x="8200838" y="5889738"/>
                  <a:pt x="8200838" y="5882159"/>
                </a:cubicBezTo>
                <a:lnTo>
                  <a:pt x="8200838" y="5856345"/>
                </a:lnTo>
                <a:lnTo>
                  <a:pt x="8179158" y="5933451"/>
                </a:lnTo>
                <a:cubicBezTo>
                  <a:pt x="8175926" y="5944945"/>
                  <a:pt x="8163529" y="5951766"/>
                  <a:pt x="8151469" y="5948686"/>
                </a:cubicBezTo>
                <a:lnTo>
                  <a:pt x="8151469" y="5948685"/>
                </a:lnTo>
                <a:cubicBezTo>
                  <a:pt x="8139408" y="5945606"/>
                  <a:pt x="8132251" y="5933792"/>
                  <a:pt x="8135483" y="5922297"/>
                </a:cubicBezTo>
                <a:lnTo>
                  <a:pt x="8203755" y="5679480"/>
                </a:lnTo>
                <a:cubicBezTo>
                  <a:pt x="8204563" y="5676607"/>
                  <a:pt x="8205943" y="5674025"/>
                  <a:pt x="8207749" y="5671817"/>
                </a:cubicBezTo>
                <a:lnTo>
                  <a:pt x="8208123" y="5671507"/>
                </a:lnTo>
                <a:lnTo>
                  <a:pt x="8210675" y="5666450"/>
                </a:lnTo>
                <a:cubicBezTo>
                  <a:pt x="8216885" y="5657690"/>
                  <a:pt x="8225680" y="5650729"/>
                  <a:pt x="8236016" y="5646563"/>
                </a:cubicBezTo>
                <a:lnTo>
                  <a:pt x="8254938" y="5642922"/>
                </a:lnTo>
                <a:lnTo>
                  <a:pt x="8258898" y="5627829"/>
                </a:lnTo>
                <a:lnTo>
                  <a:pt x="8237995" y="5623191"/>
                </a:lnTo>
                <a:cubicBezTo>
                  <a:pt x="8194209" y="5602842"/>
                  <a:pt x="8163485" y="5555201"/>
                  <a:pt x="8163485" y="5499676"/>
                </a:cubicBezTo>
                <a:cubicBezTo>
                  <a:pt x="8163485" y="5425642"/>
                  <a:pt x="8218105" y="5365626"/>
                  <a:pt x="8285482" y="5365626"/>
                </a:cubicBezTo>
                <a:close/>
                <a:moveTo>
                  <a:pt x="9415543" y="5349754"/>
                </a:moveTo>
                <a:cubicBezTo>
                  <a:pt x="9482921" y="5349754"/>
                  <a:pt x="9537541" y="5409770"/>
                  <a:pt x="9537541" y="5483804"/>
                </a:cubicBezTo>
                <a:cubicBezTo>
                  <a:pt x="9537541" y="5539329"/>
                  <a:pt x="9506817" y="5586970"/>
                  <a:pt x="9463030" y="5607319"/>
                </a:cubicBezTo>
                <a:lnTo>
                  <a:pt x="9442128" y="5611957"/>
                </a:lnTo>
                <a:lnTo>
                  <a:pt x="9446087" y="5627050"/>
                </a:lnTo>
                <a:lnTo>
                  <a:pt x="9465010" y="5630691"/>
                </a:lnTo>
                <a:cubicBezTo>
                  <a:pt x="9480514" y="5636941"/>
                  <a:pt x="9492550" y="5649476"/>
                  <a:pt x="9497599" y="5664945"/>
                </a:cubicBezTo>
                <a:lnTo>
                  <a:pt x="9497950" y="5667160"/>
                </a:lnTo>
                <a:lnTo>
                  <a:pt x="9565494" y="5907388"/>
                </a:lnTo>
                <a:cubicBezTo>
                  <a:pt x="9568726" y="5918882"/>
                  <a:pt x="9561569" y="5930696"/>
                  <a:pt x="9549508" y="5933776"/>
                </a:cubicBezTo>
                <a:lnTo>
                  <a:pt x="9549508" y="5933777"/>
                </a:lnTo>
                <a:cubicBezTo>
                  <a:pt x="9537448" y="5936857"/>
                  <a:pt x="9525051" y="5930035"/>
                  <a:pt x="9521819" y="5918542"/>
                </a:cubicBezTo>
                <a:lnTo>
                  <a:pt x="9500188" y="5841609"/>
                </a:lnTo>
                <a:lnTo>
                  <a:pt x="9500188" y="5866287"/>
                </a:lnTo>
                <a:cubicBezTo>
                  <a:pt x="9500188" y="5873866"/>
                  <a:pt x="9498576" y="5881085"/>
                  <a:pt x="9495662" y="5887653"/>
                </a:cubicBezTo>
                <a:lnTo>
                  <a:pt x="9494253" y="5889643"/>
                </a:lnTo>
                <a:lnTo>
                  <a:pt x="9473985" y="6123368"/>
                </a:lnTo>
                <a:lnTo>
                  <a:pt x="9428508" y="6123368"/>
                </a:lnTo>
                <a:lnTo>
                  <a:pt x="9415543" y="5973868"/>
                </a:lnTo>
                <a:lnTo>
                  <a:pt x="9402579" y="6123368"/>
                </a:lnTo>
                <a:lnTo>
                  <a:pt x="9357102" y="6123368"/>
                </a:lnTo>
                <a:lnTo>
                  <a:pt x="9336834" y="5889643"/>
                </a:lnTo>
                <a:lnTo>
                  <a:pt x="9335425" y="5887653"/>
                </a:lnTo>
                <a:cubicBezTo>
                  <a:pt x="9332510" y="5881085"/>
                  <a:pt x="9330899" y="5873866"/>
                  <a:pt x="9330899" y="5866287"/>
                </a:cubicBezTo>
                <a:lnTo>
                  <a:pt x="9330899" y="5840473"/>
                </a:lnTo>
                <a:lnTo>
                  <a:pt x="9309219" y="5917579"/>
                </a:lnTo>
                <a:cubicBezTo>
                  <a:pt x="9305987" y="5929073"/>
                  <a:pt x="9293590" y="5935894"/>
                  <a:pt x="9281530" y="5932814"/>
                </a:cubicBezTo>
                <a:lnTo>
                  <a:pt x="9281530" y="5932813"/>
                </a:lnTo>
                <a:cubicBezTo>
                  <a:pt x="9269469" y="5929734"/>
                  <a:pt x="9262312" y="5917920"/>
                  <a:pt x="9265544" y="5906425"/>
                </a:cubicBezTo>
                <a:lnTo>
                  <a:pt x="9333816" y="5663608"/>
                </a:lnTo>
                <a:cubicBezTo>
                  <a:pt x="9334624" y="5660735"/>
                  <a:pt x="9336004" y="5658153"/>
                  <a:pt x="9337810" y="5655945"/>
                </a:cubicBezTo>
                <a:lnTo>
                  <a:pt x="9338184" y="5655635"/>
                </a:lnTo>
                <a:lnTo>
                  <a:pt x="9340736" y="5650578"/>
                </a:lnTo>
                <a:cubicBezTo>
                  <a:pt x="9346946" y="5641818"/>
                  <a:pt x="9355741" y="5634857"/>
                  <a:pt x="9366077" y="5630691"/>
                </a:cubicBezTo>
                <a:lnTo>
                  <a:pt x="9384999" y="5627050"/>
                </a:lnTo>
                <a:lnTo>
                  <a:pt x="9388959" y="5611957"/>
                </a:lnTo>
                <a:lnTo>
                  <a:pt x="9368056" y="5607319"/>
                </a:lnTo>
                <a:cubicBezTo>
                  <a:pt x="9324270" y="5586970"/>
                  <a:pt x="9293546" y="5539329"/>
                  <a:pt x="9293546" y="5483804"/>
                </a:cubicBezTo>
                <a:cubicBezTo>
                  <a:pt x="9293546" y="5409770"/>
                  <a:pt x="9348166" y="5349754"/>
                  <a:pt x="9415543" y="5349754"/>
                </a:cubicBezTo>
                <a:close/>
                <a:moveTo>
                  <a:pt x="5421513" y="5306620"/>
                </a:moveTo>
                <a:cubicBezTo>
                  <a:pt x="5488891" y="5306620"/>
                  <a:pt x="5543510" y="5366636"/>
                  <a:pt x="5543510" y="5440670"/>
                </a:cubicBezTo>
                <a:cubicBezTo>
                  <a:pt x="5543510" y="5496195"/>
                  <a:pt x="5512787" y="5543836"/>
                  <a:pt x="5469000" y="5564185"/>
                </a:cubicBezTo>
                <a:lnTo>
                  <a:pt x="5448097" y="5568823"/>
                </a:lnTo>
                <a:lnTo>
                  <a:pt x="5452057" y="5583916"/>
                </a:lnTo>
                <a:lnTo>
                  <a:pt x="5470980" y="5587557"/>
                </a:lnTo>
                <a:cubicBezTo>
                  <a:pt x="5486484" y="5593807"/>
                  <a:pt x="5498520" y="5606342"/>
                  <a:pt x="5503569" y="5621811"/>
                </a:cubicBezTo>
                <a:lnTo>
                  <a:pt x="5503920" y="5624026"/>
                </a:lnTo>
                <a:lnTo>
                  <a:pt x="5571464" y="5864254"/>
                </a:lnTo>
                <a:cubicBezTo>
                  <a:pt x="5574696" y="5875748"/>
                  <a:pt x="5567538" y="5887562"/>
                  <a:pt x="5555478" y="5890642"/>
                </a:cubicBezTo>
                <a:lnTo>
                  <a:pt x="5555478" y="5890643"/>
                </a:lnTo>
                <a:cubicBezTo>
                  <a:pt x="5543417" y="5893723"/>
                  <a:pt x="5531021" y="5886901"/>
                  <a:pt x="5527789" y="5875408"/>
                </a:cubicBezTo>
                <a:lnTo>
                  <a:pt x="5506158" y="5798475"/>
                </a:lnTo>
                <a:lnTo>
                  <a:pt x="5506158" y="5823153"/>
                </a:lnTo>
                <a:cubicBezTo>
                  <a:pt x="5506158" y="5830732"/>
                  <a:pt x="5504546" y="5837951"/>
                  <a:pt x="5501632" y="5844519"/>
                </a:cubicBezTo>
                <a:lnTo>
                  <a:pt x="5500223" y="5846509"/>
                </a:lnTo>
                <a:lnTo>
                  <a:pt x="5479955" y="6080234"/>
                </a:lnTo>
                <a:lnTo>
                  <a:pt x="5434478" y="6080234"/>
                </a:lnTo>
                <a:lnTo>
                  <a:pt x="5421513" y="5930734"/>
                </a:lnTo>
                <a:lnTo>
                  <a:pt x="5408549" y="6080234"/>
                </a:lnTo>
                <a:lnTo>
                  <a:pt x="5363072" y="6080234"/>
                </a:lnTo>
                <a:lnTo>
                  <a:pt x="5342803" y="5846509"/>
                </a:lnTo>
                <a:lnTo>
                  <a:pt x="5341395" y="5844519"/>
                </a:lnTo>
                <a:cubicBezTo>
                  <a:pt x="5338480" y="5837951"/>
                  <a:pt x="5336868" y="5830732"/>
                  <a:pt x="5336868" y="5823153"/>
                </a:cubicBezTo>
                <a:lnTo>
                  <a:pt x="5336868" y="5797339"/>
                </a:lnTo>
                <a:lnTo>
                  <a:pt x="5315189" y="5874445"/>
                </a:lnTo>
                <a:cubicBezTo>
                  <a:pt x="5311957" y="5885939"/>
                  <a:pt x="5299560" y="5892760"/>
                  <a:pt x="5287499" y="5889680"/>
                </a:cubicBezTo>
                <a:lnTo>
                  <a:pt x="5287500" y="5889679"/>
                </a:lnTo>
                <a:cubicBezTo>
                  <a:pt x="5275439" y="5886600"/>
                  <a:pt x="5268282" y="5874786"/>
                  <a:pt x="5271514" y="5863291"/>
                </a:cubicBezTo>
                <a:lnTo>
                  <a:pt x="5339786" y="5620474"/>
                </a:lnTo>
                <a:cubicBezTo>
                  <a:pt x="5340593" y="5617601"/>
                  <a:pt x="5341974" y="5615019"/>
                  <a:pt x="5343779" y="5612811"/>
                </a:cubicBezTo>
                <a:lnTo>
                  <a:pt x="5344154" y="5612501"/>
                </a:lnTo>
                <a:lnTo>
                  <a:pt x="5346705" y="5607444"/>
                </a:lnTo>
                <a:cubicBezTo>
                  <a:pt x="5352916" y="5598684"/>
                  <a:pt x="5361710" y="5591723"/>
                  <a:pt x="5372046" y="5587557"/>
                </a:cubicBezTo>
                <a:lnTo>
                  <a:pt x="5390969" y="5583916"/>
                </a:lnTo>
                <a:lnTo>
                  <a:pt x="5394929" y="5568823"/>
                </a:lnTo>
                <a:lnTo>
                  <a:pt x="5374026" y="5564185"/>
                </a:lnTo>
                <a:cubicBezTo>
                  <a:pt x="5330240" y="5543836"/>
                  <a:pt x="5299516" y="5496195"/>
                  <a:pt x="5299516" y="5440670"/>
                </a:cubicBezTo>
                <a:cubicBezTo>
                  <a:pt x="5299516" y="5366636"/>
                  <a:pt x="5354136" y="5306620"/>
                  <a:pt x="5421513" y="5306620"/>
                </a:cubicBezTo>
                <a:close/>
                <a:moveTo>
                  <a:pt x="1634517" y="5168601"/>
                </a:moveTo>
                <a:cubicBezTo>
                  <a:pt x="1701894" y="5168601"/>
                  <a:pt x="1756514" y="5228617"/>
                  <a:pt x="1756514" y="5302651"/>
                </a:cubicBezTo>
                <a:cubicBezTo>
                  <a:pt x="1756514" y="5358176"/>
                  <a:pt x="1725791" y="5405817"/>
                  <a:pt x="1682004" y="5426166"/>
                </a:cubicBezTo>
                <a:lnTo>
                  <a:pt x="1661101" y="5430804"/>
                </a:lnTo>
                <a:lnTo>
                  <a:pt x="1665061" y="5445897"/>
                </a:lnTo>
                <a:lnTo>
                  <a:pt x="1683984" y="5449538"/>
                </a:lnTo>
                <a:cubicBezTo>
                  <a:pt x="1699488" y="5455788"/>
                  <a:pt x="1711524" y="5468323"/>
                  <a:pt x="1716572" y="5483792"/>
                </a:cubicBezTo>
                <a:lnTo>
                  <a:pt x="1716924" y="5486007"/>
                </a:lnTo>
                <a:lnTo>
                  <a:pt x="1784468" y="5726235"/>
                </a:lnTo>
                <a:cubicBezTo>
                  <a:pt x="1787700" y="5737729"/>
                  <a:pt x="1780542" y="5749543"/>
                  <a:pt x="1768481" y="5752623"/>
                </a:cubicBezTo>
                <a:lnTo>
                  <a:pt x="1768481" y="5752624"/>
                </a:lnTo>
                <a:cubicBezTo>
                  <a:pt x="1756421" y="5755704"/>
                  <a:pt x="1744025" y="5748882"/>
                  <a:pt x="1740793" y="5737389"/>
                </a:cubicBezTo>
                <a:lnTo>
                  <a:pt x="1719162" y="5660456"/>
                </a:lnTo>
                <a:lnTo>
                  <a:pt x="1719162" y="5685134"/>
                </a:lnTo>
                <a:cubicBezTo>
                  <a:pt x="1719162" y="5692713"/>
                  <a:pt x="1717550" y="5699932"/>
                  <a:pt x="1714635" y="5706500"/>
                </a:cubicBezTo>
                <a:lnTo>
                  <a:pt x="1713227" y="5708490"/>
                </a:lnTo>
                <a:lnTo>
                  <a:pt x="1692958" y="5942215"/>
                </a:lnTo>
                <a:lnTo>
                  <a:pt x="1647482" y="5942215"/>
                </a:lnTo>
                <a:lnTo>
                  <a:pt x="1634517" y="5792715"/>
                </a:lnTo>
                <a:lnTo>
                  <a:pt x="1621553" y="5942215"/>
                </a:lnTo>
                <a:lnTo>
                  <a:pt x="1576076" y="5942215"/>
                </a:lnTo>
                <a:lnTo>
                  <a:pt x="1555808" y="5708490"/>
                </a:lnTo>
                <a:lnTo>
                  <a:pt x="1554399" y="5706500"/>
                </a:lnTo>
                <a:cubicBezTo>
                  <a:pt x="1551484" y="5699932"/>
                  <a:pt x="1549872" y="5692713"/>
                  <a:pt x="1549872" y="5685134"/>
                </a:cubicBezTo>
                <a:lnTo>
                  <a:pt x="1549872" y="5659320"/>
                </a:lnTo>
                <a:lnTo>
                  <a:pt x="1528192" y="5736426"/>
                </a:lnTo>
                <a:cubicBezTo>
                  <a:pt x="1524961" y="5747920"/>
                  <a:pt x="1512564" y="5754741"/>
                  <a:pt x="1500503" y="5751661"/>
                </a:cubicBezTo>
                <a:lnTo>
                  <a:pt x="1500503" y="5751660"/>
                </a:lnTo>
                <a:cubicBezTo>
                  <a:pt x="1488443" y="5748581"/>
                  <a:pt x="1481285" y="5736767"/>
                  <a:pt x="1484517" y="5725272"/>
                </a:cubicBezTo>
                <a:lnTo>
                  <a:pt x="1552790" y="5482455"/>
                </a:lnTo>
                <a:cubicBezTo>
                  <a:pt x="1553598" y="5479582"/>
                  <a:pt x="1554978" y="5477000"/>
                  <a:pt x="1556783" y="5474792"/>
                </a:cubicBezTo>
                <a:lnTo>
                  <a:pt x="1557158" y="5474482"/>
                </a:lnTo>
                <a:lnTo>
                  <a:pt x="1559710" y="5469425"/>
                </a:lnTo>
                <a:cubicBezTo>
                  <a:pt x="1565920" y="5460665"/>
                  <a:pt x="1574714" y="5453704"/>
                  <a:pt x="1585050" y="5449538"/>
                </a:cubicBezTo>
                <a:lnTo>
                  <a:pt x="1603973" y="5445897"/>
                </a:lnTo>
                <a:lnTo>
                  <a:pt x="1607933" y="5430804"/>
                </a:lnTo>
                <a:lnTo>
                  <a:pt x="1587030" y="5426166"/>
                </a:lnTo>
                <a:cubicBezTo>
                  <a:pt x="1543243" y="5405817"/>
                  <a:pt x="1512520" y="5358176"/>
                  <a:pt x="1512520" y="5302651"/>
                </a:cubicBezTo>
                <a:cubicBezTo>
                  <a:pt x="1512520" y="5228617"/>
                  <a:pt x="1567140" y="5168601"/>
                  <a:pt x="1634517" y="5168601"/>
                </a:cubicBezTo>
                <a:close/>
                <a:moveTo>
                  <a:pt x="7465973" y="4789035"/>
                </a:moveTo>
                <a:cubicBezTo>
                  <a:pt x="7533351" y="4789035"/>
                  <a:pt x="7587970" y="4849051"/>
                  <a:pt x="7587970" y="4923085"/>
                </a:cubicBezTo>
                <a:cubicBezTo>
                  <a:pt x="7587970" y="4978610"/>
                  <a:pt x="7557247" y="5026251"/>
                  <a:pt x="7513460" y="5046600"/>
                </a:cubicBezTo>
                <a:lnTo>
                  <a:pt x="7492557" y="5051238"/>
                </a:lnTo>
                <a:lnTo>
                  <a:pt x="7496517" y="5066331"/>
                </a:lnTo>
                <a:lnTo>
                  <a:pt x="7515440" y="5069972"/>
                </a:lnTo>
                <a:cubicBezTo>
                  <a:pt x="7530944" y="5076222"/>
                  <a:pt x="7542980" y="5088757"/>
                  <a:pt x="7548029" y="5104226"/>
                </a:cubicBezTo>
                <a:lnTo>
                  <a:pt x="7548380" y="5106441"/>
                </a:lnTo>
                <a:lnTo>
                  <a:pt x="7615924" y="5346669"/>
                </a:lnTo>
                <a:cubicBezTo>
                  <a:pt x="7619156" y="5358163"/>
                  <a:pt x="7611998" y="5369977"/>
                  <a:pt x="7599938" y="5373057"/>
                </a:cubicBezTo>
                <a:lnTo>
                  <a:pt x="7599938" y="5373058"/>
                </a:lnTo>
                <a:cubicBezTo>
                  <a:pt x="7587877" y="5376138"/>
                  <a:pt x="7575481" y="5369316"/>
                  <a:pt x="7572249" y="5357823"/>
                </a:cubicBezTo>
                <a:lnTo>
                  <a:pt x="7550618" y="5280890"/>
                </a:lnTo>
                <a:lnTo>
                  <a:pt x="7550618" y="5305568"/>
                </a:lnTo>
                <a:cubicBezTo>
                  <a:pt x="7550618" y="5313147"/>
                  <a:pt x="7549006" y="5320366"/>
                  <a:pt x="7546092" y="5326934"/>
                </a:cubicBezTo>
                <a:lnTo>
                  <a:pt x="7544683" y="5328924"/>
                </a:lnTo>
                <a:lnTo>
                  <a:pt x="7524415" y="5562649"/>
                </a:lnTo>
                <a:lnTo>
                  <a:pt x="7478938" y="5562649"/>
                </a:lnTo>
                <a:lnTo>
                  <a:pt x="7465973" y="5413149"/>
                </a:lnTo>
                <a:lnTo>
                  <a:pt x="7453009" y="5562649"/>
                </a:lnTo>
                <a:lnTo>
                  <a:pt x="7407532" y="5562649"/>
                </a:lnTo>
                <a:lnTo>
                  <a:pt x="7387263" y="5328924"/>
                </a:lnTo>
                <a:lnTo>
                  <a:pt x="7385855" y="5326934"/>
                </a:lnTo>
                <a:cubicBezTo>
                  <a:pt x="7382940" y="5320366"/>
                  <a:pt x="7381328" y="5313147"/>
                  <a:pt x="7381328" y="5305568"/>
                </a:cubicBezTo>
                <a:lnTo>
                  <a:pt x="7381328" y="5279754"/>
                </a:lnTo>
                <a:lnTo>
                  <a:pt x="7359649" y="5356860"/>
                </a:lnTo>
                <a:cubicBezTo>
                  <a:pt x="7356417" y="5368354"/>
                  <a:pt x="7344020" y="5375175"/>
                  <a:pt x="7331959" y="5372095"/>
                </a:cubicBezTo>
                <a:lnTo>
                  <a:pt x="7331960" y="5372094"/>
                </a:lnTo>
                <a:cubicBezTo>
                  <a:pt x="7319899" y="5369015"/>
                  <a:pt x="7312742" y="5357201"/>
                  <a:pt x="7315974" y="5345706"/>
                </a:cubicBezTo>
                <a:lnTo>
                  <a:pt x="7384246" y="5102889"/>
                </a:lnTo>
                <a:cubicBezTo>
                  <a:pt x="7385053" y="5100016"/>
                  <a:pt x="7386434" y="5097434"/>
                  <a:pt x="7388239" y="5095226"/>
                </a:cubicBezTo>
                <a:lnTo>
                  <a:pt x="7388614" y="5094916"/>
                </a:lnTo>
                <a:lnTo>
                  <a:pt x="7391165" y="5089859"/>
                </a:lnTo>
                <a:cubicBezTo>
                  <a:pt x="7397376" y="5081099"/>
                  <a:pt x="7406170" y="5074138"/>
                  <a:pt x="7416506" y="5069972"/>
                </a:cubicBezTo>
                <a:lnTo>
                  <a:pt x="7435429" y="5066331"/>
                </a:lnTo>
                <a:lnTo>
                  <a:pt x="7439389" y="5051238"/>
                </a:lnTo>
                <a:lnTo>
                  <a:pt x="7418486" y="5046600"/>
                </a:lnTo>
                <a:cubicBezTo>
                  <a:pt x="7374700" y="5026251"/>
                  <a:pt x="7343976" y="4978610"/>
                  <a:pt x="7343976" y="4923085"/>
                </a:cubicBezTo>
                <a:cubicBezTo>
                  <a:pt x="7343976" y="4849051"/>
                  <a:pt x="7398596" y="4789035"/>
                  <a:pt x="7465973" y="4789035"/>
                </a:cubicBezTo>
                <a:close/>
                <a:moveTo>
                  <a:pt x="3575460" y="4789035"/>
                </a:moveTo>
                <a:cubicBezTo>
                  <a:pt x="3642838" y="4789035"/>
                  <a:pt x="3697457" y="4849051"/>
                  <a:pt x="3697457" y="4923085"/>
                </a:cubicBezTo>
                <a:cubicBezTo>
                  <a:pt x="3697457" y="4978610"/>
                  <a:pt x="3666734" y="5026251"/>
                  <a:pt x="3622947" y="5046600"/>
                </a:cubicBezTo>
                <a:lnTo>
                  <a:pt x="3602044" y="5051238"/>
                </a:lnTo>
                <a:lnTo>
                  <a:pt x="3606004" y="5066331"/>
                </a:lnTo>
                <a:lnTo>
                  <a:pt x="3624927" y="5069972"/>
                </a:lnTo>
                <a:cubicBezTo>
                  <a:pt x="3640431" y="5076222"/>
                  <a:pt x="3652467" y="5088757"/>
                  <a:pt x="3657516" y="5104226"/>
                </a:cubicBezTo>
                <a:lnTo>
                  <a:pt x="3657867" y="5106441"/>
                </a:lnTo>
                <a:lnTo>
                  <a:pt x="3725411" y="5346669"/>
                </a:lnTo>
                <a:cubicBezTo>
                  <a:pt x="3728643" y="5358163"/>
                  <a:pt x="3721485" y="5369977"/>
                  <a:pt x="3709425" y="5373057"/>
                </a:cubicBezTo>
                <a:lnTo>
                  <a:pt x="3709425" y="5373058"/>
                </a:lnTo>
                <a:cubicBezTo>
                  <a:pt x="3697364" y="5376138"/>
                  <a:pt x="3684968" y="5369316"/>
                  <a:pt x="3681736" y="5357823"/>
                </a:cubicBezTo>
                <a:lnTo>
                  <a:pt x="3660105" y="5280890"/>
                </a:lnTo>
                <a:lnTo>
                  <a:pt x="3660105" y="5305568"/>
                </a:lnTo>
                <a:cubicBezTo>
                  <a:pt x="3660105" y="5313147"/>
                  <a:pt x="3658493" y="5320366"/>
                  <a:pt x="3655579" y="5326934"/>
                </a:cubicBezTo>
                <a:lnTo>
                  <a:pt x="3654170" y="5328924"/>
                </a:lnTo>
                <a:lnTo>
                  <a:pt x="3633902" y="5562649"/>
                </a:lnTo>
                <a:lnTo>
                  <a:pt x="3588425" y="5562649"/>
                </a:lnTo>
                <a:lnTo>
                  <a:pt x="3575460" y="5413149"/>
                </a:lnTo>
                <a:lnTo>
                  <a:pt x="3562496" y="5562649"/>
                </a:lnTo>
                <a:lnTo>
                  <a:pt x="3517025" y="5562649"/>
                </a:lnTo>
                <a:lnTo>
                  <a:pt x="3496758" y="5328924"/>
                </a:lnTo>
                <a:lnTo>
                  <a:pt x="3495349" y="5326934"/>
                </a:lnTo>
                <a:cubicBezTo>
                  <a:pt x="3492434" y="5320366"/>
                  <a:pt x="3490823" y="5313147"/>
                  <a:pt x="3490823" y="5305568"/>
                </a:cubicBezTo>
                <a:lnTo>
                  <a:pt x="3490823" y="5279754"/>
                </a:lnTo>
                <a:lnTo>
                  <a:pt x="3469142" y="5356860"/>
                </a:lnTo>
                <a:cubicBezTo>
                  <a:pt x="3465910" y="5368354"/>
                  <a:pt x="3453515" y="5375175"/>
                  <a:pt x="3441453" y="5372095"/>
                </a:cubicBezTo>
                <a:lnTo>
                  <a:pt x="3441453" y="5372094"/>
                </a:lnTo>
                <a:cubicBezTo>
                  <a:pt x="3429395" y="5369015"/>
                  <a:pt x="3422235" y="5357201"/>
                  <a:pt x="3425467" y="5345706"/>
                </a:cubicBezTo>
                <a:lnTo>
                  <a:pt x="3493739" y="5102889"/>
                </a:lnTo>
                <a:cubicBezTo>
                  <a:pt x="3494547" y="5100016"/>
                  <a:pt x="3495929" y="5097434"/>
                  <a:pt x="3497734" y="5095226"/>
                </a:cubicBezTo>
                <a:lnTo>
                  <a:pt x="3498109" y="5094916"/>
                </a:lnTo>
                <a:lnTo>
                  <a:pt x="3500661" y="5089859"/>
                </a:lnTo>
                <a:cubicBezTo>
                  <a:pt x="3506870" y="5081099"/>
                  <a:pt x="3515663" y="5074138"/>
                  <a:pt x="3525993" y="5069972"/>
                </a:cubicBezTo>
                <a:lnTo>
                  <a:pt x="3544916" y="5066331"/>
                </a:lnTo>
                <a:lnTo>
                  <a:pt x="3548876" y="5051238"/>
                </a:lnTo>
                <a:lnTo>
                  <a:pt x="3527973" y="5046600"/>
                </a:lnTo>
                <a:cubicBezTo>
                  <a:pt x="3484194" y="5026251"/>
                  <a:pt x="3453471" y="4978610"/>
                  <a:pt x="3453471" y="4923085"/>
                </a:cubicBezTo>
                <a:cubicBezTo>
                  <a:pt x="3453471" y="4849051"/>
                  <a:pt x="3508090" y="4789035"/>
                  <a:pt x="3575460" y="4789035"/>
                </a:cubicBezTo>
                <a:close/>
                <a:moveTo>
                  <a:pt x="10062524" y="4694146"/>
                </a:moveTo>
                <a:cubicBezTo>
                  <a:pt x="10129902" y="4694146"/>
                  <a:pt x="10184522" y="4754162"/>
                  <a:pt x="10184522" y="4828196"/>
                </a:cubicBezTo>
                <a:cubicBezTo>
                  <a:pt x="10184522" y="4883721"/>
                  <a:pt x="10153798" y="4931362"/>
                  <a:pt x="10110011" y="4951711"/>
                </a:cubicBezTo>
                <a:lnTo>
                  <a:pt x="10089109" y="4956349"/>
                </a:lnTo>
                <a:lnTo>
                  <a:pt x="10093068" y="4971442"/>
                </a:lnTo>
                <a:lnTo>
                  <a:pt x="10111991" y="4975083"/>
                </a:lnTo>
                <a:cubicBezTo>
                  <a:pt x="10127495" y="4981333"/>
                  <a:pt x="10139531" y="4993868"/>
                  <a:pt x="10144580" y="5009337"/>
                </a:cubicBezTo>
                <a:lnTo>
                  <a:pt x="10144931" y="5011552"/>
                </a:lnTo>
                <a:lnTo>
                  <a:pt x="10212475" y="5251780"/>
                </a:lnTo>
                <a:cubicBezTo>
                  <a:pt x="10215707" y="5263274"/>
                  <a:pt x="10208550" y="5275088"/>
                  <a:pt x="10196489" y="5278168"/>
                </a:cubicBezTo>
                <a:lnTo>
                  <a:pt x="10196489" y="5278169"/>
                </a:lnTo>
                <a:cubicBezTo>
                  <a:pt x="10184429" y="5281249"/>
                  <a:pt x="10172032" y="5274427"/>
                  <a:pt x="10168800" y="5262934"/>
                </a:cubicBezTo>
                <a:lnTo>
                  <a:pt x="10147169" y="5186001"/>
                </a:lnTo>
                <a:lnTo>
                  <a:pt x="10147169" y="5210679"/>
                </a:lnTo>
                <a:cubicBezTo>
                  <a:pt x="10147169" y="5218258"/>
                  <a:pt x="10145557" y="5225477"/>
                  <a:pt x="10142643" y="5232045"/>
                </a:cubicBezTo>
                <a:lnTo>
                  <a:pt x="10141234" y="5234035"/>
                </a:lnTo>
                <a:lnTo>
                  <a:pt x="10120966" y="5467760"/>
                </a:lnTo>
                <a:lnTo>
                  <a:pt x="10075489" y="5467760"/>
                </a:lnTo>
                <a:lnTo>
                  <a:pt x="10062524" y="5318260"/>
                </a:lnTo>
                <a:lnTo>
                  <a:pt x="10049560" y="5467760"/>
                </a:lnTo>
                <a:lnTo>
                  <a:pt x="10004083" y="5467760"/>
                </a:lnTo>
                <a:lnTo>
                  <a:pt x="9983815" y="5234035"/>
                </a:lnTo>
                <a:lnTo>
                  <a:pt x="9982406" y="5232045"/>
                </a:lnTo>
                <a:cubicBezTo>
                  <a:pt x="9979491" y="5225477"/>
                  <a:pt x="9977880" y="5218258"/>
                  <a:pt x="9977880" y="5210679"/>
                </a:cubicBezTo>
                <a:lnTo>
                  <a:pt x="9977880" y="5184865"/>
                </a:lnTo>
                <a:lnTo>
                  <a:pt x="9956200" y="5261971"/>
                </a:lnTo>
                <a:cubicBezTo>
                  <a:pt x="9952968" y="5273465"/>
                  <a:pt x="9940571" y="5280286"/>
                  <a:pt x="9928511" y="5277206"/>
                </a:cubicBezTo>
                <a:lnTo>
                  <a:pt x="9928511" y="5277205"/>
                </a:lnTo>
                <a:cubicBezTo>
                  <a:pt x="9916450" y="5274126"/>
                  <a:pt x="9909293" y="5262312"/>
                  <a:pt x="9912525" y="5250817"/>
                </a:cubicBezTo>
                <a:lnTo>
                  <a:pt x="9980797" y="5008000"/>
                </a:lnTo>
                <a:cubicBezTo>
                  <a:pt x="9981605" y="5005127"/>
                  <a:pt x="9982985" y="5002545"/>
                  <a:pt x="9984791" y="5000337"/>
                </a:cubicBezTo>
                <a:lnTo>
                  <a:pt x="9985165" y="5000027"/>
                </a:lnTo>
                <a:lnTo>
                  <a:pt x="9987717" y="4994970"/>
                </a:lnTo>
                <a:cubicBezTo>
                  <a:pt x="9993927" y="4986210"/>
                  <a:pt x="10002722" y="4979249"/>
                  <a:pt x="10013058" y="4975083"/>
                </a:cubicBezTo>
                <a:lnTo>
                  <a:pt x="10031980" y="4971442"/>
                </a:lnTo>
                <a:lnTo>
                  <a:pt x="10035940" y="4956349"/>
                </a:lnTo>
                <a:lnTo>
                  <a:pt x="10015037" y="4951711"/>
                </a:lnTo>
                <a:cubicBezTo>
                  <a:pt x="9971251" y="4931362"/>
                  <a:pt x="9940527" y="4883721"/>
                  <a:pt x="9940527" y="4828196"/>
                </a:cubicBezTo>
                <a:cubicBezTo>
                  <a:pt x="9940527" y="4754162"/>
                  <a:pt x="9995147" y="4694146"/>
                  <a:pt x="10062524" y="4694146"/>
                </a:cubicBezTo>
                <a:close/>
                <a:moveTo>
                  <a:pt x="8777188" y="4651014"/>
                </a:moveTo>
                <a:cubicBezTo>
                  <a:pt x="8844566" y="4651014"/>
                  <a:pt x="8899186" y="4711030"/>
                  <a:pt x="8899186" y="4785064"/>
                </a:cubicBezTo>
                <a:cubicBezTo>
                  <a:pt x="8899186" y="4840589"/>
                  <a:pt x="8868462" y="4888230"/>
                  <a:pt x="8824675" y="4908579"/>
                </a:cubicBezTo>
                <a:lnTo>
                  <a:pt x="8803773" y="4913217"/>
                </a:lnTo>
                <a:lnTo>
                  <a:pt x="8807732" y="4928310"/>
                </a:lnTo>
                <a:lnTo>
                  <a:pt x="8826655" y="4931951"/>
                </a:lnTo>
                <a:cubicBezTo>
                  <a:pt x="8842159" y="4938201"/>
                  <a:pt x="8854195" y="4950736"/>
                  <a:pt x="8859244" y="4966205"/>
                </a:cubicBezTo>
                <a:lnTo>
                  <a:pt x="8859595" y="4968420"/>
                </a:lnTo>
                <a:lnTo>
                  <a:pt x="8927139" y="5208648"/>
                </a:lnTo>
                <a:cubicBezTo>
                  <a:pt x="8930371" y="5220142"/>
                  <a:pt x="8923214" y="5231956"/>
                  <a:pt x="8911153" y="5235036"/>
                </a:cubicBezTo>
                <a:lnTo>
                  <a:pt x="8911153" y="5235037"/>
                </a:lnTo>
                <a:cubicBezTo>
                  <a:pt x="8899093" y="5238117"/>
                  <a:pt x="8886696" y="5231295"/>
                  <a:pt x="8883464" y="5219802"/>
                </a:cubicBezTo>
                <a:lnTo>
                  <a:pt x="8861833" y="5142869"/>
                </a:lnTo>
                <a:lnTo>
                  <a:pt x="8861833" y="5167547"/>
                </a:lnTo>
                <a:cubicBezTo>
                  <a:pt x="8861833" y="5175126"/>
                  <a:pt x="8860221" y="5182345"/>
                  <a:pt x="8857307" y="5188913"/>
                </a:cubicBezTo>
                <a:lnTo>
                  <a:pt x="8855898" y="5190903"/>
                </a:lnTo>
                <a:lnTo>
                  <a:pt x="8835630" y="5424628"/>
                </a:lnTo>
                <a:lnTo>
                  <a:pt x="8790153" y="5424628"/>
                </a:lnTo>
                <a:lnTo>
                  <a:pt x="8777188" y="5275128"/>
                </a:lnTo>
                <a:lnTo>
                  <a:pt x="8764224" y="5424628"/>
                </a:lnTo>
                <a:lnTo>
                  <a:pt x="8718747" y="5424628"/>
                </a:lnTo>
                <a:lnTo>
                  <a:pt x="8698479" y="5190903"/>
                </a:lnTo>
                <a:lnTo>
                  <a:pt x="8697070" y="5188913"/>
                </a:lnTo>
                <a:cubicBezTo>
                  <a:pt x="8694155" y="5182345"/>
                  <a:pt x="8692544" y="5175126"/>
                  <a:pt x="8692544" y="5167547"/>
                </a:cubicBezTo>
                <a:lnTo>
                  <a:pt x="8692544" y="5141733"/>
                </a:lnTo>
                <a:lnTo>
                  <a:pt x="8670864" y="5218839"/>
                </a:lnTo>
                <a:cubicBezTo>
                  <a:pt x="8667632" y="5230333"/>
                  <a:pt x="8655235" y="5237154"/>
                  <a:pt x="8643175" y="5234074"/>
                </a:cubicBezTo>
                <a:lnTo>
                  <a:pt x="8643175" y="5234073"/>
                </a:lnTo>
                <a:cubicBezTo>
                  <a:pt x="8631114" y="5230994"/>
                  <a:pt x="8623957" y="5219180"/>
                  <a:pt x="8627189" y="5207685"/>
                </a:cubicBezTo>
                <a:lnTo>
                  <a:pt x="8695461" y="4964868"/>
                </a:lnTo>
                <a:cubicBezTo>
                  <a:pt x="8696269" y="4961995"/>
                  <a:pt x="8697649" y="4959413"/>
                  <a:pt x="8699455" y="4957205"/>
                </a:cubicBezTo>
                <a:lnTo>
                  <a:pt x="8699829" y="4956895"/>
                </a:lnTo>
                <a:lnTo>
                  <a:pt x="8702381" y="4951838"/>
                </a:lnTo>
                <a:cubicBezTo>
                  <a:pt x="8708591" y="4943078"/>
                  <a:pt x="8717386" y="4936117"/>
                  <a:pt x="8727722" y="4931951"/>
                </a:cubicBezTo>
                <a:lnTo>
                  <a:pt x="8746644" y="4928310"/>
                </a:lnTo>
                <a:lnTo>
                  <a:pt x="8750604" y="4913217"/>
                </a:lnTo>
                <a:lnTo>
                  <a:pt x="8729701" y="4908579"/>
                </a:lnTo>
                <a:cubicBezTo>
                  <a:pt x="8685915" y="4888230"/>
                  <a:pt x="8655191" y="4840589"/>
                  <a:pt x="8655191" y="4785064"/>
                </a:cubicBezTo>
                <a:cubicBezTo>
                  <a:pt x="8655191" y="4711030"/>
                  <a:pt x="8709811" y="4651014"/>
                  <a:pt x="8777188" y="4651014"/>
                </a:cubicBezTo>
                <a:close/>
                <a:moveTo>
                  <a:pt x="6154757" y="4642385"/>
                </a:moveTo>
                <a:cubicBezTo>
                  <a:pt x="6222135" y="4642385"/>
                  <a:pt x="6276754" y="4702401"/>
                  <a:pt x="6276754" y="4776435"/>
                </a:cubicBezTo>
                <a:cubicBezTo>
                  <a:pt x="6276754" y="4831960"/>
                  <a:pt x="6246031" y="4879601"/>
                  <a:pt x="6202244" y="4899950"/>
                </a:cubicBezTo>
                <a:lnTo>
                  <a:pt x="6181341" y="4904588"/>
                </a:lnTo>
                <a:lnTo>
                  <a:pt x="6185301" y="4919681"/>
                </a:lnTo>
                <a:lnTo>
                  <a:pt x="6204224" y="4923322"/>
                </a:lnTo>
                <a:cubicBezTo>
                  <a:pt x="6219728" y="4929572"/>
                  <a:pt x="6231764" y="4942107"/>
                  <a:pt x="6236813" y="4957576"/>
                </a:cubicBezTo>
                <a:lnTo>
                  <a:pt x="6237164" y="4959791"/>
                </a:lnTo>
                <a:lnTo>
                  <a:pt x="6304708" y="5200019"/>
                </a:lnTo>
                <a:cubicBezTo>
                  <a:pt x="6307940" y="5211513"/>
                  <a:pt x="6300782" y="5223327"/>
                  <a:pt x="6288722" y="5226407"/>
                </a:cubicBezTo>
                <a:lnTo>
                  <a:pt x="6288722" y="5226408"/>
                </a:lnTo>
                <a:cubicBezTo>
                  <a:pt x="6276661" y="5229488"/>
                  <a:pt x="6264265" y="5222666"/>
                  <a:pt x="6261033" y="5211173"/>
                </a:cubicBezTo>
                <a:lnTo>
                  <a:pt x="6239402" y="5134240"/>
                </a:lnTo>
                <a:lnTo>
                  <a:pt x="6239402" y="5158918"/>
                </a:lnTo>
                <a:cubicBezTo>
                  <a:pt x="6239402" y="5166497"/>
                  <a:pt x="6237790" y="5173716"/>
                  <a:pt x="6234876" y="5180284"/>
                </a:cubicBezTo>
                <a:lnTo>
                  <a:pt x="6233467" y="5182274"/>
                </a:lnTo>
                <a:lnTo>
                  <a:pt x="6213199" y="5415999"/>
                </a:lnTo>
                <a:lnTo>
                  <a:pt x="6167722" y="5415999"/>
                </a:lnTo>
                <a:lnTo>
                  <a:pt x="6154757" y="5266499"/>
                </a:lnTo>
                <a:lnTo>
                  <a:pt x="6141793" y="5415999"/>
                </a:lnTo>
                <a:lnTo>
                  <a:pt x="6096316" y="5415999"/>
                </a:lnTo>
                <a:lnTo>
                  <a:pt x="6076047" y="5182274"/>
                </a:lnTo>
                <a:lnTo>
                  <a:pt x="6074639" y="5180284"/>
                </a:lnTo>
                <a:cubicBezTo>
                  <a:pt x="6071724" y="5173716"/>
                  <a:pt x="6070112" y="5166497"/>
                  <a:pt x="6070112" y="5158918"/>
                </a:cubicBezTo>
                <a:lnTo>
                  <a:pt x="6070112" y="5133104"/>
                </a:lnTo>
                <a:lnTo>
                  <a:pt x="6048433" y="5210210"/>
                </a:lnTo>
                <a:cubicBezTo>
                  <a:pt x="6045201" y="5221704"/>
                  <a:pt x="6032804" y="5228525"/>
                  <a:pt x="6020743" y="5225445"/>
                </a:cubicBezTo>
                <a:lnTo>
                  <a:pt x="6020744" y="5225444"/>
                </a:lnTo>
                <a:cubicBezTo>
                  <a:pt x="6008683" y="5222365"/>
                  <a:pt x="6001526" y="5210551"/>
                  <a:pt x="6004758" y="5199056"/>
                </a:cubicBezTo>
                <a:lnTo>
                  <a:pt x="6073030" y="4956239"/>
                </a:lnTo>
                <a:cubicBezTo>
                  <a:pt x="6073837" y="4953366"/>
                  <a:pt x="6075218" y="4950784"/>
                  <a:pt x="6077023" y="4948576"/>
                </a:cubicBezTo>
                <a:lnTo>
                  <a:pt x="6077398" y="4948266"/>
                </a:lnTo>
                <a:lnTo>
                  <a:pt x="6079949" y="4943209"/>
                </a:lnTo>
                <a:cubicBezTo>
                  <a:pt x="6086160" y="4934449"/>
                  <a:pt x="6094954" y="4927488"/>
                  <a:pt x="6105290" y="4923322"/>
                </a:cubicBezTo>
                <a:lnTo>
                  <a:pt x="6124213" y="4919681"/>
                </a:lnTo>
                <a:lnTo>
                  <a:pt x="6128173" y="4904588"/>
                </a:lnTo>
                <a:lnTo>
                  <a:pt x="6107270" y="4899950"/>
                </a:lnTo>
                <a:cubicBezTo>
                  <a:pt x="6063484" y="4879601"/>
                  <a:pt x="6032760" y="4831960"/>
                  <a:pt x="6032760" y="4776435"/>
                </a:cubicBezTo>
                <a:cubicBezTo>
                  <a:pt x="6032760" y="4702401"/>
                  <a:pt x="6087380" y="4642385"/>
                  <a:pt x="6154757" y="4642385"/>
                </a:cubicBezTo>
                <a:close/>
                <a:moveTo>
                  <a:pt x="4714146" y="4642385"/>
                </a:moveTo>
                <a:cubicBezTo>
                  <a:pt x="4781524" y="4642385"/>
                  <a:pt x="4836143" y="4702401"/>
                  <a:pt x="4836143" y="4776435"/>
                </a:cubicBezTo>
                <a:cubicBezTo>
                  <a:pt x="4836143" y="4831960"/>
                  <a:pt x="4805420" y="4879601"/>
                  <a:pt x="4761633" y="4899950"/>
                </a:cubicBezTo>
                <a:lnTo>
                  <a:pt x="4740730" y="4904588"/>
                </a:lnTo>
                <a:lnTo>
                  <a:pt x="4744690" y="4919681"/>
                </a:lnTo>
                <a:lnTo>
                  <a:pt x="4763613" y="4923322"/>
                </a:lnTo>
                <a:cubicBezTo>
                  <a:pt x="4779117" y="4929572"/>
                  <a:pt x="4791153" y="4942107"/>
                  <a:pt x="4796202" y="4957576"/>
                </a:cubicBezTo>
                <a:lnTo>
                  <a:pt x="4796553" y="4959791"/>
                </a:lnTo>
                <a:lnTo>
                  <a:pt x="4864097" y="5200019"/>
                </a:lnTo>
                <a:cubicBezTo>
                  <a:pt x="4867329" y="5211513"/>
                  <a:pt x="4860171" y="5223327"/>
                  <a:pt x="4848111" y="5226407"/>
                </a:cubicBezTo>
                <a:lnTo>
                  <a:pt x="4848111" y="5226408"/>
                </a:lnTo>
                <a:cubicBezTo>
                  <a:pt x="4836050" y="5229488"/>
                  <a:pt x="4823654" y="5222666"/>
                  <a:pt x="4820422" y="5211173"/>
                </a:cubicBezTo>
                <a:lnTo>
                  <a:pt x="4798791" y="5134240"/>
                </a:lnTo>
                <a:lnTo>
                  <a:pt x="4798791" y="5158918"/>
                </a:lnTo>
                <a:cubicBezTo>
                  <a:pt x="4798791" y="5166497"/>
                  <a:pt x="4797179" y="5173716"/>
                  <a:pt x="4794265" y="5180284"/>
                </a:cubicBezTo>
                <a:lnTo>
                  <a:pt x="4792856" y="5182274"/>
                </a:lnTo>
                <a:lnTo>
                  <a:pt x="4772588" y="5415999"/>
                </a:lnTo>
                <a:lnTo>
                  <a:pt x="4727111" y="5415999"/>
                </a:lnTo>
                <a:lnTo>
                  <a:pt x="4714146" y="5266499"/>
                </a:lnTo>
                <a:lnTo>
                  <a:pt x="4701182" y="5415999"/>
                </a:lnTo>
                <a:lnTo>
                  <a:pt x="4655705" y="5415999"/>
                </a:lnTo>
                <a:lnTo>
                  <a:pt x="4635436" y="5182274"/>
                </a:lnTo>
                <a:lnTo>
                  <a:pt x="4634028" y="5180284"/>
                </a:lnTo>
                <a:cubicBezTo>
                  <a:pt x="4631113" y="5173716"/>
                  <a:pt x="4629501" y="5166497"/>
                  <a:pt x="4629501" y="5158918"/>
                </a:cubicBezTo>
                <a:lnTo>
                  <a:pt x="4629501" y="5133104"/>
                </a:lnTo>
                <a:lnTo>
                  <a:pt x="4607822" y="5210210"/>
                </a:lnTo>
                <a:cubicBezTo>
                  <a:pt x="4604590" y="5221704"/>
                  <a:pt x="4592193" y="5228525"/>
                  <a:pt x="4580132" y="5225445"/>
                </a:cubicBezTo>
                <a:lnTo>
                  <a:pt x="4580133" y="5225444"/>
                </a:lnTo>
                <a:cubicBezTo>
                  <a:pt x="4568072" y="5222365"/>
                  <a:pt x="4560915" y="5210551"/>
                  <a:pt x="4564147" y="5199056"/>
                </a:cubicBezTo>
                <a:lnTo>
                  <a:pt x="4632419" y="4956239"/>
                </a:lnTo>
                <a:cubicBezTo>
                  <a:pt x="4633226" y="4953366"/>
                  <a:pt x="4634607" y="4950784"/>
                  <a:pt x="4636412" y="4948576"/>
                </a:cubicBezTo>
                <a:lnTo>
                  <a:pt x="4636787" y="4948266"/>
                </a:lnTo>
                <a:lnTo>
                  <a:pt x="4639338" y="4943209"/>
                </a:lnTo>
                <a:cubicBezTo>
                  <a:pt x="4645549" y="4934449"/>
                  <a:pt x="4654343" y="4927488"/>
                  <a:pt x="4664679" y="4923322"/>
                </a:cubicBezTo>
                <a:lnTo>
                  <a:pt x="4683602" y="4919681"/>
                </a:lnTo>
                <a:lnTo>
                  <a:pt x="4687562" y="4904588"/>
                </a:lnTo>
                <a:lnTo>
                  <a:pt x="4666659" y="4899950"/>
                </a:lnTo>
                <a:cubicBezTo>
                  <a:pt x="4622873" y="4879601"/>
                  <a:pt x="4592149" y="4831960"/>
                  <a:pt x="4592149" y="4776435"/>
                </a:cubicBezTo>
                <a:cubicBezTo>
                  <a:pt x="4592149" y="4702401"/>
                  <a:pt x="4646769" y="4642385"/>
                  <a:pt x="4714146" y="4642385"/>
                </a:cubicBezTo>
                <a:close/>
                <a:moveTo>
                  <a:pt x="1004789" y="4383597"/>
                </a:moveTo>
                <a:cubicBezTo>
                  <a:pt x="1072166" y="4383597"/>
                  <a:pt x="1126785" y="4443613"/>
                  <a:pt x="1126785" y="4517647"/>
                </a:cubicBezTo>
                <a:cubicBezTo>
                  <a:pt x="1126785" y="4573172"/>
                  <a:pt x="1096062" y="4620813"/>
                  <a:pt x="1052275" y="4641162"/>
                </a:cubicBezTo>
                <a:lnTo>
                  <a:pt x="1031373" y="4645800"/>
                </a:lnTo>
                <a:lnTo>
                  <a:pt x="1035332" y="4660893"/>
                </a:lnTo>
                <a:lnTo>
                  <a:pt x="1054255" y="4664534"/>
                </a:lnTo>
                <a:cubicBezTo>
                  <a:pt x="1069760" y="4670784"/>
                  <a:pt x="1081795" y="4683319"/>
                  <a:pt x="1086844" y="4698788"/>
                </a:cubicBezTo>
                <a:lnTo>
                  <a:pt x="1087195" y="4701003"/>
                </a:lnTo>
                <a:lnTo>
                  <a:pt x="1154739" y="4941231"/>
                </a:lnTo>
                <a:cubicBezTo>
                  <a:pt x="1157971" y="4952725"/>
                  <a:pt x="1150814" y="4964539"/>
                  <a:pt x="1138753" y="4967619"/>
                </a:cubicBezTo>
                <a:lnTo>
                  <a:pt x="1138753" y="4967620"/>
                </a:lnTo>
                <a:cubicBezTo>
                  <a:pt x="1126693" y="4970700"/>
                  <a:pt x="1114296" y="4963878"/>
                  <a:pt x="1111064" y="4952385"/>
                </a:cubicBezTo>
                <a:lnTo>
                  <a:pt x="1089433" y="4875452"/>
                </a:lnTo>
                <a:lnTo>
                  <a:pt x="1089433" y="4900130"/>
                </a:lnTo>
                <a:cubicBezTo>
                  <a:pt x="1089433" y="4907709"/>
                  <a:pt x="1087821" y="4914928"/>
                  <a:pt x="1084907" y="4921496"/>
                </a:cubicBezTo>
                <a:lnTo>
                  <a:pt x="1083499" y="4923486"/>
                </a:lnTo>
                <a:lnTo>
                  <a:pt x="1063230" y="5157211"/>
                </a:lnTo>
                <a:lnTo>
                  <a:pt x="1017753" y="5157211"/>
                </a:lnTo>
                <a:lnTo>
                  <a:pt x="1004789" y="5007711"/>
                </a:lnTo>
                <a:lnTo>
                  <a:pt x="991824" y="5157211"/>
                </a:lnTo>
                <a:lnTo>
                  <a:pt x="946347" y="5157211"/>
                </a:lnTo>
                <a:lnTo>
                  <a:pt x="926079" y="4923486"/>
                </a:lnTo>
                <a:lnTo>
                  <a:pt x="924670" y="4921496"/>
                </a:lnTo>
                <a:cubicBezTo>
                  <a:pt x="921755" y="4914928"/>
                  <a:pt x="920144" y="4907709"/>
                  <a:pt x="920144" y="4900130"/>
                </a:cubicBezTo>
                <a:lnTo>
                  <a:pt x="920144" y="4874316"/>
                </a:lnTo>
                <a:lnTo>
                  <a:pt x="898464" y="4951422"/>
                </a:lnTo>
                <a:cubicBezTo>
                  <a:pt x="895232" y="4962916"/>
                  <a:pt x="882835" y="4969737"/>
                  <a:pt x="870775" y="4966657"/>
                </a:cubicBezTo>
                <a:lnTo>
                  <a:pt x="870775" y="4966656"/>
                </a:lnTo>
                <a:cubicBezTo>
                  <a:pt x="858715" y="4963577"/>
                  <a:pt x="851557" y="4951763"/>
                  <a:pt x="854789" y="4940268"/>
                </a:cubicBezTo>
                <a:lnTo>
                  <a:pt x="923061" y="4697451"/>
                </a:lnTo>
                <a:cubicBezTo>
                  <a:pt x="923869" y="4694578"/>
                  <a:pt x="925250" y="4691996"/>
                  <a:pt x="927055" y="4689788"/>
                </a:cubicBezTo>
                <a:lnTo>
                  <a:pt x="927430" y="4689478"/>
                </a:lnTo>
                <a:lnTo>
                  <a:pt x="929981" y="4684421"/>
                </a:lnTo>
                <a:cubicBezTo>
                  <a:pt x="936191" y="4675661"/>
                  <a:pt x="944986" y="4668700"/>
                  <a:pt x="955322" y="4664534"/>
                </a:cubicBezTo>
                <a:lnTo>
                  <a:pt x="974245" y="4660893"/>
                </a:lnTo>
                <a:lnTo>
                  <a:pt x="978204" y="4645800"/>
                </a:lnTo>
                <a:lnTo>
                  <a:pt x="957301" y="4641162"/>
                </a:lnTo>
                <a:cubicBezTo>
                  <a:pt x="913515" y="4620813"/>
                  <a:pt x="882792" y="4573172"/>
                  <a:pt x="882792" y="4517647"/>
                </a:cubicBezTo>
                <a:cubicBezTo>
                  <a:pt x="882792" y="4443613"/>
                  <a:pt x="937411" y="4383597"/>
                  <a:pt x="1004789" y="4383597"/>
                </a:cubicBezTo>
                <a:close/>
                <a:moveTo>
                  <a:pt x="2039958" y="4116178"/>
                </a:moveTo>
                <a:cubicBezTo>
                  <a:pt x="2107336" y="4116178"/>
                  <a:pt x="2161956" y="4176194"/>
                  <a:pt x="2161956" y="4250228"/>
                </a:cubicBezTo>
                <a:cubicBezTo>
                  <a:pt x="2161956" y="4305753"/>
                  <a:pt x="2131232" y="4353394"/>
                  <a:pt x="2087446" y="4373743"/>
                </a:cubicBezTo>
                <a:lnTo>
                  <a:pt x="2066543" y="4378381"/>
                </a:lnTo>
                <a:lnTo>
                  <a:pt x="2070502" y="4393474"/>
                </a:lnTo>
                <a:lnTo>
                  <a:pt x="2089425" y="4397115"/>
                </a:lnTo>
                <a:cubicBezTo>
                  <a:pt x="2104929" y="4403365"/>
                  <a:pt x="2116965" y="4415900"/>
                  <a:pt x="2122014" y="4431369"/>
                </a:cubicBezTo>
                <a:lnTo>
                  <a:pt x="2122365" y="4433584"/>
                </a:lnTo>
                <a:lnTo>
                  <a:pt x="2189910" y="4673812"/>
                </a:lnTo>
                <a:cubicBezTo>
                  <a:pt x="2193141" y="4685306"/>
                  <a:pt x="2185983" y="4697120"/>
                  <a:pt x="2173923" y="4700200"/>
                </a:cubicBezTo>
                <a:lnTo>
                  <a:pt x="2173923" y="4700201"/>
                </a:lnTo>
                <a:cubicBezTo>
                  <a:pt x="2161863" y="4703281"/>
                  <a:pt x="2149466" y="4696459"/>
                  <a:pt x="2146235" y="4684966"/>
                </a:cubicBezTo>
                <a:lnTo>
                  <a:pt x="2124603" y="4608033"/>
                </a:lnTo>
                <a:lnTo>
                  <a:pt x="2124603" y="4632711"/>
                </a:lnTo>
                <a:cubicBezTo>
                  <a:pt x="2124603" y="4640290"/>
                  <a:pt x="2122992" y="4647509"/>
                  <a:pt x="2120077" y="4654077"/>
                </a:cubicBezTo>
                <a:lnTo>
                  <a:pt x="2118668" y="4656067"/>
                </a:lnTo>
                <a:lnTo>
                  <a:pt x="2098400" y="4889792"/>
                </a:lnTo>
                <a:lnTo>
                  <a:pt x="2052923" y="4889792"/>
                </a:lnTo>
                <a:lnTo>
                  <a:pt x="2039958" y="4740292"/>
                </a:lnTo>
                <a:lnTo>
                  <a:pt x="2026994" y="4889792"/>
                </a:lnTo>
                <a:lnTo>
                  <a:pt x="1981517" y="4889792"/>
                </a:lnTo>
                <a:lnTo>
                  <a:pt x="1961249" y="4656067"/>
                </a:lnTo>
                <a:lnTo>
                  <a:pt x="1959840" y="4654077"/>
                </a:lnTo>
                <a:cubicBezTo>
                  <a:pt x="1956925" y="4647509"/>
                  <a:pt x="1955313" y="4640290"/>
                  <a:pt x="1955313" y="4632711"/>
                </a:cubicBezTo>
                <a:lnTo>
                  <a:pt x="1955313" y="4606897"/>
                </a:lnTo>
                <a:lnTo>
                  <a:pt x="1933634" y="4684003"/>
                </a:lnTo>
                <a:cubicBezTo>
                  <a:pt x="1930402" y="4695497"/>
                  <a:pt x="1918005" y="4702318"/>
                  <a:pt x="1905945" y="4699238"/>
                </a:cubicBezTo>
                <a:lnTo>
                  <a:pt x="1905945" y="4699237"/>
                </a:lnTo>
                <a:cubicBezTo>
                  <a:pt x="1893884" y="4696158"/>
                  <a:pt x="1886727" y="4684344"/>
                  <a:pt x="1889959" y="4672849"/>
                </a:cubicBezTo>
                <a:lnTo>
                  <a:pt x="1958231" y="4430032"/>
                </a:lnTo>
                <a:cubicBezTo>
                  <a:pt x="1959039" y="4427159"/>
                  <a:pt x="1960420" y="4424577"/>
                  <a:pt x="1962224" y="4422369"/>
                </a:cubicBezTo>
                <a:lnTo>
                  <a:pt x="1962599" y="4422059"/>
                </a:lnTo>
                <a:lnTo>
                  <a:pt x="1965150" y="4417002"/>
                </a:lnTo>
                <a:cubicBezTo>
                  <a:pt x="1971361" y="4408242"/>
                  <a:pt x="1980155" y="4401281"/>
                  <a:pt x="1990491" y="4397115"/>
                </a:cubicBezTo>
                <a:lnTo>
                  <a:pt x="2009414" y="4393474"/>
                </a:lnTo>
                <a:lnTo>
                  <a:pt x="2013374" y="4378381"/>
                </a:lnTo>
                <a:lnTo>
                  <a:pt x="1992471" y="4373743"/>
                </a:lnTo>
                <a:cubicBezTo>
                  <a:pt x="1948685" y="4353394"/>
                  <a:pt x="1917962" y="4305753"/>
                  <a:pt x="1917962" y="4250228"/>
                </a:cubicBezTo>
                <a:cubicBezTo>
                  <a:pt x="1917962" y="4176194"/>
                  <a:pt x="1972581" y="4116178"/>
                  <a:pt x="2039958" y="4116178"/>
                </a:cubicBezTo>
                <a:close/>
                <a:moveTo>
                  <a:pt x="5435890" y="3968147"/>
                </a:moveTo>
                <a:cubicBezTo>
                  <a:pt x="5503268" y="3968147"/>
                  <a:pt x="5557887" y="4028163"/>
                  <a:pt x="5557887" y="4102197"/>
                </a:cubicBezTo>
                <a:cubicBezTo>
                  <a:pt x="5557887" y="4157722"/>
                  <a:pt x="5527164" y="4205363"/>
                  <a:pt x="5483377" y="4225712"/>
                </a:cubicBezTo>
                <a:lnTo>
                  <a:pt x="5462474" y="4230350"/>
                </a:lnTo>
                <a:lnTo>
                  <a:pt x="5466434" y="4245443"/>
                </a:lnTo>
                <a:lnTo>
                  <a:pt x="5485357" y="4249084"/>
                </a:lnTo>
                <a:cubicBezTo>
                  <a:pt x="5500861" y="4255334"/>
                  <a:pt x="5512897" y="4267869"/>
                  <a:pt x="5517946" y="4283338"/>
                </a:cubicBezTo>
                <a:lnTo>
                  <a:pt x="5518297" y="4285553"/>
                </a:lnTo>
                <a:lnTo>
                  <a:pt x="5585841" y="4525781"/>
                </a:lnTo>
                <a:cubicBezTo>
                  <a:pt x="5589073" y="4537275"/>
                  <a:pt x="5581915" y="4549089"/>
                  <a:pt x="5569855" y="4552169"/>
                </a:cubicBezTo>
                <a:lnTo>
                  <a:pt x="5569855" y="4552170"/>
                </a:lnTo>
                <a:cubicBezTo>
                  <a:pt x="5557794" y="4555250"/>
                  <a:pt x="5545398" y="4548428"/>
                  <a:pt x="5542166" y="4536935"/>
                </a:cubicBezTo>
                <a:lnTo>
                  <a:pt x="5520535" y="4460002"/>
                </a:lnTo>
                <a:lnTo>
                  <a:pt x="5520535" y="4484680"/>
                </a:lnTo>
                <a:cubicBezTo>
                  <a:pt x="5520535" y="4492259"/>
                  <a:pt x="5518923" y="4499478"/>
                  <a:pt x="5516009" y="4506046"/>
                </a:cubicBezTo>
                <a:lnTo>
                  <a:pt x="5514600" y="4508036"/>
                </a:lnTo>
                <a:lnTo>
                  <a:pt x="5494332" y="4741761"/>
                </a:lnTo>
                <a:lnTo>
                  <a:pt x="5448855" y="4741761"/>
                </a:lnTo>
                <a:lnTo>
                  <a:pt x="5435890" y="4592261"/>
                </a:lnTo>
                <a:lnTo>
                  <a:pt x="5422926" y="4741761"/>
                </a:lnTo>
                <a:lnTo>
                  <a:pt x="5377449" y="4741761"/>
                </a:lnTo>
                <a:lnTo>
                  <a:pt x="5357180" y="4508036"/>
                </a:lnTo>
                <a:lnTo>
                  <a:pt x="5355772" y="4506046"/>
                </a:lnTo>
                <a:cubicBezTo>
                  <a:pt x="5352857" y="4499478"/>
                  <a:pt x="5351245" y="4492259"/>
                  <a:pt x="5351245" y="4484680"/>
                </a:cubicBezTo>
                <a:lnTo>
                  <a:pt x="5351245" y="4458866"/>
                </a:lnTo>
                <a:lnTo>
                  <a:pt x="5329566" y="4535972"/>
                </a:lnTo>
                <a:cubicBezTo>
                  <a:pt x="5326334" y="4547466"/>
                  <a:pt x="5313937" y="4554287"/>
                  <a:pt x="5301876" y="4551207"/>
                </a:cubicBezTo>
                <a:lnTo>
                  <a:pt x="5301877" y="4551206"/>
                </a:lnTo>
                <a:cubicBezTo>
                  <a:pt x="5289816" y="4548127"/>
                  <a:pt x="5282659" y="4536313"/>
                  <a:pt x="5285891" y="4524818"/>
                </a:cubicBezTo>
                <a:lnTo>
                  <a:pt x="5354163" y="4282001"/>
                </a:lnTo>
                <a:cubicBezTo>
                  <a:pt x="5354970" y="4279128"/>
                  <a:pt x="5356351" y="4276546"/>
                  <a:pt x="5358156" y="4274338"/>
                </a:cubicBezTo>
                <a:lnTo>
                  <a:pt x="5358531" y="4274028"/>
                </a:lnTo>
                <a:lnTo>
                  <a:pt x="5361082" y="4268971"/>
                </a:lnTo>
                <a:cubicBezTo>
                  <a:pt x="5367293" y="4260211"/>
                  <a:pt x="5376087" y="4253250"/>
                  <a:pt x="5386423" y="4249084"/>
                </a:cubicBezTo>
                <a:lnTo>
                  <a:pt x="5405346" y="4245443"/>
                </a:lnTo>
                <a:lnTo>
                  <a:pt x="5409306" y="4230350"/>
                </a:lnTo>
                <a:lnTo>
                  <a:pt x="5388403" y="4225712"/>
                </a:lnTo>
                <a:cubicBezTo>
                  <a:pt x="5344617" y="4205363"/>
                  <a:pt x="5313893" y="4157722"/>
                  <a:pt x="5313893" y="4102197"/>
                </a:cubicBezTo>
                <a:cubicBezTo>
                  <a:pt x="5313893" y="4028163"/>
                  <a:pt x="5368513" y="3968147"/>
                  <a:pt x="5435890" y="3968147"/>
                </a:cubicBezTo>
                <a:close/>
                <a:moveTo>
                  <a:pt x="8139255" y="3933638"/>
                </a:moveTo>
                <a:cubicBezTo>
                  <a:pt x="8206633" y="3933638"/>
                  <a:pt x="8261253" y="3993654"/>
                  <a:pt x="8261253" y="4067688"/>
                </a:cubicBezTo>
                <a:cubicBezTo>
                  <a:pt x="8261253" y="4123213"/>
                  <a:pt x="8230529" y="4170854"/>
                  <a:pt x="8186742" y="4191203"/>
                </a:cubicBezTo>
                <a:lnTo>
                  <a:pt x="8165840" y="4195841"/>
                </a:lnTo>
                <a:lnTo>
                  <a:pt x="8169799" y="4210934"/>
                </a:lnTo>
                <a:lnTo>
                  <a:pt x="8188722" y="4214575"/>
                </a:lnTo>
                <a:cubicBezTo>
                  <a:pt x="8204226" y="4220825"/>
                  <a:pt x="8216262" y="4233360"/>
                  <a:pt x="8221311" y="4248829"/>
                </a:cubicBezTo>
                <a:lnTo>
                  <a:pt x="8221662" y="4251044"/>
                </a:lnTo>
                <a:lnTo>
                  <a:pt x="8289206" y="4491272"/>
                </a:lnTo>
                <a:cubicBezTo>
                  <a:pt x="8292438" y="4502766"/>
                  <a:pt x="8285281" y="4514580"/>
                  <a:pt x="8273220" y="4517660"/>
                </a:cubicBezTo>
                <a:lnTo>
                  <a:pt x="8273220" y="4517661"/>
                </a:lnTo>
                <a:cubicBezTo>
                  <a:pt x="8261160" y="4520741"/>
                  <a:pt x="8248763" y="4513919"/>
                  <a:pt x="8245531" y="4502426"/>
                </a:cubicBezTo>
                <a:lnTo>
                  <a:pt x="8223900" y="4425493"/>
                </a:lnTo>
                <a:lnTo>
                  <a:pt x="8223900" y="4450171"/>
                </a:lnTo>
                <a:cubicBezTo>
                  <a:pt x="8223900" y="4457750"/>
                  <a:pt x="8222288" y="4464969"/>
                  <a:pt x="8219374" y="4471537"/>
                </a:cubicBezTo>
                <a:lnTo>
                  <a:pt x="8217965" y="4473527"/>
                </a:lnTo>
                <a:lnTo>
                  <a:pt x="8197697" y="4707252"/>
                </a:lnTo>
                <a:lnTo>
                  <a:pt x="8152220" y="4707252"/>
                </a:lnTo>
                <a:lnTo>
                  <a:pt x="8139255" y="4557752"/>
                </a:lnTo>
                <a:lnTo>
                  <a:pt x="8126291" y="4707252"/>
                </a:lnTo>
                <a:lnTo>
                  <a:pt x="8080814" y="4707252"/>
                </a:lnTo>
                <a:lnTo>
                  <a:pt x="8060546" y="4473527"/>
                </a:lnTo>
                <a:lnTo>
                  <a:pt x="8059137" y="4471537"/>
                </a:lnTo>
                <a:cubicBezTo>
                  <a:pt x="8056222" y="4464969"/>
                  <a:pt x="8054611" y="4457750"/>
                  <a:pt x="8054611" y="4450171"/>
                </a:cubicBezTo>
                <a:lnTo>
                  <a:pt x="8054611" y="4424357"/>
                </a:lnTo>
                <a:lnTo>
                  <a:pt x="8032931" y="4501463"/>
                </a:lnTo>
                <a:cubicBezTo>
                  <a:pt x="8029699" y="4512957"/>
                  <a:pt x="8017302" y="4519778"/>
                  <a:pt x="8005242" y="4516698"/>
                </a:cubicBezTo>
                <a:lnTo>
                  <a:pt x="8005242" y="4516697"/>
                </a:lnTo>
                <a:cubicBezTo>
                  <a:pt x="7993181" y="4513618"/>
                  <a:pt x="7986024" y="4501804"/>
                  <a:pt x="7989256" y="4490309"/>
                </a:cubicBezTo>
                <a:lnTo>
                  <a:pt x="8057528" y="4247492"/>
                </a:lnTo>
                <a:cubicBezTo>
                  <a:pt x="8058336" y="4244619"/>
                  <a:pt x="8059716" y="4242037"/>
                  <a:pt x="8061522" y="4239829"/>
                </a:cubicBezTo>
                <a:lnTo>
                  <a:pt x="8061896" y="4239519"/>
                </a:lnTo>
                <a:lnTo>
                  <a:pt x="8064448" y="4234462"/>
                </a:lnTo>
                <a:cubicBezTo>
                  <a:pt x="8070658" y="4225702"/>
                  <a:pt x="8079453" y="4218741"/>
                  <a:pt x="8089789" y="4214575"/>
                </a:cubicBezTo>
                <a:lnTo>
                  <a:pt x="8108711" y="4210934"/>
                </a:lnTo>
                <a:lnTo>
                  <a:pt x="8112671" y="4195841"/>
                </a:lnTo>
                <a:lnTo>
                  <a:pt x="8091768" y="4191203"/>
                </a:lnTo>
                <a:cubicBezTo>
                  <a:pt x="8047982" y="4170854"/>
                  <a:pt x="8017258" y="4123213"/>
                  <a:pt x="8017258" y="4067688"/>
                </a:cubicBezTo>
                <a:cubicBezTo>
                  <a:pt x="8017258" y="3993654"/>
                  <a:pt x="8071878" y="3933638"/>
                  <a:pt x="8139255" y="3933638"/>
                </a:cubicBezTo>
                <a:close/>
                <a:moveTo>
                  <a:pt x="2859475" y="3933638"/>
                </a:moveTo>
                <a:cubicBezTo>
                  <a:pt x="2926851" y="3933638"/>
                  <a:pt x="2981472" y="3993654"/>
                  <a:pt x="2981472" y="4067688"/>
                </a:cubicBezTo>
                <a:cubicBezTo>
                  <a:pt x="2981472" y="4123213"/>
                  <a:pt x="2950748" y="4170854"/>
                  <a:pt x="2906963" y="4191203"/>
                </a:cubicBezTo>
                <a:lnTo>
                  <a:pt x="2886057" y="4195841"/>
                </a:lnTo>
                <a:lnTo>
                  <a:pt x="2890018" y="4210934"/>
                </a:lnTo>
                <a:lnTo>
                  <a:pt x="2908941" y="4214575"/>
                </a:lnTo>
                <a:cubicBezTo>
                  <a:pt x="2924444" y="4220825"/>
                  <a:pt x="2936480" y="4233360"/>
                  <a:pt x="2941530" y="4248829"/>
                </a:cubicBezTo>
                <a:lnTo>
                  <a:pt x="2941881" y="4251044"/>
                </a:lnTo>
                <a:lnTo>
                  <a:pt x="3009426" y="4491272"/>
                </a:lnTo>
                <a:cubicBezTo>
                  <a:pt x="3012657" y="4502766"/>
                  <a:pt x="3005499" y="4514580"/>
                  <a:pt x="2993440" y="4517660"/>
                </a:cubicBezTo>
                <a:lnTo>
                  <a:pt x="2993440" y="4517661"/>
                </a:lnTo>
                <a:cubicBezTo>
                  <a:pt x="2981378" y="4520741"/>
                  <a:pt x="2968983" y="4513919"/>
                  <a:pt x="2965751" y="4502426"/>
                </a:cubicBezTo>
                <a:lnTo>
                  <a:pt x="2944119" y="4425493"/>
                </a:lnTo>
                <a:lnTo>
                  <a:pt x="2944119" y="4450171"/>
                </a:lnTo>
                <a:cubicBezTo>
                  <a:pt x="2944119" y="4457750"/>
                  <a:pt x="2942506" y="4464969"/>
                  <a:pt x="2939593" y="4471537"/>
                </a:cubicBezTo>
                <a:lnTo>
                  <a:pt x="2938183" y="4473527"/>
                </a:lnTo>
                <a:lnTo>
                  <a:pt x="2917915" y="4707252"/>
                </a:lnTo>
                <a:lnTo>
                  <a:pt x="2872439" y="4707252"/>
                </a:lnTo>
                <a:lnTo>
                  <a:pt x="2859475" y="4557752"/>
                </a:lnTo>
                <a:lnTo>
                  <a:pt x="2846509" y="4707252"/>
                </a:lnTo>
                <a:lnTo>
                  <a:pt x="2801033" y="4707252"/>
                </a:lnTo>
                <a:lnTo>
                  <a:pt x="2780765" y="4473527"/>
                </a:lnTo>
                <a:lnTo>
                  <a:pt x="2779354" y="4471537"/>
                </a:lnTo>
                <a:cubicBezTo>
                  <a:pt x="2776442" y="4464969"/>
                  <a:pt x="2774828" y="4457750"/>
                  <a:pt x="2774828" y="4450171"/>
                </a:cubicBezTo>
                <a:lnTo>
                  <a:pt x="2774828" y="4424357"/>
                </a:lnTo>
                <a:lnTo>
                  <a:pt x="2753149" y="4501463"/>
                </a:lnTo>
                <a:cubicBezTo>
                  <a:pt x="2749917" y="4512957"/>
                  <a:pt x="2737521" y="4519778"/>
                  <a:pt x="2725460" y="4516698"/>
                </a:cubicBezTo>
                <a:lnTo>
                  <a:pt x="2725460" y="4516697"/>
                </a:lnTo>
                <a:cubicBezTo>
                  <a:pt x="2713399" y="4513618"/>
                  <a:pt x="2706243" y="4501804"/>
                  <a:pt x="2709474" y="4490309"/>
                </a:cubicBezTo>
                <a:lnTo>
                  <a:pt x="2777746" y="4247492"/>
                </a:lnTo>
                <a:cubicBezTo>
                  <a:pt x="2778554" y="4244619"/>
                  <a:pt x="2779935" y="4242037"/>
                  <a:pt x="2781739" y="4239829"/>
                </a:cubicBezTo>
                <a:lnTo>
                  <a:pt x="2782115" y="4239519"/>
                </a:lnTo>
                <a:lnTo>
                  <a:pt x="2784666" y="4234462"/>
                </a:lnTo>
                <a:cubicBezTo>
                  <a:pt x="2790877" y="4225702"/>
                  <a:pt x="2799671" y="4218741"/>
                  <a:pt x="2810007" y="4214575"/>
                </a:cubicBezTo>
                <a:lnTo>
                  <a:pt x="2828930" y="4210934"/>
                </a:lnTo>
                <a:lnTo>
                  <a:pt x="2832889" y="4195841"/>
                </a:lnTo>
                <a:lnTo>
                  <a:pt x="2811986" y="4191203"/>
                </a:lnTo>
                <a:cubicBezTo>
                  <a:pt x="2768200" y="4170854"/>
                  <a:pt x="2737476" y="4123213"/>
                  <a:pt x="2737476" y="4067688"/>
                </a:cubicBezTo>
                <a:cubicBezTo>
                  <a:pt x="2737476" y="3993654"/>
                  <a:pt x="2792097" y="3933638"/>
                  <a:pt x="2859475" y="3933638"/>
                </a:cubicBezTo>
                <a:close/>
                <a:moveTo>
                  <a:pt x="9467300" y="3883264"/>
                </a:moveTo>
                <a:cubicBezTo>
                  <a:pt x="9534678" y="3883264"/>
                  <a:pt x="9589298" y="3943280"/>
                  <a:pt x="9589298" y="4017314"/>
                </a:cubicBezTo>
                <a:cubicBezTo>
                  <a:pt x="9589298" y="4072839"/>
                  <a:pt x="9558574" y="4120480"/>
                  <a:pt x="9514787" y="4140829"/>
                </a:cubicBezTo>
                <a:lnTo>
                  <a:pt x="9493885" y="4145467"/>
                </a:lnTo>
                <a:lnTo>
                  <a:pt x="9497844" y="4160560"/>
                </a:lnTo>
                <a:lnTo>
                  <a:pt x="9516767" y="4164201"/>
                </a:lnTo>
                <a:cubicBezTo>
                  <a:pt x="9532271" y="4170451"/>
                  <a:pt x="9544307" y="4182986"/>
                  <a:pt x="9549356" y="4198455"/>
                </a:cubicBezTo>
                <a:lnTo>
                  <a:pt x="9549707" y="4200670"/>
                </a:lnTo>
                <a:lnTo>
                  <a:pt x="9617251" y="4440898"/>
                </a:lnTo>
                <a:cubicBezTo>
                  <a:pt x="9620483" y="4452392"/>
                  <a:pt x="9613326" y="4464206"/>
                  <a:pt x="9601265" y="4467286"/>
                </a:cubicBezTo>
                <a:lnTo>
                  <a:pt x="9601265" y="4467287"/>
                </a:lnTo>
                <a:cubicBezTo>
                  <a:pt x="9589205" y="4470367"/>
                  <a:pt x="9576808" y="4463545"/>
                  <a:pt x="9573576" y="4452052"/>
                </a:cubicBezTo>
                <a:lnTo>
                  <a:pt x="9551945" y="4375119"/>
                </a:lnTo>
                <a:lnTo>
                  <a:pt x="9551945" y="4399797"/>
                </a:lnTo>
                <a:cubicBezTo>
                  <a:pt x="9551945" y="4407376"/>
                  <a:pt x="9550333" y="4414595"/>
                  <a:pt x="9547419" y="4421163"/>
                </a:cubicBezTo>
                <a:lnTo>
                  <a:pt x="9546010" y="4423153"/>
                </a:lnTo>
                <a:lnTo>
                  <a:pt x="9525742" y="4656878"/>
                </a:lnTo>
                <a:lnTo>
                  <a:pt x="9480265" y="4656878"/>
                </a:lnTo>
                <a:lnTo>
                  <a:pt x="9467300" y="4507378"/>
                </a:lnTo>
                <a:lnTo>
                  <a:pt x="9454336" y="4656878"/>
                </a:lnTo>
                <a:lnTo>
                  <a:pt x="9408859" y="4656878"/>
                </a:lnTo>
                <a:lnTo>
                  <a:pt x="9388591" y="4423153"/>
                </a:lnTo>
                <a:lnTo>
                  <a:pt x="9387182" y="4421163"/>
                </a:lnTo>
                <a:cubicBezTo>
                  <a:pt x="9384267" y="4414595"/>
                  <a:pt x="9382656" y="4407376"/>
                  <a:pt x="9382656" y="4399797"/>
                </a:cubicBezTo>
                <a:lnTo>
                  <a:pt x="9382656" y="4373983"/>
                </a:lnTo>
                <a:lnTo>
                  <a:pt x="9360976" y="4451089"/>
                </a:lnTo>
                <a:cubicBezTo>
                  <a:pt x="9357744" y="4462583"/>
                  <a:pt x="9345347" y="4469404"/>
                  <a:pt x="9333287" y="4466324"/>
                </a:cubicBezTo>
                <a:lnTo>
                  <a:pt x="9333287" y="4466323"/>
                </a:lnTo>
                <a:cubicBezTo>
                  <a:pt x="9321226" y="4463244"/>
                  <a:pt x="9314069" y="4451430"/>
                  <a:pt x="9317301" y="4439935"/>
                </a:cubicBezTo>
                <a:lnTo>
                  <a:pt x="9385573" y="4197118"/>
                </a:lnTo>
                <a:cubicBezTo>
                  <a:pt x="9386381" y="4194245"/>
                  <a:pt x="9387761" y="4191663"/>
                  <a:pt x="9389567" y="4189455"/>
                </a:cubicBezTo>
                <a:lnTo>
                  <a:pt x="9389941" y="4189145"/>
                </a:lnTo>
                <a:lnTo>
                  <a:pt x="9392493" y="4184088"/>
                </a:lnTo>
                <a:cubicBezTo>
                  <a:pt x="9398703" y="4175328"/>
                  <a:pt x="9407498" y="4168367"/>
                  <a:pt x="9417834" y="4164201"/>
                </a:cubicBezTo>
                <a:lnTo>
                  <a:pt x="9436756" y="4160560"/>
                </a:lnTo>
                <a:lnTo>
                  <a:pt x="9440716" y="4145467"/>
                </a:lnTo>
                <a:lnTo>
                  <a:pt x="9419813" y="4140829"/>
                </a:lnTo>
                <a:cubicBezTo>
                  <a:pt x="9376027" y="4120480"/>
                  <a:pt x="9345303" y="4072839"/>
                  <a:pt x="9345303" y="4017314"/>
                </a:cubicBezTo>
                <a:cubicBezTo>
                  <a:pt x="9345303" y="3943280"/>
                  <a:pt x="9399923" y="3883264"/>
                  <a:pt x="9467300" y="3883264"/>
                </a:cubicBezTo>
                <a:close/>
                <a:moveTo>
                  <a:pt x="6931135" y="3805623"/>
                </a:moveTo>
                <a:cubicBezTo>
                  <a:pt x="6998513" y="3805623"/>
                  <a:pt x="7053132" y="3865639"/>
                  <a:pt x="7053132" y="3939673"/>
                </a:cubicBezTo>
                <a:cubicBezTo>
                  <a:pt x="7053132" y="3995198"/>
                  <a:pt x="7022409" y="4042839"/>
                  <a:pt x="6978622" y="4063188"/>
                </a:cubicBezTo>
                <a:lnTo>
                  <a:pt x="6957719" y="4067826"/>
                </a:lnTo>
                <a:lnTo>
                  <a:pt x="6961679" y="4082919"/>
                </a:lnTo>
                <a:lnTo>
                  <a:pt x="6980602" y="4086560"/>
                </a:lnTo>
                <a:cubicBezTo>
                  <a:pt x="6996106" y="4092810"/>
                  <a:pt x="7008142" y="4105345"/>
                  <a:pt x="7013191" y="4120814"/>
                </a:cubicBezTo>
                <a:lnTo>
                  <a:pt x="7013542" y="4123029"/>
                </a:lnTo>
                <a:lnTo>
                  <a:pt x="7081086" y="4363257"/>
                </a:lnTo>
                <a:cubicBezTo>
                  <a:pt x="7084318" y="4374751"/>
                  <a:pt x="7077160" y="4386565"/>
                  <a:pt x="7065100" y="4389645"/>
                </a:cubicBezTo>
                <a:lnTo>
                  <a:pt x="7065100" y="4389646"/>
                </a:lnTo>
                <a:cubicBezTo>
                  <a:pt x="7053039" y="4392726"/>
                  <a:pt x="7040643" y="4385904"/>
                  <a:pt x="7037411" y="4374411"/>
                </a:cubicBezTo>
                <a:lnTo>
                  <a:pt x="7015780" y="4297478"/>
                </a:lnTo>
                <a:lnTo>
                  <a:pt x="7015780" y="4322156"/>
                </a:lnTo>
                <a:cubicBezTo>
                  <a:pt x="7015780" y="4329735"/>
                  <a:pt x="7014168" y="4336954"/>
                  <a:pt x="7011254" y="4343522"/>
                </a:cubicBezTo>
                <a:lnTo>
                  <a:pt x="7009845" y="4345512"/>
                </a:lnTo>
                <a:lnTo>
                  <a:pt x="6989577" y="4579237"/>
                </a:lnTo>
                <a:lnTo>
                  <a:pt x="6944100" y="4579237"/>
                </a:lnTo>
                <a:lnTo>
                  <a:pt x="6931135" y="4429737"/>
                </a:lnTo>
                <a:lnTo>
                  <a:pt x="6918171" y="4579237"/>
                </a:lnTo>
                <a:lnTo>
                  <a:pt x="6872694" y="4579237"/>
                </a:lnTo>
                <a:lnTo>
                  <a:pt x="6852425" y="4345512"/>
                </a:lnTo>
                <a:lnTo>
                  <a:pt x="6851017" y="4343522"/>
                </a:lnTo>
                <a:cubicBezTo>
                  <a:pt x="6848102" y="4336954"/>
                  <a:pt x="6846490" y="4329735"/>
                  <a:pt x="6846490" y="4322156"/>
                </a:cubicBezTo>
                <a:lnTo>
                  <a:pt x="6846490" y="4296342"/>
                </a:lnTo>
                <a:lnTo>
                  <a:pt x="6824811" y="4373448"/>
                </a:lnTo>
                <a:cubicBezTo>
                  <a:pt x="6821579" y="4384942"/>
                  <a:pt x="6809182" y="4391763"/>
                  <a:pt x="6797121" y="4388683"/>
                </a:cubicBezTo>
                <a:lnTo>
                  <a:pt x="6797122" y="4388682"/>
                </a:lnTo>
                <a:cubicBezTo>
                  <a:pt x="6785061" y="4385603"/>
                  <a:pt x="6777904" y="4373789"/>
                  <a:pt x="6781136" y="4362294"/>
                </a:cubicBezTo>
                <a:lnTo>
                  <a:pt x="6849408" y="4119477"/>
                </a:lnTo>
                <a:cubicBezTo>
                  <a:pt x="6850215" y="4116604"/>
                  <a:pt x="6851596" y="4114022"/>
                  <a:pt x="6853401" y="4111814"/>
                </a:cubicBezTo>
                <a:lnTo>
                  <a:pt x="6853776" y="4111504"/>
                </a:lnTo>
                <a:lnTo>
                  <a:pt x="6856327" y="4106447"/>
                </a:lnTo>
                <a:cubicBezTo>
                  <a:pt x="6862538" y="4097687"/>
                  <a:pt x="6871332" y="4090726"/>
                  <a:pt x="6881668" y="4086560"/>
                </a:cubicBezTo>
                <a:lnTo>
                  <a:pt x="6900591" y="4082919"/>
                </a:lnTo>
                <a:lnTo>
                  <a:pt x="6904551" y="4067826"/>
                </a:lnTo>
                <a:lnTo>
                  <a:pt x="6883648" y="4063188"/>
                </a:lnTo>
                <a:cubicBezTo>
                  <a:pt x="6839862" y="4042839"/>
                  <a:pt x="6809138" y="3995198"/>
                  <a:pt x="6809138" y="3939673"/>
                </a:cubicBezTo>
                <a:cubicBezTo>
                  <a:pt x="6809138" y="3865639"/>
                  <a:pt x="6863758" y="3805623"/>
                  <a:pt x="6931135" y="3805623"/>
                </a:cubicBezTo>
                <a:close/>
                <a:moveTo>
                  <a:pt x="3929143" y="3805623"/>
                </a:moveTo>
                <a:cubicBezTo>
                  <a:pt x="3996521" y="3805623"/>
                  <a:pt x="4051140" y="3865639"/>
                  <a:pt x="4051140" y="3939673"/>
                </a:cubicBezTo>
                <a:cubicBezTo>
                  <a:pt x="4051140" y="3995198"/>
                  <a:pt x="4020417" y="4042839"/>
                  <a:pt x="3976630" y="4063188"/>
                </a:cubicBezTo>
                <a:lnTo>
                  <a:pt x="3955727" y="4067826"/>
                </a:lnTo>
                <a:lnTo>
                  <a:pt x="3959687" y="4082919"/>
                </a:lnTo>
                <a:lnTo>
                  <a:pt x="3978610" y="4086560"/>
                </a:lnTo>
                <a:cubicBezTo>
                  <a:pt x="3994114" y="4092810"/>
                  <a:pt x="4006150" y="4105345"/>
                  <a:pt x="4011199" y="4120814"/>
                </a:cubicBezTo>
                <a:lnTo>
                  <a:pt x="4011550" y="4123029"/>
                </a:lnTo>
                <a:lnTo>
                  <a:pt x="4079094" y="4363257"/>
                </a:lnTo>
                <a:cubicBezTo>
                  <a:pt x="4082326" y="4374751"/>
                  <a:pt x="4075168" y="4386565"/>
                  <a:pt x="4063108" y="4389645"/>
                </a:cubicBezTo>
                <a:lnTo>
                  <a:pt x="4063108" y="4389646"/>
                </a:lnTo>
                <a:cubicBezTo>
                  <a:pt x="4051047" y="4392726"/>
                  <a:pt x="4038651" y="4385904"/>
                  <a:pt x="4035419" y="4374411"/>
                </a:cubicBezTo>
                <a:lnTo>
                  <a:pt x="4013788" y="4297478"/>
                </a:lnTo>
                <a:lnTo>
                  <a:pt x="4013788" y="4322156"/>
                </a:lnTo>
                <a:cubicBezTo>
                  <a:pt x="4013788" y="4329735"/>
                  <a:pt x="4012176" y="4336954"/>
                  <a:pt x="4009262" y="4343522"/>
                </a:cubicBezTo>
                <a:lnTo>
                  <a:pt x="4007853" y="4345512"/>
                </a:lnTo>
                <a:lnTo>
                  <a:pt x="3987585" y="4579237"/>
                </a:lnTo>
                <a:lnTo>
                  <a:pt x="3942108" y="4579237"/>
                </a:lnTo>
                <a:lnTo>
                  <a:pt x="3929143" y="4429737"/>
                </a:lnTo>
                <a:lnTo>
                  <a:pt x="3916179" y="4579237"/>
                </a:lnTo>
                <a:lnTo>
                  <a:pt x="3870702" y="4579237"/>
                </a:lnTo>
                <a:lnTo>
                  <a:pt x="3850433" y="4345512"/>
                </a:lnTo>
                <a:lnTo>
                  <a:pt x="3849025" y="4343522"/>
                </a:lnTo>
                <a:cubicBezTo>
                  <a:pt x="3846110" y="4336954"/>
                  <a:pt x="3844498" y="4329735"/>
                  <a:pt x="3844498" y="4322156"/>
                </a:cubicBezTo>
                <a:lnTo>
                  <a:pt x="3844498" y="4296342"/>
                </a:lnTo>
                <a:lnTo>
                  <a:pt x="3822819" y="4373448"/>
                </a:lnTo>
                <a:cubicBezTo>
                  <a:pt x="3819587" y="4384942"/>
                  <a:pt x="3807190" y="4391763"/>
                  <a:pt x="3795129" y="4388683"/>
                </a:cubicBezTo>
                <a:lnTo>
                  <a:pt x="3795130" y="4388682"/>
                </a:lnTo>
                <a:cubicBezTo>
                  <a:pt x="3783069" y="4385603"/>
                  <a:pt x="3775912" y="4373789"/>
                  <a:pt x="3779144" y="4362294"/>
                </a:cubicBezTo>
                <a:lnTo>
                  <a:pt x="3847416" y="4119477"/>
                </a:lnTo>
                <a:cubicBezTo>
                  <a:pt x="3848223" y="4116604"/>
                  <a:pt x="3849604" y="4114022"/>
                  <a:pt x="3851409" y="4111814"/>
                </a:cubicBezTo>
                <a:lnTo>
                  <a:pt x="3851784" y="4111504"/>
                </a:lnTo>
                <a:lnTo>
                  <a:pt x="3854335" y="4106447"/>
                </a:lnTo>
                <a:cubicBezTo>
                  <a:pt x="3860546" y="4097687"/>
                  <a:pt x="3869340" y="4090726"/>
                  <a:pt x="3879676" y="4086560"/>
                </a:cubicBezTo>
                <a:lnTo>
                  <a:pt x="3898599" y="4082919"/>
                </a:lnTo>
                <a:lnTo>
                  <a:pt x="3902559" y="4067826"/>
                </a:lnTo>
                <a:lnTo>
                  <a:pt x="3881656" y="4063188"/>
                </a:lnTo>
                <a:cubicBezTo>
                  <a:pt x="3837870" y="4042839"/>
                  <a:pt x="3807146" y="3995198"/>
                  <a:pt x="3807146" y="3939673"/>
                </a:cubicBezTo>
                <a:cubicBezTo>
                  <a:pt x="3807146" y="3865639"/>
                  <a:pt x="3861766" y="3805623"/>
                  <a:pt x="3929143" y="3805623"/>
                </a:cubicBezTo>
                <a:close/>
                <a:moveTo>
                  <a:pt x="150775" y="3581340"/>
                </a:moveTo>
                <a:cubicBezTo>
                  <a:pt x="218152" y="3581340"/>
                  <a:pt x="272772" y="3641356"/>
                  <a:pt x="272772" y="3715390"/>
                </a:cubicBezTo>
                <a:cubicBezTo>
                  <a:pt x="272772" y="3770915"/>
                  <a:pt x="242048" y="3818556"/>
                  <a:pt x="198262" y="3838905"/>
                </a:cubicBezTo>
                <a:lnTo>
                  <a:pt x="177359" y="3843543"/>
                </a:lnTo>
                <a:lnTo>
                  <a:pt x="181318" y="3858636"/>
                </a:lnTo>
                <a:lnTo>
                  <a:pt x="200241" y="3862277"/>
                </a:lnTo>
                <a:cubicBezTo>
                  <a:pt x="215746" y="3868527"/>
                  <a:pt x="227781" y="3881062"/>
                  <a:pt x="232830" y="3896531"/>
                </a:cubicBezTo>
                <a:lnTo>
                  <a:pt x="233182" y="3898746"/>
                </a:lnTo>
                <a:lnTo>
                  <a:pt x="300726" y="4138974"/>
                </a:lnTo>
                <a:cubicBezTo>
                  <a:pt x="303957" y="4150468"/>
                  <a:pt x="296800" y="4162282"/>
                  <a:pt x="284739" y="4165362"/>
                </a:cubicBezTo>
                <a:lnTo>
                  <a:pt x="284740" y="4165363"/>
                </a:lnTo>
                <a:cubicBezTo>
                  <a:pt x="272679" y="4168443"/>
                  <a:pt x="260282" y="4161621"/>
                  <a:pt x="257051" y="4150128"/>
                </a:cubicBezTo>
                <a:lnTo>
                  <a:pt x="235419" y="4073195"/>
                </a:lnTo>
                <a:lnTo>
                  <a:pt x="235419" y="4097873"/>
                </a:lnTo>
                <a:cubicBezTo>
                  <a:pt x="235419" y="4105452"/>
                  <a:pt x="233808" y="4112671"/>
                  <a:pt x="230893" y="4119239"/>
                </a:cubicBezTo>
                <a:lnTo>
                  <a:pt x="229485" y="4121229"/>
                </a:lnTo>
                <a:lnTo>
                  <a:pt x="209216" y="4354954"/>
                </a:lnTo>
                <a:lnTo>
                  <a:pt x="163740" y="4354954"/>
                </a:lnTo>
                <a:lnTo>
                  <a:pt x="150775" y="4205454"/>
                </a:lnTo>
                <a:lnTo>
                  <a:pt x="137810" y="4354954"/>
                </a:lnTo>
                <a:lnTo>
                  <a:pt x="92334" y="4354954"/>
                </a:lnTo>
                <a:lnTo>
                  <a:pt x="72065" y="4121229"/>
                </a:lnTo>
                <a:lnTo>
                  <a:pt x="70656" y="4119239"/>
                </a:lnTo>
                <a:cubicBezTo>
                  <a:pt x="67742" y="4112671"/>
                  <a:pt x="66130" y="4105452"/>
                  <a:pt x="66130" y="4097873"/>
                </a:cubicBezTo>
                <a:lnTo>
                  <a:pt x="66130" y="4072059"/>
                </a:lnTo>
                <a:lnTo>
                  <a:pt x="44450" y="4149165"/>
                </a:lnTo>
                <a:cubicBezTo>
                  <a:pt x="41219" y="4160659"/>
                  <a:pt x="28822" y="4167480"/>
                  <a:pt x="16761" y="4164400"/>
                </a:cubicBezTo>
                <a:lnTo>
                  <a:pt x="16762" y="4164399"/>
                </a:lnTo>
                <a:cubicBezTo>
                  <a:pt x="4701" y="4161320"/>
                  <a:pt x="-2456" y="4149506"/>
                  <a:pt x="775" y="4138011"/>
                </a:cubicBezTo>
                <a:lnTo>
                  <a:pt x="69047" y="3895194"/>
                </a:lnTo>
                <a:cubicBezTo>
                  <a:pt x="69855" y="3892320"/>
                  <a:pt x="71236" y="3889739"/>
                  <a:pt x="73041" y="3887531"/>
                </a:cubicBezTo>
                <a:lnTo>
                  <a:pt x="73416" y="3887221"/>
                </a:lnTo>
                <a:lnTo>
                  <a:pt x="75967" y="3882164"/>
                </a:lnTo>
                <a:cubicBezTo>
                  <a:pt x="82177" y="3873404"/>
                  <a:pt x="90972" y="3866443"/>
                  <a:pt x="101308" y="3862277"/>
                </a:cubicBezTo>
                <a:lnTo>
                  <a:pt x="120231" y="3858636"/>
                </a:lnTo>
                <a:lnTo>
                  <a:pt x="124190" y="3843543"/>
                </a:lnTo>
                <a:lnTo>
                  <a:pt x="103288" y="3838905"/>
                </a:lnTo>
                <a:cubicBezTo>
                  <a:pt x="59501" y="3818556"/>
                  <a:pt x="28778" y="3770915"/>
                  <a:pt x="28778" y="3715390"/>
                </a:cubicBezTo>
                <a:cubicBezTo>
                  <a:pt x="28778" y="3641356"/>
                  <a:pt x="83397" y="3581340"/>
                  <a:pt x="150775" y="3581340"/>
                </a:cubicBezTo>
                <a:close/>
                <a:moveTo>
                  <a:pt x="6154757" y="3546831"/>
                </a:moveTo>
                <a:cubicBezTo>
                  <a:pt x="6222135" y="3546831"/>
                  <a:pt x="6276754" y="3606847"/>
                  <a:pt x="6276754" y="3680881"/>
                </a:cubicBezTo>
                <a:cubicBezTo>
                  <a:pt x="6276754" y="3736406"/>
                  <a:pt x="6246031" y="3784047"/>
                  <a:pt x="6202244" y="3804396"/>
                </a:cubicBezTo>
                <a:lnTo>
                  <a:pt x="6181341" y="3809034"/>
                </a:lnTo>
                <a:lnTo>
                  <a:pt x="6185301" y="3824127"/>
                </a:lnTo>
                <a:lnTo>
                  <a:pt x="6204224" y="3827768"/>
                </a:lnTo>
                <a:cubicBezTo>
                  <a:pt x="6219728" y="3834018"/>
                  <a:pt x="6231764" y="3846553"/>
                  <a:pt x="6236813" y="3862022"/>
                </a:cubicBezTo>
                <a:lnTo>
                  <a:pt x="6237164" y="3864237"/>
                </a:lnTo>
                <a:lnTo>
                  <a:pt x="6304708" y="4104465"/>
                </a:lnTo>
                <a:cubicBezTo>
                  <a:pt x="6307940" y="4115959"/>
                  <a:pt x="6300782" y="4127773"/>
                  <a:pt x="6288722" y="4130853"/>
                </a:cubicBezTo>
                <a:lnTo>
                  <a:pt x="6288722" y="4130854"/>
                </a:lnTo>
                <a:cubicBezTo>
                  <a:pt x="6276661" y="4133934"/>
                  <a:pt x="6264265" y="4127112"/>
                  <a:pt x="6261033" y="4115619"/>
                </a:cubicBezTo>
                <a:lnTo>
                  <a:pt x="6239402" y="4038686"/>
                </a:lnTo>
                <a:lnTo>
                  <a:pt x="6239402" y="4063364"/>
                </a:lnTo>
                <a:cubicBezTo>
                  <a:pt x="6239402" y="4070943"/>
                  <a:pt x="6237790" y="4078162"/>
                  <a:pt x="6234876" y="4084730"/>
                </a:cubicBezTo>
                <a:lnTo>
                  <a:pt x="6233467" y="4086720"/>
                </a:lnTo>
                <a:lnTo>
                  <a:pt x="6213199" y="4320445"/>
                </a:lnTo>
                <a:lnTo>
                  <a:pt x="6167722" y="4320445"/>
                </a:lnTo>
                <a:lnTo>
                  <a:pt x="6154757" y="4170945"/>
                </a:lnTo>
                <a:lnTo>
                  <a:pt x="6141793" y="4320445"/>
                </a:lnTo>
                <a:lnTo>
                  <a:pt x="6096316" y="4320445"/>
                </a:lnTo>
                <a:lnTo>
                  <a:pt x="6076047" y="4086720"/>
                </a:lnTo>
                <a:lnTo>
                  <a:pt x="6074639" y="4084730"/>
                </a:lnTo>
                <a:cubicBezTo>
                  <a:pt x="6071724" y="4078162"/>
                  <a:pt x="6070112" y="4070943"/>
                  <a:pt x="6070112" y="4063364"/>
                </a:cubicBezTo>
                <a:lnTo>
                  <a:pt x="6070112" y="4037550"/>
                </a:lnTo>
                <a:lnTo>
                  <a:pt x="6048433" y="4114656"/>
                </a:lnTo>
                <a:cubicBezTo>
                  <a:pt x="6045201" y="4126150"/>
                  <a:pt x="6032804" y="4132971"/>
                  <a:pt x="6020743" y="4129891"/>
                </a:cubicBezTo>
                <a:lnTo>
                  <a:pt x="6020744" y="4129890"/>
                </a:lnTo>
                <a:cubicBezTo>
                  <a:pt x="6008683" y="4126811"/>
                  <a:pt x="6001526" y="4114997"/>
                  <a:pt x="6004758" y="4103502"/>
                </a:cubicBezTo>
                <a:lnTo>
                  <a:pt x="6073030" y="3860685"/>
                </a:lnTo>
                <a:cubicBezTo>
                  <a:pt x="6073837" y="3857811"/>
                  <a:pt x="6075218" y="3855230"/>
                  <a:pt x="6077023" y="3853022"/>
                </a:cubicBezTo>
                <a:lnTo>
                  <a:pt x="6077398" y="3852712"/>
                </a:lnTo>
                <a:lnTo>
                  <a:pt x="6079949" y="3847655"/>
                </a:lnTo>
                <a:cubicBezTo>
                  <a:pt x="6086160" y="3838895"/>
                  <a:pt x="6094954" y="3831934"/>
                  <a:pt x="6105290" y="3827768"/>
                </a:cubicBezTo>
                <a:lnTo>
                  <a:pt x="6124213" y="3824127"/>
                </a:lnTo>
                <a:lnTo>
                  <a:pt x="6128173" y="3809034"/>
                </a:lnTo>
                <a:lnTo>
                  <a:pt x="6107270" y="3804396"/>
                </a:lnTo>
                <a:cubicBezTo>
                  <a:pt x="6063484" y="3784047"/>
                  <a:pt x="6032760" y="3736406"/>
                  <a:pt x="6032760" y="3680881"/>
                </a:cubicBezTo>
                <a:cubicBezTo>
                  <a:pt x="6032760" y="3606847"/>
                  <a:pt x="6087380" y="3546831"/>
                  <a:pt x="6154757" y="3546831"/>
                </a:cubicBezTo>
                <a:close/>
                <a:moveTo>
                  <a:pt x="4714146" y="3546831"/>
                </a:moveTo>
                <a:cubicBezTo>
                  <a:pt x="4781524" y="3546831"/>
                  <a:pt x="4836143" y="3606847"/>
                  <a:pt x="4836143" y="3680881"/>
                </a:cubicBezTo>
                <a:cubicBezTo>
                  <a:pt x="4836143" y="3736406"/>
                  <a:pt x="4805420" y="3784047"/>
                  <a:pt x="4761633" y="3804396"/>
                </a:cubicBezTo>
                <a:lnTo>
                  <a:pt x="4740730" y="3809034"/>
                </a:lnTo>
                <a:lnTo>
                  <a:pt x="4744690" y="3824127"/>
                </a:lnTo>
                <a:lnTo>
                  <a:pt x="4763613" y="3827768"/>
                </a:lnTo>
                <a:cubicBezTo>
                  <a:pt x="4779117" y="3834018"/>
                  <a:pt x="4791153" y="3846553"/>
                  <a:pt x="4796202" y="3862022"/>
                </a:cubicBezTo>
                <a:lnTo>
                  <a:pt x="4796553" y="3864237"/>
                </a:lnTo>
                <a:lnTo>
                  <a:pt x="4864097" y="4104465"/>
                </a:lnTo>
                <a:cubicBezTo>
                  <a:pt x="4867329" y="4115959"/>
                  <a:pt x="4860171" y="4127773"/>
                  <a:pt x="4848111" y="4130853"/>
                </a:cubicBezTo>
                <a:lnTo>
                  <a:pt x="4848111" y="4130854"/>
                </a:lnTo>
                <a:cubicBezTo>
                  <a:pt x="4836050" y="4133934"/>
                  <a:pt x="4823654" y="4127112"/>
                  <a:pt x="4820422" y="4115619"/>
                </a:cubicBezTo>
                <a:lnTo>
                  <a:pt x="4798791" y="4038686"/>
                </a:lnTo>
                <a:lnTo>
                  <a:pt x="4798791" y="4063364"/>
                </a:lnTo>
                <a:cubicBezTo>
                  <a:pt x="4798791" y="4070943"/>
                  <a:pt x="4797179" y="4078162"/>
                  <a:pt x="4794265" y="4084730"/>
                </a:cubicBezTo>
                <a:lnTo>
                  <a:pt x="4792856" y="4086720"/>
                </a:lnTo>
                <a:lnTo>
                  <a:pt x="4772588" y="4320445"/>
                </a:lnTo>
                <a:lnTo>
                  <a:pt x="4727111" y="4320445"/>
                </a:lnTo>
                <a:lnTo>
                  <a:pt x="4714146" y="4170945"/>
                </a:lnTo>
                <a:lnTo>
                  <a:pt x="4701182" y="4320445"/>
                </a:lnTo>
                <a:lnTo>
                  <a:pt x="4655705" y="4320445"/>
                </a:lnTo>
                <a:lnTo>
                  <a:pt x="4635436" y="4086720"/>
                </a:lnTo>
                <a:lnTo>
                  <a:pt x="4634028" y="4084730"/>
                </a:lnTo>
                <a:cubicBezTo>
                  <a:pt x="4631113" y="4078162"/>
                  <a:pt x="4629501" y="4070943"/>
                  <a:pt x="4629501" y="4063364"/>
                </a:cubicBezTo>
                <a:lnTo>
                  <a:pt x="4629501" y="4037550"/>
                </a:lnTo>
                <a:lnTo>
                  <a:pt x="4607822" y="4114656"/>
                </a:lnTo>
                <a:cubicBezTo>
                  <a:pt x="4604590" y="4126150"/>
                  <a:pt x="4592193" y="4132971"/>
                  <a:pt x="4580132" y="4129891"/>
                </a:cubicBezTo>
                <a:lnTo>
                  <a:pt x="4580133" y="4129890"/>
                </a:lnTo>
                <a:cubicBezTo>
                  <a:pt x="4568072" y="4126811"/>
                  <a:pt x="4560915" y="4114997"/>
                  <a:pt x="4564147" y="4103502"/>
                </a:cubicBezTo>
                <a:lnTo>
                  <a:pt x="4632419" y="3860685"/>
                </a:lnTo>
                <a:cubicBezTo>
                  <a:pt x="4633226" y="3857811"/>
                  <a:pt x="4634607" y="3855230"/>
                  <a:pt x="4636412" y="3853022"/>
                </a:cubicBezTo>
                <a:lnTo>
                  <a:pt x="4636787" y="3852712"/>
                </a:lnTo>
                <a:lnTo>
                  <a:pt x="4639338" y="3847655"/>
                </a:lnTo>
                <a:cubicBezTo>
                  <a:pt x="4645549" y="3838895"/>
                  <a:pt x="4654343" y="3831934"/>
                  <a:pt x="4664679" y="3827768"/>
                </a:cubicBezTo>
                <a:lnTo>
                  <a:pt x="4683602" y="3824127"/>
                </a:lnTo>
                <a:lnTo>
                  <a:pt x="4687562" y="3809034"/>
                </a:lnTo>
                <a:lnTo>
                  <a:pt x="4666659" y="3804396"/>
                </a:lnTo>
                <a:cubicBezTo>
                  <a:pt x="4622873" y="3784047"/>
                  <a:pt x="4592149" y="3736406"/>
                  <a:pt x="4592149" y="3680881"/>
                </a:cubicBezTo>
                <a:cubicBezTo>
                  <a:pt x="4592149" y="3606847"/>
                  <a:pt x="4646769" y="3546831"/>
                  <a:pt x="4714146" y="3546831"/>
                </a:cubicBezTo>
                <a:close/>
                <a:moveTo>
                  <a:pt x="10562855" y="3408811"/>
                </a:moveTo>
                <a:cubicBezTo>
                  <a:pt x="10630233" y="3408811"/>
                  <a:pt x="10684853" y="3468827"/>
                  <a:pt x="10684853" y="3542861"/>
                </a:cubicBezTo>
                <a:cubicBezTo>
                  <a:pt x="10684853" y="3598386"/>
                  <a:pt x="10654129" y="3646027"/>
                  <a:pt x="10610342" y="3666376"/>
                </a:cubicBezTo>
                <a:lnTo>
                  <a:pt x="10589440" y="3671014"/>
                </a:lnTo>
                <a:lnTo>
                  <a:pt x="10593399" y="3686107"/>
                </a:lnTo>
                <a:lnTo>
                  <a:pt x="10612322" y="3689748"/>
                </a:lnTo>
                <a:cubicBezTo>
                  <a:pt x="10627826" y="3695998"/>
                  <a:pt x="10639862" y="3708533"/>
                  <a:pt x="10644911" y="3724002"/>
                </a:cubicBezTo>
                <a:lnTo>
                  <a:pt x="10645262" y="3726217"/>
                </a:lnTo>
                <a:lnTo>
                  <a:pt x="10712806" y="3966445"/>
                </a:lnTo>
                <a:cubicBezTo>
                  <a:pt x="10716038" y="3977939"/>
                  <a:pt x="10708881" y="3989753"/>
                  <a:pt x="10696820" y="3992833"/>
                </a:cubicBezTo>
                <a:lnTo>
                  <a:pt x="10696820" y="3992834"/>
                </a:lnTo>
                <a:cubicBezTo>
                  <a:pt x="10684760" y="3995914"/>
                  <a:pt x="10672363" y="3989092"/>
                  <a:pt x="10669131" y="3977599"/>
                </a:cubicBezTo>
                <a:lnTo>
                  <a:pt x="10647500" y="3900666"/>
                </a:lnTo>
                <a:lnTo>
                  <a:pt x="10647500" y="3925344"/>
                </a:lnTo>
                <a:cubicBezTo>
                  <a:pt x="10647500" y="3932923"/>
                  <a:pt x="10645888" y="3940142"/>
                  <a:pt x="10642974" y="3946710"/>
                </a:cubicBezTo>
                <a:lnTo>
                  <a:pt x="10641565" y="3948700"/>
                </a:lnTo>
                <a:lnTo>
                  <a:pt x="10621297" y="4182425"/>
                </a:lnTo>
                <a:lnTo>
                  <a:pt x="10575820" y="4182425"/>
                </a:lnTo>
                <a:lnTo>
                  <a:pt x="10562855" y="4032925"/>
                </a:lnTo>
                <a:lnTo>
                  <a:pt x="10549891" y="4182425"/>
                </a:lnTo>
                <a:lnTo>
                  <a:pt x="10504414" y="4182425"/>
                </a:lnTo>
                <a:lnTo>
                  <a:pt x="10484146" y="3948700"/>
                </a:lnTo>
                <a:lnTo>
                  <a:pt x="10482737" y="3946710"/>
                </a:lnTo>
                <a:cubicBezTo>
                  <a:pt x="10479822" y="3940142"/>
                  <a:pt x="10478211" y="3932923"/>
                  <a:pt x="10478211" y="3925344"/>
                </a:cubicBezTo>
                <a:lnTo>
                  <a:pt x="10478211" y="3899530"/>
                </a:lnTo>
                <a:lnTo>
                  <a:pt x="10456531" y="3976636"/>
                </a:lnTo>
                <a:cubicBezTo>
                  <a:pt x="10453299" y="3988130"/>
                  <a:pt x="10440902" y="3994951"/>
                  <a:pt x="10428842" y="3991871"/>
                </a:cubicBezTo>
                <a:lnTo>
                  <a:pt x="10428842" y="3991870"/>
                </a:lnTo>
                <a:cubicBezTo>
                  <a:pt x="10416781" y="3988791"/>
                  <a:pt x="10409624" y="3976977"/>
                  <a:pt x="10412856" y="3965482"/>
                </a:cubicBezTo>
                <a:lnTo>
                  <a:pt x="10481128" y="3722665"/>
                </a:lnTo>
                <a:cubicBezTo>
                  <a:pt x="10481936" y="3719791"/>
                  <a:pt x="10483316" y="3717210"/>
                  <a:pt x="10485122" y="3715002"/>
                </a:cubicBezTo>
                <a:lnTo>
                  <a:pt x="10485496" y="3714692"/>
                </a:lnTo>
                <a:lnTo>
                  <a:pt x="10488048" y="3709635"/>
                </a:lnTo>
                <a:cubicBezTo>
                  <a:pt x="10494258" y="3700875"/>
                  <a:pt x="10503053" y="3693914"/>
                  <a:pt x="10513389" y="3689748"/>
                </a:cubicBezTo>
                <a:lnTo>
                  <a:pt x="10532311" y="3686107"/>
                </a:lnTo>
                <a:lnTo>
                  <a:pt x="10536271" y="3671014"/>
                </a:lnTo>
                <a:lnTo>
                  <a:pt x="10515368" y="3666376"/>
                </a:lnTo>
                <a:cubicBezTo>
                  <a:pt x="10471582" y="3646027"/>
                  <a:pt x="10440858" y="3598386"/>
                  <a:pt x="10440858" y="3542861"/>
                </a:cubicBezTo>
                <a:cubicBezTo>
                  <a:pt x="10440858" y="3468827"/>
                  <a:pt x="10495478" y="3408811"/>
                  <a:pt x="10562855" y="3408811"/>
                </a:cubicBezTo>
                <a:close/>
                <a:moveTo>
                  <a:pt x="1513748" y="3236284"/>
                </a:moveTo>
                <a:cubicBezTo>
                  <a:pt x="1581125" y="3236284"/>
                  <a:pt x="1635745" y="3296300"/>
                  <a:pt x="1635745" y="3370334"/>
                </a:cubicBezTo>
                <a:cubicBezTo>
                  <a:pt x="1635745" y="3425859"/>
                  <a:pt x="1605022" y="3473500"/>
                  <a:pt x="1561235" y="3493849"/>
                </a:cubicBezTo>
                <a:lnTo>
                  <a:pt x="1540332" y="3498487"/>
                </a:lnTo>
                <a:lnTo>
                  <a:pt x="1544292" y="3513580"/>
                </a:lnTo>
                <a:lnTo>
                  <a:pt x="1563215" y="3517221"/>
                </a:lnTo>
                <a:cubicBezTo>
                  <a:pt x="1578719" y="3523471"/>
                  <a:pt x="1590754" y="3536006"/>
                  <a:pt x="1595804" y="3551475"/>
                </a:cubicBezTo>
                <a:lnTo>
                  <a:pt x="1596155" y="3553690"/>
                </a:lnTo>
                <a:lnTo>
                  <a:pt x="1663699" y="3793918"/>
                </a:lnTo>
                <a:cubicBezTo>
                  <a:pt x="1666930" y="3805412"/>
                  <a:pt x="1659773" y="3817226"/>
                  <a:pt x="1647712" y="3820306"/>
                </a:cubicBezTo>
                <a:lnTo>
                  <a:pt x="1647712" y="3820307"/>
                </a:lnTo>
                <a:cubicBezTo>
                  <a:pt x="1635652" y="3823387"/>
                  <a:pt x="1623255" y="3816565"/>
                  <a:pt x="1620024" y="3805072"/>
                </a:cubicBezTo>
                <a:lnTo>
                  <a:pt x="1598393" y="3728139"/>
                </a:lnTo>
                <a:lnTo>
                  <a:pt x="1598393" y="3752817"/>
                </a:lnTo>
                <a:cubicBezTo>
                  <a:pt x="1598393" y="3760396"/>
                  <a:pt x="1596781" y="3767615"/>
                  <a:pt x="1593866" y="3774183"/>
                </a:cubicBezTo>
                <a:lnTo>
                  <a:pt x="1592458" y="3776173"/>
                </a:lnTo>
                <a:lnTo>
                  <a:pt x="1572189" y="4009898"/>
                </a:lnTo>
                <a:lnTo>
                  <a:pt x="1526713" y="4009898"/>
                </a:lnTo>
                <a:lnTo>
                  <a:pt x="1513748" y="3860398"/>
                </a:lnTo>
                <a:lnTo>
                  <a:pt x="1500784" y="4009898"/>
                </a:lnTo>
                <a:lnTo>
                  <a:pt x="1455307" y="4009898"/>
                </a:lnTo>
                <a:lnTo>
                  <a:pt x="1435038" y="3776173"/>
                </a:lnTo>
                <a:lnTo>
                  <a:pt x="1433630" y="3774183"/>
                </a:lnTo>
                <a:cubicBezTo>
                  <a:pt x="1430715" y="3767615"/>
                  <a:pt x="1429104" y="3760396"/>
                  <a:pt x="1429104" y="3752817"/>
                </a:cubicBezTo>
                <a:lnTo>
                  <a:pt x="1429104" y="3727003"/>
                </a:lnTo>
                <a:lnTo>
                  <a:pt x="1407423" y="3804109"/>
                </a:lnTo>
                <a:cubicBezTo>
                  <a:pt x="1404192" y="3815603"/>
                  <a:pt x="1391795" y="3822424"/>
                  <a:pt x="1379734" y="3819344"/>
                </a:cubicBezTo>
                <a:lnTo>
                  <a:pt x="1379735" y="3819343"/>
                </a:lnTo>
                <a:cubicBezTo>
                  <a:pt x="1367674" y="3816264"/>
                  <a:pt x="1360517" y="3804450"/>
                  <a:pt x="1363748" y="3792955"/>
                </a:cubicBezTo>
                <a:lnTo>
                  <a:pt x="1432020" y="3550138"/>
                </a:lnTo>
                <a:cubicBezTo>
                  <a:pt x="1432828" y="3547264"/>
                  <a:pt x="1434209" y="3544683"/>
                  <a:pt x="1436014" y="3542475"/>
                </a:cubicBezTo>
                <a:lnTo>
                  <a:pt x="1436389" y="3542165"/>
                </a:lnTo>
                <a:lnTo>
                  <a:pt x="1438940" y="3537108"/>
                </a:lnTo>
                <a:cubicBezTo>
                  <a:pt x="1445151" y="3528348"/>
                  <a:pt x="1453945" y="3521387"/>
                  <a:pt x="1464282" y="3517221"/>
                </a:cubicBezTo>
                <a:lnTo>
                  <a:pt x="1483204" y="3513580"/>
                </a:lnTo>
                <a:lnTo>
                  <a:pt x="1487164" y="3498487"/>
                </a:lnTo>
                <a:lnTo>
                  <a:pt x="1466261" y="3493849"/>
                </a:lnTo>
                <a:cubicBezTo>
                  <a:pt x="1422474" y="3473500"/>
                  <a:pt x="1391751" y="3425859"/>
                  <a:pt x="1391751" y="3370334"/>
                </a:cubicBezTo>
                <a:cubicBezTo>
                  <a:pt x="1391751" y="3296300"/>
                  <a:pt x="1446371" y="3236284"/>
                  <a:pt x="1513748" y="3236284"/>
                </a:cubicBezTo>
                <a:close/>
                <a:moveTo>
                  <a:pt x="2229745" y="2769073"/>
                </a:moveTo>
                <a:cubicBezTo>
                  <a:pt x="2297122" y="2769073"/>
                  <a:pt x="2351741" y="2829088"/>
                  <a:pt x="2351741" y="2903122"/>
                </a:cubicBezTo>
                <a:cubicBezTo>
                  <a:pt x="2351741" y="2958647"/>
                  <a:pt x="2321018" y="3006288"/>
                  <a:pt x="2277231" y="3026636"/>
                </a:cubicBezTo>
                <a:lnTo>
                  <a:pt x="2256328" y="3031274"/>
                </a:lnTo>
                <a:lnTo>
                  <a:pt x="2260289" y="3046367"/>
                </a:lnTo>
                <a:lnTo>
                  <a:pt x="2279211" y="3050008"/>
                </a:lnTo>
                <a:cubicBezTo>
                  <a:pt x="2294715" y="3056258"/>
                  <a:pt x="2306751" y="3068793"/>
                  <a:pt x="2311800" y="3084262"/>
                </a:cubicBezTo>
                <a:lnTo>
                  <a:pt x="2312151" y="3086477"/>
                </a:lnTo>
                <a:lnTo>
                  <a:pt x="2379696" y="3326705"/>
                </a:lnTo>
                <a:cubicBezTo>
                  <a:pt x="2382927" y="3338199"/>
                  <a:pt x="2375769" y="3350013"/>
                  <a:pt x="2363709" y="3353093"/>
                </a:cubicBezTo>
                <a:lnTo>
                  <a:pt x="2363709" y="3353094"/>
                </a:lnTo>
                <a:cubicBezTo>
                  <a:pt x="2351649" y="3356174"/>
                  <a:pt x="2339252" y="3349352"/>
                  <a:pt x="2336020" y="3337859"/>
                </a:cubicBezTo>
                <a:lnTo>
                  <a:pt x="2314390" y="3260926"/>
                </a:lnTo>
                <a:lnTo>
                  <a:pt x="2314390" y="3285604"/>
                </a:lnTo>
                <a:cubicBezTo>
                  <a:pt x="2314390" y="3293183"/>
                  <a:pt x="2312777" y="3300402"/>
                  <a:pt x="2309864" y="3306970"/>
                </a:cubicBezTo>
                <a:lnTo>
                  <a:pt x="2308455" y="3308960"/>
                </a:lnTo>
                <a:lnTo>
                  <a:pt x="2288186" y="3542685"/>
                </a:lnTo>
                <a:lnTo>
                  <a:pt x="2242709" y="3542685"/>
                </a:lnTo>
                <a:lnTo>
                  <a:pt x="2229745" y="3393185"/>
                </a:lnTo>
                <a:lnTo>
                  <a:pt x="2216779" y="3542685"/>
                </a:lnTo>
                <a:lnTo>
                  <a:pt x="2171303" y="3542685"/>
                </a:lnTo>
                <a:lnTo>
                  <a:pt x="2151035" y="3308960"/>
                </a:lnTo>
                <a:lnTo>
                  <a:pt x="2149626" y="3306970"/>
                </a:lnTo>
                <a:cubicBezTo>
                  <a:pt x="2146711" y="3300402"/>
                  <a:pt x="2145099" y="3293183"/>
                  <a:pt x="2145099" y="3285604"/>
                </a:cubicBezTo>
                <a:lnTo>
                  <a:pt x="2145099" y="3259790"/>
                </a:lnTo>
                <a:lnTo>
                  <a:pt x="2123420" y="3336896"/>
                </a:lnTo>
                <a:cubicBezTo>
                  <a:pt x="2120188" y="3348390"/>
                  <a:pt x="2107790" y="3355211"/>
                  <a:pt x="2095730" y="3352131"/>
                </a:cubicBezTo>
                <a:lnTo>
                  <a:pt x="2095730" y="3352130"/>
                </a:lnTo>
                <a:cubicBezTo>
                  <a:pt x="2083670" y="3349051"/>
                  <a:pt x="2076513" y="3337237"/>
                  <a:pt x="2079744" y="3325742"/>
                </a:cubicBezTo>
                <a:lnTo>
                  <a:pt x="2148016" y="3082925"/>
                </a:lnTo>
                <a:cubicBezTo>
                  <a:pt x="2148824" y="3080051"/>
                  <a:pt x="2150205" y="3077470"/>
                  <a:pt x="2152010" y="3075262"/>
                </a:cubicBezTo>
                <a:lnTo>
                  <a:pt x="2152386" y="3074952"/>
                </a:lnTo>
                <a:lnTo>
                  <a:pt x="2154936" y="3069896"/>
                </a:lnTo>
                <a:cubicBezTo>
                  <a:pt x="2161147" y="3061135"/>
                  <a:pt x="2169942" y="3054175"/>
                  <a:pt x="2180277" y="3050008"/>
                </a:cubicBezTo>
                <a:lnTo>
                  <a:pt x="2199200" y="3046367"/>
                </a:lnTo>
                <a:lnTo>
                  <a:pt x="2203160" y="3031274"/>
                </a:lnTo>
                <a:lnTo>
                  <a:pt x="2182258" y="3026636"/>
                </a:lnTo>
                <a:cubicBezTo>
                  <a:pt x="2138471" y="3006288"/>
                  <a:pt x="2107747" y="2958647"/>
                  <a:pt x="2107747" y="2903122"/>
                </a:cubicBezTo>
                <a:cubicBezTo>
                  <a:pt x="2107747" y="2829088"/>
                  <a:pt x="2162367" y="2769073"/>
                  <a:pt x="2229745" y="2769073"/>
                </a:cubicBezTo>
                <a:close/>
                <a:moveTo>
                  <a:pt x="8880704" y="2753204"/>
                </a:moveTo>
                <a:cubicBezTo>
                  <a:pt x="8948082" y="2753204"/>
                  <a:pt x="9002702" y="2813220"/>
                  <a:pt x="9002702" y="2887253"/>
                </a:cubicBezTo>
                <a:cubicBezTo>
                  <a:pt x="9002702" y="2942779"/>
                  <a:pt x="8971978" y="2990419"/>
                  <a:pt x="8928191" y="3010768"/>
                </a:cubicBezTo>
                <a:lnTo>
                  <a:pt x="8907289" y="3015406"/>
                </a:lnTo>
                <a:lnTo>
                  <a:pt x="8911248" y="3030499"/>
                </a:lnTo>
                <a:lnTo>
                  <a:pt x="8930171" y="3034140"/>
                </a:lnTo>
                <a:cubicBezTo>
                  <a:pt x="8945675" y="3040390"/>
                  <a:pt x="8957711" y="3052925"/>
                  <a:pt x="8962760" y="3068394"/>
                </a:cubicBezTo>
                <a:lnTo>
                  <a:pt x="8963111" y="3070609"/>
                </a:lnTo>
                <a:lnTo>
                  <a:pt x="9030655" y="3310837"/>
                </a:lnTo>
                <a:cubicBezTo>
                  <a:pt x="9033887" y="3322331"/>
                  <a:pt x="9026730" y="3334145"/>
                  <a:pt x="9014669" y="3337225"/>
                </a:cubicBezTo>
                <a:lnTo>
                  <a:pt x="9014669" y="3337226"/>
                </a:lnTo>
                <a:cubicBezTo>
                  <a:pt x="9002609" y="3340306"/>
                  <a:pt x="8990212" y="3333484"/>
                  <a:pt x="8986980" y="3321991"/>
                </a:cubicBezTo>
                <a:lnTo>
                  <a:pt x="8965349" y="3245058"/>
                </a:lnTo>
                <a:lnTo>
                  <a:pt x="8965349" y="3269736"/>
                </a:lnTo>
                <a:cubicBezTo>
                  <a:pt x="8965349" y="3277315"/>
                  <a:pt x="8963737" y="3284534"/>
                  <a:pt x="8960823" y="3291102"/>
                </a:cubicBezTo>
                <a:lnTo>
                  <a:pt x="8959414" y="3293092"/>
                </a:lnTo>
                <a:lnTo>
                  <a:pt x="8939146" y="3526817"/>
                </a:lnTo>
                <a:lnTo>
                  <a:pt x="8893669" y="3526817"/>
                </a:lnTo>
                <a:lnTo>
                  <a:pt x="8880704" y="3377317"/>
                </a:lnTo>
                <a:lnTo>
                  <a:pt x="8867740" y="3526817"/>
                </a:lnTo>
                <a:lnTo>
                  <a:pt x="8822263" y="3526817"/>
                </a:lnTo>
                <a:lnTo>
                  <a:pt x="8801995" y="3293092"/>
                </a:lnTo>
                <a:lnTo>
                  <a:pt x="8800586" y="3291102"/>
                </a:lnTo>
                <a:cubicBezTo>
                  <a:pt x="8797671" y="3284534"/>
                  <a:pt x="8796060" y="3277315"/>
                  <a:pt x="8796060" y="3269736"/>
                </a:cubicBezTo>
                <a:lnTo>
                  <a:pt x="8796060" y="3243922"/>
                </a:lnTo>
                <a:lnTo>
                  <a:pt x="8774380" y="3321028"/>
                </a:lnTo>
                <a:cubicBezTo>
                  <a:pt x="8771148" y="3332522"/>
                  <a:pt x="8758751" y="3339343"/>
                  <a:pt x="8746691" y="3336263"/>
                </a:cubicBezTo>
                <a:lnTo>
                  <a:pt x="8746691" y="3336262"/>
                </a:lnTo>
                <a:cubicBezTo>
                  <a:pt x="8734630" y="3333183"/>
                  <a:pt x="8727473" y="3321369"/>
                  <a:pt x="8730705" y="3309874"/>
                </a:cubicBezTo>
                <a:lnTo>
                  <a:pt x="8798977" y="3067057"/>
                </a:lnTo>
                <a:cubicBezTo>
                  <a:pt x="8799785" y="3064184"/>
                  <a:pt x="8801165" y="3061602"/>
                  <a:pt x="8802971" y="3059395"/>
                </a:cubicBezTo>
                <a:lnTo>
                  <a:pt x="8803345" y="3059084"/>
                </a:lnTo>
                <a:lnTo>
                  <a:pt x="8805897" y="3054027"/>
                </a:lnTo>
                <a:cubicBezTo>
                  <a:pt x="8812107" y="3045267"/>
                  <a:pt x="8820902" y="3038306"/>
                  <a:pt x="8831238" y="3034140"/>
                </a:cubicBezTo>
                <a:lnTo>
                  <a:pt x="8850160" y="3030499"/>
                </a:lnTo>
                <a:lnTo>
                  <a:pt x="8854120" y="3015406"/>
                </a:lnTo>
                <a:lnTo>
                  <a:pt x="8833217" y="3010768"/>
                </a:lnTo>
                <a:cubicBezTo>
                  <a:pt x="8789431" y="2990419"/>
                  <a:pt x="8758707" y="2942779"/>
                  <a:pt x="8758707" y="2887253"/>
                </a:cubicBezTo>
                <a:cubicBezTo>
                  <a:pt x="8758707" y="2813220"/>
                  <a:pt x="8813327" y="2753204"/>
                  <a:pt x="8880704" y="2753204"/>
                </a:cubicBezTo>
                <a:close/>
                <a:moveTo>
                  <a:pt x="7666032" y="2727323"/>
                </a:moveTo>
                <a:cubicBezTo>
                  <a:pt x="7733410" y="2727323"/>
                  <a:pt x="7788030" y="2787339"/>
                  <a:pt x="7788030" y="2861372"/>
                </a:cubicBezTo>
                <a:cubicBezTo>
                  <a:pt x="7788030" y="2916897"/>
                  <a:pt x="7757306" y="2964537"/>
                  <a:pt x="7713519" y="2984887"/>
                </a:cubicBezTo>
                <a:lnTo>
                  <a:pt x="7692616" y="2989524"/>
                </a:lnTo>
                <a:lnTo>
                  <a:pt x="7696576" y="3004618"/>
                </a:lnTo>
                <a:lnTo>
                  <a:pt x="7715499" y="3008258"/>
                </a:lnTo>
                <a:cubicBezTo>
                  <a:pt x="7731003" y="3014508"/>
                  <a:pt x="7743039" y="3027043"/>
                  <a:pt x="7748088" y="3042512"/>
                </a:cubicBezTo>
                <a:lnTo>
                  <a:pt x="7748439" y="3044727"/>
                </a:lnTo>
                <a:lnTo>
                  <a:pt x="7815983" y="3284955"/>
                </a:lnTo>
                <a:cubicBezTo>
                  <a:pt x="7819215" y="3296449"/>
                  <a:pt x="7812058" y="3308263"/>
                  <a:pt x="7799997" y="3311343"/>
                </a:cubicBezTo>
                <a:lnTo>
                  <a:pt x="7799997" y="3311344"/>
                </a:lnTo>
                <a:cubicBezTo>
                  <a:pt x="7787937" y="3314424"/>
                  <a:pt x="7775540" y="3307602"/>
                  <a:pt x="7772308" y="3296109"/>
                </a:cubicBezTo>
                <a:lnTo>
                  <a:pt x="7750677" y="3219176"/>
                </a:lnTo>
                <a:lnTo>
                  <a:pt x="7750677" y="3243854"/>
                </a:lnTo>
                <a:cubicBezTo>
                  <a:pt x="7750677" y="3251433"/>
                  <a:pt x="7749065" y="3258652"/>
                  <a:pt x="7746151" y="3265220"/>
                </a:cubicBezTo>
                <a:lnTo>
                  <a:pt x="7744742" y="3267210"/>
                </a:lnTo>
                <a:lnTo>
                  <a:pt x="7724474" y="3500935"/>
                </a:lnTo>
                <a:lnTo>
                  <a:pt x="7678997" y="3500935"/>
                </a:lnTo>
                <a:lnTo>
                  <a:pt x="7666032" y="3351435"/>
                </a:lnTo>
                <a:lnTo>
                  <a:pt x="7653068" y="3500935"/>
                </a:lnTo>
                <a:lnTo>
                  <a:pt x="7607591" y="3500935"/>
                </a:lnTo>
                <a:lnTo>
                  <a:pt x="7587322" y="3267210"/>
                </a:lnTo>
                <a:lnTo>
                  <a:pt x="7585914" y="3265220"/>
                </a:lnTo>
                <a:cubicBezTo>
                  <a:pt x="7582999" y="3258652"/>
                  <a:pt x="7581387" y="3251433"/>
                  <a:pt x="7581387" y="3243854"/>
                </a:cubicBezTo>
                <a:lnTo>
                  <a:pt x="7581387" y="3218040"/>
                </a:lnTo>
                <a:lnTo>
                  <a:pt x="7559708" y="3295146"/>
                </a:lnTo>
                <a:cubicBezTo>
                  <a:pt x="7556476" y="3306640"/>
                  <a:pt x="7544079" y="3313461"/>
                  <a:pt x="7532018" y="3310381"/>
                </a:cubicBezTo>
                <a:lnTo>
                  <a:pt x="7532019" y="3310380"/>
                </a:lnTo>
                <a:cubicBezTo>
                  <a:pt x="7519958" y="3307301"/>
                  <a:pt x="7512801" y="3295487"/>
                  <a:pt x="7516033" y="3283992"/>
                </a:cubicBezTo>
                <a:lnTo>
                  <a:pt x="7584305" y="3041175"/>
                </a:lnTo>
                <a:cubicBezTo>
                  <a:pt x="7585112" y="3038302"/>
                  <a:pt x="7586493" y="3035720"/>
                  <a:pt x="7588298" y="3033512"/>
                </a:cubicBezTo>
                <a:lnTo>
                  <a:pt x="7588673" y="3033203"/>
                </a:lnTo>
                <a:lnTo>
                  <a:pt x="7591224" y="3028145"/>
                </a:lnTo>
                <a:cubicBezTo>
                  <a:pt x="7597435" y="3019385"/>
                  <a:pt x="7606229" y="3012424"/>
                  <a:pt x="7616565" y="3008258"/>
                </a:cubicBezTo>
                <a:lnTo>
                  <a:pt x="7635488" y="3004618"/>
                </a:lnTo>
                <a:lnTo>
                  <a:pt x="7639448" y="2989524"/>
                </a:lnTo>
                <a:lnTo>
                  <a:pt x="7618545" y="2984887"/>
                </a:lnTo>
                <a:cubicBezTo>
                  <a:pt x="7574759" y="2964537"/>
                  <a:pt x="7544035" y="2916897"/>
                  <a:pt x="7544035" y="2861372"/>
                </a:cubicBezTo>
                <a:cubicBezTo>
                  <a:pt x="7544035" y="2787339"/>
                  <a:pt x="7598655" y="2727323"/>
                  <a:pt x="7666032" y="2727323"/>
                </a:cubicBezTo>
                <a:close/>
                <a:moveTo>
                  <a:pt x="6604983" y="2727323"/>
                </a:moveTo>
                <a:cubicBezTo>
                  <a:pt x="6672361" y="2727323"/>
                  <a:pt x="6726980" y="2787339"/>
                  <a:pt x="6726980" y="2861372"/>
                </a:cubicBezTo>
                <a:cubicBezTo>
                  <a:pt x="6726980" y="2916897"/>
                  <a:pt x="6696257" y="2964537"/>
                  <a:pt x="6652470" y="2984887"/>
                </a:cubicBezTo>
                <a:lnTo>
                  <a:pt x="6631567" y="2989524"/>
                </a:lnTo>
                <a:lnTo>
                  <a:pt x="6635527" y="3004618"/>
                </a:lnTo>
                <a:lnTo>
                  <a:pt x="6654450" y="3008258"/>
                </a:lnTo>
                <a:cubicBezTo>
                  <a:pt x="6669954" y="3014508"/>
                  <a:pt x="6681990" y="3027043"/>
                  <a:pt x="6687039" y="3042512"/>
                </a:cubicBezTo>
                <a:lnTo>
                  <a:pt x="6687390" y="3044727"/>
                </a:lnTo>
                <a:lnTo>
                  <a:pt x="6754934" y="3284955"/>
                </a:lnTo>
                <a:cubicBezTo>
                  <a:pt x="6758166" y="3296449"/>
                  <a:pt x="6751008" y="3308263"/>
                  <a:pt x="6738948" y="3311343"/>
                </a:cubicBezTo>
                <a:lnTo>
                  <a:pt x="6738948" y="3311344"/>
                </a:lnTo>
                <a:cubicBezTo>
                  <a:pt x="6726887" y="3314424"/>
                  <a:pt x="6714491" y="3307602"/>
                  <a:pt x="6711259" y="3296109"/>
                </a:cubicBezTo>
                <a:lnTo>
                  <a:pt x="6689628" y="3219176"/>
                </a:lnTo>
                <a:lnTo>
                  <a:pt x="6689628" y="3243854"/>
                </a:lnTo>
                <a:cubicBezTo>
                  <a:pt x="6689628" y="3251433"/>
                  <a:pt x="6688016" y="3258652"/>
                  <a:pt x="6685102" y="3265220"/>
                </a:cubicBezTo>
                <a:lnTo>
                  <a:pt x="6683693" y="3267210"/>
                </a:lnTo>
                <a:lnTo>
                  <a:pt x="6663425" y="3500935"/>
                </a:lnTo>
                <a:lnTo>
                  <a:pt x="6617948" y="3500935"/>
                </a:lnTo>
                <a:lnTo>
                  <a:pt x="6604983" y="3351435"/>
                </a:lnTo>
                <a:lnTo>
                  <a:pt x="6592019" y="3500935"/>
                </a:lnTo>
                <a:lnTo>
                  <a:pt x="6546542" y="3500935"/>
                </a:lnTo>
                <a:lnTo>
                  <a:pt x="6526273" y="3267210"/>
                </a:lnTo>
                <a:lnTo>
                  <a:pt x="6524865" y="3265220"/>
                </a:lnTo>
                <a:cubicBezTo>
                  <a:pt x="6521950" y="3258652"/>
                  <a:pt x="6520338" y="3251433"/>
                  <a:pt x="6520338" y="3243854"/>
                </a:cubicBezTo>
                <a:lnTo>
                  <a:pt x="6520338" y="3218040"/>
                </a:lnTo>
                <a:lnTo>
                  <a:pt x="6498659" y="3295146"/>
                </a:lnTo>
                <a:cubicBezTo>
                  <a:pt x="6495427" y="3306640"/>
                  <a:pt x="6483030" y="3313461"/>
                  <a:pt x="6470969" y="3310381"/>
                </a:cubicBezTo>
                <a:lnTo>
                  <a:pt x="6470970" y="3310380"/>
                </a:lnTo>
                <a:cubicBezTo>
                  <a:pt x="6458909" y="3307301"/>
                  <a:pt x="6451752" y="3295487"/>
                  <a:pt x="6454984" y="3283992"/>
                </a:cubicBezTo>
                <a:lnTo>
                  <a:pt x="6523256" y="3041175"/>
                </a:lnTo>
                <a:cubicBezTo>
                  <a:pt x="6524063" y="3038302"/>
                  <a:pt x="6525444" y="3035720"/>
                  <a:pt x="6527249" y="3033512"/>
                </a:cubicBezTo>
                <a:lnTo>
                  <a:pt x="6527624" y="3033203"/>
                </a:lnTo>
                <a:lnTo>
                  <a:pt x="6530175" y="3028145"/>
                </a:lnTo>
                <a:cubicBezTo>
                  <a:pt x="6536386" y="3019385"/>
                  <a:pt x="6545180" y="3012424"/>
                  <a:pt x="6555516" y="3008258"/>
                </a:cubicBezTo>
                <a:lnTo>
                  <a:pt x="6574439" y="3004618"/>
                </a:lnTo>
                <a:lnTo>
                  <a:pt x="6578399" y="2989524"/>
                </a:lnTo>
                <a:lnTo>
                  <a:pt x="6557496" y="2984887"/>
                </a:lnTo>
                <a:cubicBezTo>
                  <a:pt x="6513710" y="2964537"/>
                  <a:pt x="6482986" y="2916897"/>
                  <a:pt x="6482986" y="2861372"/>
                </a:cubicBezTo>
                <a:cubicBezTo>
                  <a:pt x="6482986" y="2787339"/>
                  <a:pt x="6537606" y="2727323"/>
                  <a:pt x="6604983" y="2727323"/>
                </a:cubicBezTo>
                <a:close/>
                <a:moveTo>
                  <a:pt x="4243794" y="2727323"/>
                </a:moveTo>
                <a:cubicBezTo>
                  <a:pt x="4311172" y="2727323"/>
                  <a:pt x="4365791" y="2787339"/>
                  <a:pt x="4365791" y="2861372"/>
                </a:cubicBezTo>
                <a:cubicBezTo>
                  <a:pt x="4365791" y="2916897"/>
                  <a:pt x="4335068" y="2964537"/>
                  <a:pt x="4291281" y="2984887"/>
                </a:cubicBezTo>
                <a:lnTo>
                  <a:pt x="4270378" y="2989524"/>
                </a:lnTo>
                <a:lnTo>
                  <a:pt x="4274338" y="3004618"/>
                </a:lnTo>
                <a:lnTo>
                  <a:pt x="4293261" y="3008258"/>
                </a:lnTo>
                <a:cubicBezTo>
                  <a:pt x="4308765" y="3014508"/>
                  <a:pt x="4320801" y="3027043"/>
                  <a:pt x="4325850" y="3042512"/>
                </a:cubicBezTo>
                <a:lnTo>
                  <a:pt x="4326201" y="3044727"/>
                </a:lnTo>
                <a:lnTo>
                  <a:pt x="4393745" y="3284955"/>
                </a:lnTo>
                <a:cubicBezTo>
                  <a:pt x="4396977" y="3296449"/>
                  <a:pt x="4389819" y="3308263"/>
                  <a:pt x="4377759" y="3311343"/>
                </a:cubicBezTo>
                <a:lnTo>
                  <a:pt x="4377759" y="3311344"/>
                </a:lnTo>
                <a:cubicBezTo>
                  <a:pt x="4365698" y="3314424"/>
                  <a:pt x="4353302" y="3307602"/>
                  <a:pt x="4350070" y="3296109"/>
                </a:cubicBezTo>
                <a:lnTo>
                  <a:pt x="4328439" y="3219176"/>
                </a:lnTo>
                <a:lnTo>
                  <a:pt x="4328439" y="3243854"/>
                </a:lnTo>
                <a:cubicBezTo>
                  <a:pt x="4328439" y="3251433"/>
                  <a:pt x="4326827" y="3258652"/>
                  <a:pt x="4323913" y="3265220"/>
                </a:cubicBezTo>
                <a:lnTo>
                  <a:pt x="4322504" y="3267210"/>
                </a:lnTo>
                <a:lnTo>
                  <a:pt x="4302236" y="3500935"/>
                </a:lnTo>
                <a:lnTo>
                  <a:pt x="4256759" y="3500935"/>
                </a:lnTo>
                <a:lnTo>
                  <a:pt x="4243794" y="3351435"/>
                </a:lnTo>
                <a:lnTo>
                  <a:pt x="4230830" y="3500935"/>
                </a:lnTo>
                <a:lnTo>
                  <a:pt x="4185353" y="3500935"/>
                </a:lnTo>
                <a:lnTo>
                  <a:pt x="4165084" y="3267210"/>
                </a:lnTo>
                <a:lnTo>
                  <a:pt x="4163676" y="3265220"/>
                </a:lnTo>
                <a:cubicBezTo>
                  <a:pt x="4160761" y="3258652"/>
                  <a:pt x="4159149" y="3251433"/>
                  <a:pt x="4159149" y="3243854"/>
                </a:cubicBezTo>
                <a:lnTo>
                  <a:pt x="4159149" y="3218040"/>
                </a:lnTo>
                <a:lnTo>
                  <a:pt x="4137470" y="3295146"/>
                </a:lnTo>
                <a:cubicBezTo>
                  <a:pt x="4134238" y="3306640"/>
                  <a:pt x="4121841" y="3313461"/>
                  <a:pt x="4109780" y="3310381"/>
                </a:cubicBezTo>
                <a:lnTo>
                  <a:pt x="4109781" y="3310380"/>
                </a:lnTo>
                <a:cubicBezTo>
                  <a:pt x="4097720" y="3307301"/>
                  <a:pt x="4090563" y="3295487"/>
                  <a:pt x="4093795" y="3283992"/>
                </a:cubicBezTo>
                <a:lnTo>
                  <a:pt x="4162067" y="3041175"/>
                </a:lnTo>
                <a:cubicBezTo>
                  <a:pt x="4162874" y="3038302"/>
                  <a:pt x="4164255" y="3035720"/>
                  <a:pt x="4166060" y="3033512"/>
                </a:cubicBezTo>
                <a:lnTo>
                  <a:pt x="4166435" y="3033203"/>
                </a:lnTo>
                <a:lnTo>
                  <a:pt x="4168986" y="3028145"/>
                </a:lnTo>
                <a:cubicBezTo>
                  <a:pt x="4175197" y="3019385"/>
                  <a:pt x="4183991" y="3012424"/>
                  <a:pt x="4194327" y="3008258"/>
                </a:cubicBezTo>
                <a:lnTo>
                  <a:pt x="4213250" y="3004618"/>
                </a:lnTo>
                <a:lnTo>
                  <a:pt x="4217210" y="2989524"/>
                </a:lnTo>
                <a:lnTo>
                  <a:pt x="4196307" y="2984887"/>
                </a:lnTo>
                <a:cubicBezTo>
                  <a:pt x="4152521" y="2964537"/>
                  <a:pt x="4121797" y="2916897"/>
                  <a:pt x="4121797" y="2861372"/>
                </a:cubicBezTo>
                <a:cubicBezTo>
                  <a:pt x="4121797" y="2787339"/>
                  <a:pt x="4176417" y="2727323"/>
                  <a:pt x="4243794" y="2727323"/>
                </a:cubicBezTo>
                <a:close/>
                <a:moveTo>
                  <a:pt x="3269017" y="2727323"/>
                </a:moveTo>
                <a:cubicBezTo>
                  <a:pt x="3336393" y="2727323"/>
                  <a:pt x="3391013" y="2787339"/>
                  <a:pt x="3391013" y="2861372"/>
                </a:cubicBezTo>
                <a:cubicBezTo>
                  <a:pt x="3391013" y="2916897"/>
                  <a:pt x="3360291" y="2964537"/>
                  <a:pt x="3316505" y="2984887"/>
                </a:cubicBezTo>
                <a:lnTo>
                  <a:pt x="3295600" y="2989524"/>
                </a:lnTo>
                <a:lnTo>
                  <a:pt x="3299562" y="3004618"/>
                </a:lnTo>
                <a:lnTo>
                  <a:pt x="3318482" y="3008258"/>
                </a:lnTo>
                <a:cubicBezTo>
                  <a:pt x="3333986" y="3014508"/>
                  <a:pt x="3346022" y="3027043"/>
                  <a:pt x="3351073" y="3042512"/>
                </a:cubicBezTo>
                <a:lnTo>
                  <a:pt x="3351423" y="3044727"/>
                </a:lnTo>
                <a:lnTo>
                  <a:pt x="3418969" y="3284955"/>
                </a:lnTo>
                <a:cubicBezTo>
                  <a:pt x="3422200" y="3296449"/>
                  <a:pt x="3415041" y="3308263"/>
                  <a:pt x="3402982" y="3311343"/>
                </a:cubicBezTo>
                <a:lnTo>
                  <a:pt x="3402983" y="3311344"/>
                </a:lnTo>
                <a:cubicBezTo>
                  <a:pt x="3390921" y="3314424"/>
                  <a:pt x="3378525" y="3307602"/>
                  <a:pt x="3375292" y="3296109"/>
                </a:cubicBezTo>
                <a:lnTo>
                  <a:pt x="3353662" y="3219176"/>
                </a:lnTo>
                <a:lnTo>
                  <a:pt x="3353662" y="3243854"/>
                </a:lnTo>
                <a:cubicBezTo>
                  <a:pt x="3353662" y="3251433"/>
                  <a:pt x="3352049" y="3258652"/>
                  <a:pt x="3349136" y="3265220"/>
                </a:cubicBezTo>
                <a:lnTo>
                  <a:pt x="3347726" y="3267210"/>
                </a:lnTo>
                <a:lnTo>
                  <a:pt x="3327457" y="3500935"/>
                </a:lnTo>
                <a:lnTo>
                  <a:pt x="3281981" y="3500935"/>
                </a:lnTo>
                <a:lnTo>
                  <a:pt x="3269017" y="3351435"/>
                </a:lnTo>
                <a:lnTo>
                  <a:pt x="3256052" y="3500935"/>
                </a:lnTo>
                <a:lnTo>
                  <a:pt x="3210576" y="3500935"/>
                </a:lnTo>
                <a:lnTo>
                  <a:pt x="3190306" y="3267210"/>
                </a:lnTo>
                <a:lnTo>
                  <a:pt x="3188897" y="3265220"/>
                </a:lnTo>
                <a:cubicBezTo>
                  <a:pt x="3185985" y="3258652"/>
                  <a:pt x="3184371" y="3251433"/>
                  <a:pt x="3184371" y="3243854"/>
                </a:cubicBezTo>
                <a:lnTo>
                  <a:pt x="3184371" y="3218040"/>
                </a:lnTo>
                <a:lnTo>
                  <a:pt x="3162691" y="3295146"/>
                </a:lnTo>
                <a:cubicBezTo>
                  <a:pt x="3159460" y="3306640"/>
                  <a:pt x="3147063" y="3313461"/>
                  <a:pt x="3135003" y="3310381"/>
                </a:cubicBezTo>
                <a:lnTo>
                  <a:pt x="3135003" y="3310380"/>
                </a:lnTo>
                <a:cubicBezTo>
                  <a:pt x="3122943" y="3307301"/>
                  <a:pt x="3115786" y="3295487"/>
                  <a:pt x="3119018" y="3283992"/>
                </a:cubicBezTo>
                <a:lnTo>
                  <a:pt x="3187290" y="3041175"/>
                </a:lnTo>
                <a:cubicBezTo>
                  <a:pt x="3188097" y="3038302"/>
                  <a:pt x="3189478" y="3035720"/>
                  <a:pt x="3191282" y="3033512"/>
                </a:cubicBezTo>
                <a:lnTo>
                  <a:pt x="3191658" y="3033203"/>
                </a:lnTo>
                <a:lnTo>
                  <a:pt x="3194209" y="3028145"/>
                </a:lnTo>
                <a:cubicBezTo>
                  <a:pt x="3200419" y="3019385"/>
                  <a:pt x="3209214" y="3012424"/>
                  <a:pt x="3219550" y="3008258"/>
                </a:cubicBezTo>
                <a:lnTo>
                  <a:pt x="3238471" y="3004618"/>
                </a:lnTo>
                <a:lnTo>
                  <a:pt x="3242432" y="2989524"/>
                </a:lnTo>
                <a:lnTo>
                  <a:pt x="3221528" y="2984887"/>
                </a:lnTo>
                <a:cubicBezTo>
                  <a:pt x="3177742" y="2964537"/>
                  <a:pt x="3147019" y="2916897"/>
                  <a:pt x="3147019" y="2861372"/>
                </a:cubicBezTo>
                <a:cubicBezTo>
                  <a:pt x="3147019" y="2787339"/>
                  <a:pt x="3201640" y="2727323"/>
                  <a:pt x="3269017" y="2727323"/>
                </a:cubicBezTo>
                <a:close/>
                <a:moveTo>
                  <a:pt x="754624" y="2606556"/>
                </a:moveTo>
                <a:cubicBezTo>
                  <a:pt x="822001" y="2606556"/>
                  <a:pt x="876621" y="2666572"/>
                  <a:pt x="876621" y="2740605"/>
                </a:cubicBezTo>
                <a:cubicBezTo>
                  <a:pt x="876621" y="2796131"/>
                  <a:pt x="845897" y="2843771"/>
                  <a:pt x="802111" y="2864121"/>
                </a:cubicBezTo>
                <a:lnTo>
                  <a:pt x="781208" y="2868758"/>
                </a:lnTo>
                <a:lnTo>
                  <a:pt x="785168" y="2883852"/>
                </a:lnTo>
                <a:lnTo>
                  <a:pt x="804091" y="2887493"/>
                </a:lnTo>
                <a:cubicBezTo>
                  <a:pt x="819595" y="2893742"/>
                  <a:pt x="831630" y="2906277"/>
                  <a:pt x="836679" y="2921746"/>
                </a:cubicBezTo>
                <a:lnTo>
                  <a:pt x="837031" y="2923961"/>
                </a:lnTo>
                <a:lnTo>
                  <a:pt x="904575" y="3164189"/>
                </a:lnTo>
                <a:cubicBezTo>
                  <a:pt x="907806" y="3175683"/>
                  <a:pt x="900649" y="3187497"/>
                  <a:pt x="888588" y="3190577"/>
                </a:cubicBezTo>
                <a:lnTo>
                  <a:pt x="888589" y="3190578"/>
                </a:lnTo>
                <a:cubicBezTo>
                  <a:pt x="876528" y="3193658"/>
                  <a:pt x="864131" y="3186836"/>
                  <a:pt x="860900" y="3175343"/>
                </a:cubicBezTo>
                <a:lnTo>
                  <a:pt x="839269" y="3098410"/>
                </a:lnTo>
                <a:lnTo>
                  <a:pt x="839269" y="3123088"/>
                </a:lnTo>
                <a:cubicBezTo>
                  <a:pt x="839269" y="3130667"/>
                  <a:pt x="837657" y="3137886"/>
                  <a:pt x="834742" y="3144454"/>
                </a:cubicBezTo>
                <a:lnTo>
                  <a:pt x="833334" y="3146444"/>
                </a:lnTo>
                <a:lnTo>
                  <a:pt x="813066" y="3380169"/>
                </a:lnTo>
                <a:lnTo>
                  <a:pt x="767589" y="3380169"/>
                </a:lnTo>
                <a:lnTo>
                  <a:pt x="754624" y="3230669"/>
                </a:lnTo>
                <a:lnTo>
                  <a:pt x="741659" y="3380169"/>
                </a:lnTo>
                <a:lnTo>
                  <a:pt x="696183" y="3380169"/>
                </a:lnTo>
                <a:lnTo>
                  <a:pt x="675914" y="3146444"/>
                </a:lnTo>
                <a:lnTo>
                  <a:pt x="674505" y="3144454"/>
                </a:lnTo>
                <a:cubicBezTo>
                  <a:pt x="671591" y="3137886"/>
                  <a:pt x="669979" y="3130667"/>
                  <a:pt x="669979" y="3123088"/>
                </a:cubicBezTo>
                <a:lnTo>
                  <a:pt x="669979" y="3097274"/>
                </a:lnTo>
                <a:lnTo>
                  <a:pt x="648299" y="3174380"/>
                </a:lnTo>
                <a:cubicBezTo>
                  <a:pt x="645068" y="3185874"/>
                  <a:pt x="632671" y="3192695"/>
                  <a:pt x="620610" y="3189615"/>
                </a:cubicBezTo>
                <a:lnTo>
                  <a:pt x="620611" y="3189614"/>
                </a:lnTo>
                <a:cubicBezTo>
                  <a:pt x="608550" y="3186535"/>
                  <a:pt x="601393" y="3174721"/>
                  <a:pt x="604624" y="3163226"/>
                </a:cubicBezTo>
                <a:lnTo>
                  <a:pt x="672897" y="2920409"/>
                </a:lnTo>
                <a:cubicBezTo>
                  <a:pt x="673704" y="2917536"/>
                  <a:pt x="675085" y="2914954"/>
                  <a:pt x="676890" y="2912746"/>
                </a:cubicBezTo>
                <a:lnTo>
                  <a:pt x="677265" y="2912436"/>
                </a:lnTo>
                <a:lnTo>
                  <a:pt x="679816" y="2907379"/>
                </a:lnTo>
                <a:cubicBezTo>
                  <a:pt x="686026" y="2898619"/>
                  <a:pt x="694821" y="2891658"/>
                  <a:pt x="705157" y="2887493"/>
                </a:cubicBezTo>
                <a:lnTo>
                  <a:pt x="724080" y="2883852"/>
                </a:lnTo>
                <a:lnTo>
                  <a:pt x="728039" y="2868758"/>
                </a:lnTo>
                <a:lnTo>
                  <a:pt x="707137" y="2864121"/>
                </a:lnTo>
                <a:cubicBezTo>
                  <a:pt x="663350" y="2843771"/>
                  <a:pt x="632627" y="2796131"/>
                  <a:pt x="632627" y="2740605"/>
                </a:cubicBezTo>
                <a:cubicBezTo>
                  <a:pt x="632627" y="2666572"/>
                  <a:pt x="687246" y="2606556"/>
                  <a:pt x="754624" y="2606556"/>
                </a:cubicBezTo>
                <a:close/>
                <a:moveTo>
                  <a:pt x="371006" y="2395561"/>
                </a:moveTo>
                <a:lnTo>
                  <a:pt x="371006" y="2395562"/>
                </a:lnTo>
                <a:lnTo>
                  <a:pt x="371006" y="2395562"/>
                </a:lnTo>
                <a:close/>
                <a:moveTo>
                  <a:pt x="2725460" y="2119939"/>
                </a:moveTo>
                <a:lnTo>
                  <a:pt x="2725460" y="2119940"/>
                </a:lnTo>
                <a:lnTo>
                  <a:pt x="2725459" y="2119940"/>
                </a:lnTo>
                <a:close/>
                <a:moveTo>
                  <a:pt x="10002138" y="2097597"/>
                </a:moveTo>
                <a:cubicBezTo>
                  <a:pt x="10069516" y="2097597"/>
                  <a:pt x="10124136" y="2157614"/>
                  <a:pt x="10124136" y="2231647"/>
                </a:cubicBezTo>
                <a:cubicBezTo>
                  <a:pt x="10124136" y="2287173"/>
                  <a:pt x="10093412" y="2334812"/>
                  <a:pt x="10049625" y="2355163"/>
                </a:cubicBezTo>
                <a:lnTo>
                  <a:pt x="10028723" y="2359799"/>
                </a:lnTo>
                <a:lnTo>
                  <a:pt x="10032682" y="2374894"/>
                </a:lnTo>
                <a:lnTo>
                  <a:pt x="10051605" y="2378534"/>
                </a:lnTo>
                <a:cubicBezTo>
                  <a:pt x="10067109" y="2384785"/>
                  <a:pt x="10079145" y="2397319"/>
                  <a:pt x="10084194" y="2412787"/>
                </a:cubicBezTo>
                <a:lnTo>
                  <a:pt x="10084545" y="2415003"/>
                </a:lnTo>
                <a:lnTo>
                  <a:pt x="10152089" y="2655231"/>
                </a:lnTo>
                <a:cubicBezTo>
                  <a:pt x="10155321" y="2666725"/>
                  <a:pt x="10148164" y="2678539"/>
                  <a:pt x="10136103" y="2681619"/>
                </a:cubicBezTo>
                <a:lnTo>
                  <a:pt x="10136103" y="2681620"/>
                </a:lnTo>
                <a:cubicBezTo>
                  <a:pt x="10124043" y="2684699"/>
                  <a:pt x="10111646" y="2677878"/>
                  <a:pt x="10108414" y="2666384"/>
                </a:cubicBezTo>
                <a:lnTo>
                  <a:pt x="10086783" y="2589452"/>
                </a:lnTo>
                <a:lnTo>
                  <a:pt x="10086783" y="2614130"/>
                </a:lnTo>
                <a:cubicBezTo>
                  <a:pt x="10086783" y="2621709"/>
                  <a:pt x="10085171" y="2628928"/>
                  <a:pt x="10082257" y="2635496"/>
                </a:cubicBezTo>
                <a:lnTo>
                  <a:pt x="10080848" y="2637486"/>
                </a:lnTo>
                <a:lnTo>
                  <a:pt x="10060580" y="2871210"/>
                </a:lnTo>
                <a:lnTo>
                  <a:pt x="10015103" y="2871210"/>
                </a:lnTo>
                <a:lnTo>
                  <a:pt x="10002138" y="2721711"/>
                </a:lnTo>
                <a:lnTo>
                  <a:pt x="9989174" y="2871210"/>
                </a:lnTo>
                <a:lnTo>
                  <a:pt x="9943697" y="2871210"/>
                </a:lnTo>
                <a:lnTo>
                  <a:pt x="9923429" y="2637487"/>
                </a:lnTo>
                <a:lnTo>
                  <a:pt x="9922020" y="2635496"/>
                </a:lnTo>
                <a:cubicBezTo>
                  <a:pt x="9919105" y="2628928"/>
                  <a:pt x="9917494" y="2621709"/>
                  <a:pt x="9917494" y="2614130"/>
                </a:cubicBezTo>
                <a:lnTo>
                  <a:pt x="9917494" y="2588316"/>
                </a:lnTo>
                <a:lnTo>
                  <a:pt x="9895814" y="2665422"/>
                </a:lnTo>
                <a:cubicBezTo>
                  <a:pt x="9892582" y="2676916"/>
                  <a:pt x="9880185" y="2683737"/>
                  <a:pt x="9868125" y="2680657"/>
                </a:cubicBezTo>
                <a:lnTo>
                  <a:pt x="9868125" y="2680656"/>
                </a:lnTo>
                <a:cubicBezTo>
                  <a:pt x="9856064" y="2677577"/>
                  <a:pt x="9848907" y="2665763"/>
                  <a:pt x="9852139" y="2654268"/>
                </a:cubicBezTo>
                <a:lnTo>
                  <a:pt x="9920411" y="2411450"/>
                </a:lnTo>
                <a:cubicBezTo>
                  <a:pt x="9921219" y="2408577"/>
                  <a:pt x="9922599" y="2405996"/>
                  <a:pt x="9924405" y="2403788"/>
                </a:cubicBezTo>
                <a:lnTo>
                  <a:pt x="9924779" y="2403477"/>
                </a:lnTo>
                <a:lnTo>
                  <a:pt x="9927331" y="2398422"/>
                </a:lnTo>
                <a:cubicBezTo>
                  <a:pt x="9933541" y="2389660"/>
                  <a:pt x="9942336" y="2382700"/>
                  <a:pt x="9952672" y="2378534"/>
                </a:cubicBezTo>
                <a:lnTo>
                  <a:pt x="9971594" y="2374894"/>
                </a:lnTo>
                <a:lnTo>
                  <a:pt x="9975554" y="2359799"/>
                </a:lnTo>
                <a:lnTo>
                  <a:pt x="9954651" y="2355163"/>
                </a:lnTo>
                <a:cubicBezTo>
                  <a:pt x="9910865" y="2334812"/>
                  <a:pt x="9880141" y="2287173"/>
                  <a:pt x="9880141" y="2231647"/>
                </a:cubicBezTo>
                <a:cubicBezTo>
                  <a:pt x="9880141" y="2157614"/>
                  <a:pt x="9934761" y="2097597"/>
                  <a:pt x="10002138" y="2097597"/>
                </a:cubicBezTo>
                <a:close/>
                <a:moveTo>
                  <a:pt x="6154757" y="2011331"/>
                </a:moveTo>
                <a:cubicBezTo>
                  <a:pt x="6222135" y="2011331"/>
                  <a:pt x="6276754" y="2071348"/>
                  <a:pt x="6276754" y="2145381"/>
                </a:cubicBezTo>
                <a:cubicBezTo>
                  <a:pt x="6276754" y="2200905"/>
                  <a:pt x="6246031" y="2248547"/>
                  <a:pt x="6202244" y="2268897"/>
                </a:cubicBezTo>
                <a:lnTo>
                  <a:pt x="6181341" y="2273533"/>
                </a:lnTo>
                <a:lnTo>
                  <a:pt x="6185301" y="2288628"/>
                </a:lnTo>
                <a:lnTo>
                  <a:pt x="6204224" y="2292268"/>
                </a:lnTo>
                <a:cubicBezTo>
                  <a:pt x="6219728" y="2298517"/>
                  <a:pt x="6231764" y="2311053"/>
                  <a:pt x="6236813" y="2326521"/>
                </a:cubicBezTo>
                <a:lnTo>
                  <a:pt x="6237164" y="2328736"/>
                </a:lnTo>
                <a:lnTo>
                  <a:pt x="6304708" y="2568965"/>
                </a:lnTo>
                <a:cubicBezTo>
                  <a:pt x="6307940" y="2580460"/>
                  <a:pt x="6300782" y="2592272"/>
                  <a:pt x="6288722" y="2595354"/>
                </a:cubicBezTo>
                <a:lnTo>
                  <a:pt x="6288722" y="2595354"/>
                </a:lnTo>
                <a:cubicBezTo>
                  <a:pt x="6276661" y="2598434"/>
                  <a:pt x="6264265" y="2591612"/>
                  <a:pt x="6261033" y="2580119"/>
                </a:cubicBezTo>
                <a:lnTo>
                  <a:pt x="6239402" y="2503187"/>
                </a:lnTo>
                <a:lnTo>
                  <a:pt x="6239402" y="2527865"/>
                </a:lnTo>
                <a:cubicBezTo>
                  <a:pt x="6239402" y="2535442"/>
                  <a:pt x="6237790" y="2542662"/>
                  <a:pt x="6234876" y="2549231"/>
                </a:cubicBezTo>
                <a:lnTo>
                  <a:pt x="6233467" y="2551220"/>
                </a:lnTo>
                <a:lnTo>
                  <a:pt x="6213199" y="2784945"/>
                </a:lnTo>
                <a:lnTo>
                  <a:pt x="6167722" y="2784945"/>
                </a:lnTo>
                <a:lnTo>
                  <a:pt x="6154757" y="2635446"/>
                </a:lnTo>
                <a:lnTo>
                  <a:pt x="6141793" y="2784945"/>
                </a:lnTo>
                <a:lnTo>
                  <a:pt x="6096316" y="2784945"/>
                </a:lnTo>
                <a:lnTo>
                  <a:pt x="6076047" y="2551220"/>
                </a:lnTo>
                <a:lnTo>
                  <a:pt x="6074639" y="2549231"/>
                </a:lnTo>
                <a:cubicBezTo>
                  <a:pt x="6071724" y="2542662"/>
                  <a:pt x="6070112" y="2535442"/>
                  <a:pt x="6070112" y="2527865"/>
                </a:cubicBezTo>
                <a:lnTo>
                  <a:pt x="6070112" y="2502050"/>
                </a:lnTo>
                <a:lnTo>
                  <a:pt x="6048433" y="2579156"/>
                </a:lnTo>
                <a:cubicBezTo>
                  <a:pt x="6045201" y="2590650"/>
                  <a:pt x="6032804" y="2597471"/>
                  <a:pt x="6020743" y="2594391"/>
                </a:cubicBezTo>
                <a:lnTo>
                  <a:pt x="6020744" y="2594390"/>
                </a:lnTo>
                <a:cubicBezTo>
                  <a:pt x="6008683" y="2591312"/>
                  <a:pt x="6001526" y="2579498"/>
                  <a:pt x="6004758" y="2568003"/>
                </a:cubicBezTo>
                <a:lnTo>
                  <a:pt x="6073030" y="2325184"/>
                </a:lnTo>
                <a:cubicBezTo>
                  <a:pt x="6073837" y="2322310"/>
                  <a:pt x="6075218" y="2319729"/>
                  <a:pt x="6077023" y="2317522"/>
                </a:cubicBezTo>
                <a:lnTo>
                  <a:pt x="6077398" y="2317211"/>
                </a:lnTo>
                <a:lnTo>
                  <a:pt x="6079949" y="2312154"/>
                </a:lnTo>
                <a:cubicBezTo>
                  <a:pt x="6086160" y="2303393"/>
                  <a:pt x="6094954" y="2296434"/>
                  <a:pt x="6105290" y="2292268"/>
                </a:cubicBezTo>
                <a:lnTo>
                  <a:pt x="6124213" y="2288628"/>
                </a:lnTo>
                <a:lnTo>
                  <a:pt x="6128173" y="2273533"/>
                </a:lnTo>
                <a:lnTo>
                  <a:pt x="6107270" y="2268897"/>
                </a:lnTo>
                <a:cubicBezTo>
                  <a:pt x="6063484" y="2248547"/>
                  <a:pt x="6032760" y="2200905"/>
                  <a:pt x="6032760" y="2145381"/>
                </a:cubicBezTo>
                <a:cubicBezTo>
                  <a:pt x="6032760" y="2071348"/>
                  <a:pt x="6087380" y="2011331"/>
                  <a:pt x="6154757" y="2011331"/>
                </a:cubicBezTo>
                <a:close/>
                <a:moveTo>
                  <a:pt x="4714146" y="2011331"/>
                </a:moveTo>
                <a:cubicBezTo>
                  <a:pt x="4781524" y="2011331"/>
                  <a:pt x="4836143" y="2071348"/>
                  <a:pt x="4836143" y="2145381"/>
                </a:cubicBezTo>
                <a:cubicBezTo>
                  <a:pt x="4836143" y="2200905"/>
                  <a:pt x="4805420" y="2248547"/>
                  <a:pt x="4761633" y="2268897"/>
                </a:cubicBezTo>
                <a:lnTo>
                  <a:pt x="4740730" y="2273533"/>
                </a:lnTo>
                <a:lnTo>
                  <a:pt x="4744690" y="2288628"/>
                </a:lnTo>
                <a:lnTo>
                  <a:pt x="4763613" y="2292268"/>
                </a:lnTo>
                <a:cubicBezTo>
                  <a:pt x="4779117" y="2298517"/>
                  <a:pt x="4791153" y="2311053"/>
                  <a:pt x="4796202" y="2326521"/>
                </a:cubicBezTo>
                <a:lnTo>
                  <a:pt x="4796553" y="2328736"/>
                </a:lnTo>
                <a:lnTo>
                  <a:pt x="4864097" y="2568965"/>
                </a:lnTo>
                <a:cubicBezTo>
                  <a:pt x="4867329" y="2580460"/>
                  <a:pt x="4860171" y="2592272"/>
                  <a:pt x="4848111" y="2595354"/>
                </a:cubicBezTo>
                <a:lnTo>
                  <a:pt x="4848111" y="2595354"/>
                </a:lnTo>
                <a:cubicBezTo>
                  <a:pt x="4836050" y="2598434"/>
                  <a:pt x="4823654" y="2591612"/>
                  <a:pt x="4820422" y="2580119"/>
                </a:cubicBezTo>
                <a:lnTo>
                  <a:pt x="4798791" y="2503187"/>
                </a:lnTo>
                <a:lnTo>
                  <a:pt x="4798791" y="2527865"/>
                </a:lnTo>
                <a:cubicBezTo>
                  <a:pt x="4798791" y="2535442"/>
                  <a:pt x="4797179" y="2542662"/>
                  <a:pt x="4794265" y="2549231"/>
                </a:cubicBezTo>
                <a:lnTo>
                  <a:pt x="4792856" y="2551220"/>
                </a:lnTo>
                <a:lnTo>
                  <a:pt x="4772588" y="2784945"/>
                </a:lnTo>
                <a:lnTo>
                  <a:pt x="4727111" y="2784945"/>
                </a:lnTo>
                <a:lnTo>
                  <a:pt x="4714146" y="2635446"/>
                </a:lnTo>
                <a:lnTo>
                  <a:pt x="4701182" y="2784945"/>
                </a:lnTo>
                <a:lnTo>
                  <a:pt x="4655705" y="2784945"/>
                </a:lnTo>
                <a:lnTo>
                  <a:pt x="4635436" y="2551220"/>
                </a:lnTo>
                <a:lnTo>
                  <a:pt x="4634028" y="2549231"/>
                </a:lnTo>
                <a:cubicBezTo>
                  <a:pt x="4631113" y="2542662"/>
                  <a:pt x="4629501" y="2535442"/>
                  <a:pt x="4629501" y="2527865"/>
                </a:cubicBezTo>
                <a:lnTo>
                  <a:pt x="4629501" y="2502050"/>
                </a:lnTo>
                <a:lnTo>
                  <a:pt x="4607822" y="2579156"/>
                </a:lnTo>
                <a:cubicBezTo>
                  <a:pt x="4604590" y="2590650"/>
                  <a:pt x="4592193" y="2597471"/>
                  <a:pt x="4580132" y="2594391"/>
                </a:cubicBezTo>
                <a:lnTo>
                  <a:pt x="4580133" y="2594390"/>
                </a:lnTo>
                <a:cubicBezTo>
                  <a:pt x="4568072" y="2591312"/>
                  <a:pt x="4560915" y="2579498"/>
                  <a:pt x="4564147" y="2568003"/>
                </a:cubicBezTo>
                <a:lnTo>
                  <a:pt x="4632419" y="2325184"/>
                </a:lnTo>
                <a:cubicBezTo>
                  <a:pt x="4633226" y="2322310"/>
                  <a:pt x="4634607" y="2319729"/>
                  <a:pt x="4636412" y="2317522"/>
                </a:cubicBezTo>
                <a:lnTo>
                  <a:pt x="4636787" y="2317211"/>
                </a:lnTo>
                <a:lnTo>
                  <a:pt x="4639338" y="2312154"/>
                </a:lnTo>
                <a:cubicBezTo>
                  <a:pt x="4645549" y="2303393"/>
                  <a:pt x="4654343" y="2296434"/>
                  <a:pt x="4664679" y="2292268"/>
                </a:cubicBezTo>
                <a:lnTo>
                  <a:pt x="4683602" y="2288628"/>
                </a:lnTo>
                <a:lnTo>
                  <a:pt x="4687562" y="2273533"/>
                </a:lnTo>
                <a:lnTo>
                  <a:pt x="4666659" y="2268897"/>
                </a:lnTo>
                <a:cubicBezTo>
                  <a:pt x="4622873" y="2248547"/>
                  <a:pt x="4592149" y="2200905"/>
                  <a:pt x="4592149" y="2145381"/>
                </a:cubicBezTo>
                <a:cubicBezTo>
                  <a:pt x="4592149" y="2071348"/>
                  <a:pt x="4646769" y="2011331"/>
                  <a:pt x="4714146" y="2011331"/>
                </a:cubicBezTo>
                <a:close/>
                <a:moveTo>
                  <a:pt x="1574135" y="1992693"/>
                </a:moveTo>
                <a:cubicBezTo>
                  <a:pt x="1641512" y="1992693"/>
                  <a:pt x="1696131" y="2052710"/>
                  <a:pt x="1696131" y="2126743"/>
                </a:cubicBezTo>
                <a:cubicBezTo>
                  <a:pt x="1696131" y="2182268"/>
                  <a:pt x="1665408" y="2229909"/>
                  <a:pt x="1621622" y="2250259"/>
                </a:cubicBezTo>
                <a:lnTo>
                  <a:pt x="1600720" y="2254895"/>
                </a:lnTo>
                <a:lnTo>
                  <a:pt x="1604678" y="2269990"/>
                </a:lnTo>
                <a:lnTo>
                  <a:pt x="1623601" y="2273630"/>
                </a:lnTo>
                <a:cubicBezTo>
                  <a:pt x="1639106" y="2279880"/>
                  <a:pt x="1651141" y="2292416"/>
                  <a:pt x="1656190" y="2307885"/>
                </a:cubicBezTo>
                <a:lnTo>
                  <a:pt x="1656542" y="2310099"/>
                </a:lnTo>
                <a:lnTo>
                  <a:pt x="1724085" y="2550328"/>
                </a:lnTo>
                <a:cubicBezTo>
                  <a:pt x="1727317" y="2561822"/>
                  <a:pt x="1720160" y="2573636"/>
                  <a:pt x="1708099" y="2576716"/>
                </a:cubicBezTo>
                <a:lnTo>
                  <a:pt x="1708099" y="2576716"/>
                </a:lnTo>
                <a:cubicBezTo>
                  <a:pt x="1696039" y="2579797"/>
                  <a:pt x="1683642" y="2572975"/>
                  <a:pt x="1680411" y="2561481"/>
                </a:cubicBezTo>
                <a:lnTo>
                  <a:pt x="1658780" y="2484549"/>
                </a:lnTo>
                <a:lnTo>
                  <a:pt x="1658780" y="2509227"/>
                </a:lnTo>
                <a:cubicBezTo>
                  <a:pt x="1658780" y="2516806"/>
                  <a:pt x="1657168" y="2524026"/>
                  <a:pt x="1654253" y="2530592"/>
                </a:cubicBezTo>
                <a:lnTo>
                  <a:pt x="1652844" y="2532583"/>
                </a:lnTo>
                <a:lnTo>
                  <a:pt x="1632577" y="2766307"/>
                </a:lnTo>
                <a:lnTo>
                  <a:pt x="1587099" y="2766307"/>
                </a:lnTo>
                <a:lnTo>
                  <a:pt x="1574135" y="2616807"/>
                </a:lnTo>
                <a:lnTo>
                  <a:pt x="1561170" y="2766307"/>
                </a:lnTo>
                <a:lnTo>
                  <a:pt x="1515693" y="2766307"/>
                </a:lnTo>
                <a:lnTo>
                  <a:pt x="1495424" y="2532584"/>
                </a:lnTo>
                <a:lnTo>
                  <a:pt x="1494016" y="2530592"/>
                </a:lnTo>
                <a:cubicBezTo>
                  <a:pt x="1491102" y="2524026"/>
                  <a:pt x="1489489" y="2516806"/>
                  <a:pt x="1489489" y="2509227"/>
                </a:cubicBezTo>
                <a:lnTo>
                  <a:pt x="1489489" y="2483413"/>
                </a:lnTo>
                <a:lnTo>
                  <a:pt x="1467810" y="2560518"/>
                </a:lnTo>
                <a:cubicBezTo>
                  <a:pt x="1464578" y="2572012"/>
                  <a:pt x="1452181" y="2578833"/>
                  <a:pt x="1440121" y="2575754"/>
                </a:cubicBezTo>
                <a:lnTo>
                  <a:pt x="1440121" y="2575753"/>
                </a:lnTo>
                <a:cubicBezTo>
                  <a:pt x="1428062" y="2572674"/>
                  <a:pt x="1420903" y="2560859"/>
                  <a:pt x="1424135" y="2549364"/>
                </a:cubicBezTo>
                <a:lnTo>
                  <a:pt x="1492407" y="2306546"/>
                </a:lnTo>
                <a:cubicBezTo>
                  <a:pt x="1493215" y="2303674"/>
                  <a:pt x="1494595" y="2301092"/>
                  <a:pt x="1496401" y="2298885"/>
                </a:cubicBezTo>
                <a:lnTo>
                  <a:pt x="1496776" y="2298574"/>
                </a:lnTo>
                <a:lnTo>
                  <a:pt x="1499327" y="2293517"/>
                </a:lnTo>
                <a:cubicBezTo>
                  <a:pt x="1505538" y="2284757"/>
                  <a:pt x="1514332" y="2277796"/>
                  <a:pt x="1524667" y="2273630"/>
                </a:cubicBezTo>
                <a:lnTo>
                  <a:pt x="1543590" y="2269990"/>
                </a:lnTo>
                <a:lnTo>
                  <a:pt x="1547550" y="2254895"/>
                </a:lnTo>
                <a:lnTo>
                  <a:pt x="1526648" y="2250259"/>
                </a:lnTo>
                <a:cubicBezTo>
                  <a:pt x="1482861" y="2229909"/>
                  <a:pt x="1452137" y="2182268"/>
                  <a:pt x="1452137" y="2126743"/>
                </a:cubicBezTo>
                <a:cubicBezTo>
                  <a:pt x="1452137" y="2052710"/>
                  <a:pt x="1506757" y="1992693"/>
                  <a:pt x="1574135" y="1992693"/>
                </a:cubicBezTo>
                <a:close/>
                <a:moveTo>
                  <a:pt x="237041" y="1811540"/>
                </a:moveTo>
                <a:cubicBezTo>
                  <a:pt x="304419" y="1811540"/>
                  <a:pt x="359038" y="1871556"/>
                  <a:pt x="359038" y="1945588"/>
                </a:cubicBezTo>
                <a:cubicBezTo>
                  <a:pt x="359038" y="2001114"/>
                  <a:pt x="328315" y="2048756"/>
                  <a:pt x="284528" y="2069105"/>
                </a:cubicBezTo>
                <a:lnTo>
                  <a:pt x="263626" y="2073743"/>
                </a:lnTo>
                <a:lnTo>
                  <a:pt x="267585" y="2088837"/>
                </a:lnTo>
                <a:lnTo>
                  <a:pt x="286508" y="2092476"/>
                </a:lnTo>
                <a:cubicBezTo>
                  <a:pt x="302012" y="2098726"/>
                  <a:pt x="314048" y="2111261"/>
                  <a:pt x="319097" y="2126731"/>
                </a:cubicBezTo>
                <a:lnTo>
                  <a:pt x="319448" y="2128945"/>
                </a:lnTo>
                <a:lnTo>
                  <a:pt x="386992" y="2369175"/>
                </a:lnTo>
                <a:cubicBezTo>
                  <a:pt x="388608" y="2374921"/>
                  <a:pt x="387626" y="2380748"/>
                  <a:pt x="384734" y="2385524"/>
                </a:cubicBezTo>
                <a:lnTo>
                  <a:pt x="371006" y="2395561"/>
                </a:lnTo>
                <a:lnTo>
                  <a:pt x="353851" y="2393411"/>
                </a:lnTo>
                <a:cubicBezTo>
                  <a:pt x="348840" y="2390654"/>
                  <a:pt x="344933" y="2386075"/>
                  <a:pt x="343317" y="2380327"/>
                </a:cubicBezTo>
                <a:lnTo>
                  <a:pt x="321686" y="2303396"/>
                </a:lnTo>
                <a:lnTo>
                  <a:pt x="321686" y="2328073"/>
                </a:lnTo>
                <a:cubicBezTo>
                  <a:pt x="321686" y="2335651"/>
                  <a:pt x="320074" y="2342871"/>
                  <a:pt x="317160" y="2349438"/>
                </a:cubicBezTo>
                <a:lnTo>
                  <a:pt x="315751" y="2351428"/>
                </a:lnTo>
                <a:lnTo>
                  <a:pt x="295483" y="2585154"/>
                </a:lnTo>
                <a:lnTo>
                  <a:pt x="250006" y="2585154"/>
                </a:lnTo>
                <a:lnTo>
                  <a:pt x="237041" y="2435655"/>
                </a:lnTo>
                <a:lnTo>
                  <a:pt x="224077" y="2585154"/>
                </a:lnTo>
                <a:lnTo>
                  <a:pt x="178600" y="2585154"/>
                </a:lnTo>
                <a:lnTo>
                  <a:pt x="158332" y="2351428"/>
                </a:lnTo>
                <a:lnTo>
                  <a:pt x="156923" y="2349438"/>
                </a:lnTo>
                <a:cubicBezTo>
                  <a:pt x="154008" y="2342871"/>
                  <a:pt x="152397" y="2335651"/>
                  <a:pt x="152397" y="2328073"/>
                </a:cubicBezTo>
                <a:lnTo>
                  <a:pt x="152397" y="2302258"/>
                </a:lnTo>
                <a:lnTo>
                  <a:pt x="130717" y="2379366"/>
                </a:lnTo>
                <a:cubicBezTo>
                  <a:pt x="127485" y="2390858"/>
                  <a:pt x="115088" y="2397679"/>
                  <a:pt x="103028" y="2394602"/>
                </a:cubicBezTo>
                <a:lnTo>
                  <a:pt x="103028" y="2394600"/>
                </a:lnTo>
                <a:cubicBezTo>
                  <a:pt x="90967" y="2391521"/>
                  <a:pt x="83810" y="2379705"/>
                  <a:pt x="87042" y="2368211"/>
                </a:cubicBezTo>
                <a:lnTo>
                  <a:pt x="155314" y="2125393"/>
                </a:lnTo>
                <a:cubicBezTo>
                  <a:pt x="156122" y="2122519"/>
                  <a:pt x="157502" y="2119940"/>
                  <a:pt x="159308" y="2117731"/>
                </a:cubicBezTo>
                <a:lnTo>
                  <a:pt x="159682" y="2117421"/>
                </a:lnTo>
                <a:lnTo>
                  <a:pt x="162234" y="2112364"/>
                </a:lnTo>
                <a:cubicBezTo>
                  <a:pt x="168444" y="2103603"/>
                  <a:pt x="177239" y="2096643"/>
                  <a:pt x="187575" y="2092476"/>
                </a:cubicBezTo>
                <a:lnTo>
                  <a:pt x="206497" y="2088837"/>
                </a:lnTo>
                <a:lnTo>
                  <a:pt x="210457" y="2073743"/>
                </a:lnTo>
                <a:lnTo>
                  <a:pt x="189554" y="2069105"/>
                </a:lnTo>
                <a:cubicBezTo>
                  <a:pt x="145768" y="2048756"/>
                  <a:pt x="115044" y="2001114"/>
                  <a:pt x="115044" y="1945588"/>
                </a:cubicBezTo>
                <a:cubicBezTo>
                  <a:pt x="115044" y="1871556"/>
                  <a:pt x="169664" y="1811540"/>
                  <a:pt x="237041" y="1811540"/>
                </a:cubicBezTo>
                <a:close/>
                <a:moveTo>
                  <a:pt x="6931135" y="1735287"/>
                </a:moveTo>
                <a:cubicBezTo>
                  <a:pt x="6998513" y="1735287"/>
                  <a:pt x="7053132" y="1795304"/>
                  <a:pt x="7053132" y="1869337"/>
                </a:cubicBezTo>
                <a:cubicBezTo>
                  <a:pt x="7053132" y="1924862"/>
                  <a:pt x="7022409" y="1972503"/>
                  <a:pt x="6978622" y="1992849"/>
                </a:cubicBezTo>
                <a:lnTo>
                  <a:pt x="6957719" y="1997489"/>
                </a:lnTo>
                <a:lnTo>
                  <a:pt x="6961679" y="2012582"/>
                </a:lnTo>
                <a:lnTo>
                  <a:pt x="6980602" y="2016221"/>
                </a:lnTo>
                <a:cubicBezTo>
                  <a:pt x="6996106" y="2022471"/>
                  <a:pt x="7008142" y="2035006"/>
                  <a:pt x="7013191" y="2050475"/>
                </a:cubicBezTo>
                <a:lnTo>
                  <a:pt x="7013542" y="2052690"/>
                </a:lnTo>
                <a:lnTo>
                  <a:pt x="7081086" y="2292919"/>
                </a:lnTo>
                <a:cubicBezTo>
                  <a:pt x="7084318" y="2304413"/>
                  <a:pt x="7077160" y="2316227"/>
                  <a:pt x="7065100" y="2319307"/>
                </a:cubicBezTo>
                <a:lnTo>
                  <a:pt x="7065100" y="2319308"/>
                </a:lnTo>
                <a:cubicBezTo>
                  <a:pt x="7053039" y="2322388"/>
                  <a:pt x="7040643" y="2315566"/>
                  <a:pt x="7037411" y="2304073"/>
                </a:cubicBezTo>
                <a:lnTo>
                  <a:pt x="7015780" y="2227140"/>
                </a:lnTo>
                <a:lnTo>
                  <a:pt x="7015780" y="2251818"/>
                </a:lnTo>
                <a:cubicBezTo>
                  <a:pt x="7015780" y="2259396"/>
                  <a:pt x="7014168" y="2266615"/>
                  <a:pt x="7011254" y="2273184"/>
                </a:cubicBezTo>
                <a:lnTo>
                  <a:pt x="7009845" y="2275174"/>
                </a:lnTo>
                <a:lnTo>
                  <a:pt x="6989577" y="2508900"/>
                </a:lnTo>
                <a:lnTo>
                  <a:pt x="6944100" y="2508900"/>
                </a:lnTo>
                <a:lnTo>
                  <a:pt x="6931135" y="2359400"/>
                </a:lnTo>
                <a:lnTo>
                  <a:pt x="6918171" y="2508900"/>
                </a:lnTo>
                <a:lnTo>
                  <a:pt x="6872694" y="2508900"/>
                </a:lnTo>
                <a:lnTo>
                  <a:pt x="6852425" y="2275174"/>
                </a:lnTo>
                <a:lnTo>
                  <a:pt x="6851017" y="2273184"/>
                </a:lnTo>
                <a:cubicBezTo>
                  <a:pt x="6848102" y="2266615"/>
                  <a:pt x="6846490" y="2259396"/>
                  <a:pt x="6846490" y="2251818"/>
                </a:cubicBezTo>
                <a:lnTo>
                  <a:pt x="6846490" y="2226004"/>
                </a:lnTo>
                <a:lnTo>
                  <a:pt x="6824811" y="2303110"/>
                </a:lnTo>
                <a:cubicBezTo>
                  <a:pt x="6821579" y="2314604"/>
                  <a:pt x="6809182" y="2321426"/>
                  <a:pt x="6797121" y="2318344"/>
                </a:cubicBezTo>
                <a:lnTo>
                  <a:pt x="6797122" y="2318344"/>
                </a:lnTo>
                <a:cubicBezTo>
                  <a:pt x="6785061" y="2315266"/>
                  <a:pt x="6777904" y="2303450"/>
                  <a:pt x="6781136" y="2291956"/>
                </a:cubicBezTo>
                <a:lnTo>
                  <a:pt x="6849408" y="2049139"/>
                </a:lnTo>
                <a:cubicBezTo>
                  <a:pt x="6850215" y="2046265"/>
                  <a:pt x="6851596" y="2043684"/>
                  <a:pt x="6853401" y="2041476"/>
                </a:cubicBezTo>
                <a:lnTo>
                  <a:pt x="6853776" y="2041166"/>
                </a:lnTo>
                <a:lnTo>
                  <a:pt x="6856327" y="2036107"/>
                </a:lnTo>
                <a:cubicBezTo>
                  <a:pt x="6862538" y="2027349"/>
                  <a:pt x="6871332" y="2020387"/>
                  <a:pt x="6881668" y="2016221"/>
                </a:cubicBezTo>
                <a:lnTo>
                  <a:pt x="6900591" y="2012582"/>
                </a:lnTo>
                <a:lnTo>
                  <a:pt x="6904551" y="1997489"/>
                </a:lnTo>
                <a:lnTo>
                  <a:pt x="6883648" y="1992849"/>
                </a:lnTo>
                <a:cubicBezTo>
                  <a:pt x="6839862" y="1972503"/>
                  <a:pt x="6809138" y="1924862"/>
                  <a:pt x="6809138" y="1869337"/>
                </a:cubicBezTo>
                <a:cubicBezTo>
                  <a:pt x="6809138" y="1795304"/>
                  <a:pt x="6863758" y="1735287"/>
                  <a:pt x="6931135" y="1735287"/>
                </a:cubicBezTo>
                <a:close/>
                <a:moveTo>
                  <a:pt x="3929143" y="1735287"/>
                </a:moveTo>
                <a:cubicBezTo>
                  <a:pt x="3996521" y="1735287"/>
                  <a:pt x="4051140" y="1795304"/>
                  <a:pt x="4051140" y="1869338"/>
                </a:cubicBezTo>
                <a:cubicBezTo>
                  <a:pt x="4051140" y="1924863"/>
                  <a:pt x="4020417" y="1972503"/>
                  <a:pt x="3976630" y="1992849"/>
                </a:cubicBezTo>
                <a:lnTo>
                  <a:pt x="3955727" y="1997489"/>
                </a:lnTo>
                <a:lnTo>
                  <a:pt x="3959687" y="2012582"/>
                </a:lnTo>
                <a:lnTo>
                  <a:pt x="3978610" y="2016221"/>
                </a:lnTo>
                <a:cubicBezTo>
                  <a:pt x="3994114" y="2022471"/>
                  <a:pt x="4006150" y="2035006"/>
                  <a:pt x="4011199" y="2050475"/>
                </a:cubicBezTo>
                <a:lnTo>
                  <a:pt x="4011550" y="2052690"/>
                </a:lnTo>
                <a:lnTo>
                  <a:pt x="4079094" y="2292919"/>
                </a:lnTo>
                <a:cubicBezTo>
                  <a:pt x="4082326" y="2304413"/>
                  <a:pt x="4075168" y="2316227"/>
                  <a:pt x="4063108" y="2319307"/>
                </a:cubicBezTo>
                <a:lnTo>
                  <a:pt x="4063108" y="2319308"/>
                </a:lnTo>
                <a:cubicBezTo>
                  <a:pt x="4051047" y="2322388"/>
                  <a:pt x="4038651" y="2315566"/>
                  <a:pt x="4035419" y="2304073"/>
                </a:cubicBezTo>
                <a:lnTo>
                  <a:pt x="4013788" y="2227140"/>
                </a:lnTo>
                <a:lnTo>
                  <a:pt x="4013788" y="2251818"/>
                </a:lnTo>
                <a:cubicBezTo>
                  <a:pt x="4013788" y="2259396"/>
                  <a:pt x="4012176" y="2266615"/>
                  <a:pt x="4009262" y="2273184"/>
                </a:cubicBezTo>
                <a:lnTo>
                  <a:pt x="4007853" y="2275174"/>
                </a:lnTo>
                <a:lnTo>
                  <a:pt x="3987585" y="2508900"/>
                </a:lnTo>
                <a:lnTo>
                  <a:pt x="3942108" y="2508900"/>
                </a:lnTo>
                <a:lnTo>
                  <a:pt x="3929143" y="2359400"/>
                </a:lnTo>
                <a:lnTo>
                  <a:pt x="3916179" y="2508900"/>
                </a:lnTo>
                <a:lnTo>
                  <a:pt x="3870702" y="2508900"/>
                </a:lnTo>
                <a:lnTo>
                  <a:pt x="3850433" y="2275174"/>
                </a:lnTo>
                <a:lnTo>
                  <a:pt x="3849025" y="2273184"/>
                </a:lnTo>
                <a:cubicBezTo>
                  <a:pt x="3846110" y="2266615"/>
                  <a:pt x="3844498" y="2259396"/>
                  <a:pt x="3844498" y="2251818"/>
                </a:cubicBezTo>
                <a:lnTo>
                  <a:pt x="3844498" y="2226004"/>
                </a:lnTo>
                <a:lnTo>
                  <a:pt x="3822819" y="2303110"/>
                </a:lnTo>
                <a:cubicBezTo>
                  <a:pt x="3819587" y="2314604"/>
                  <a:pt x="3807190" y="2321426"/>
                  <a:pt x="3795129" y="2318344"/>
                </a:cubicBezTo>
                <a:lnTo>
                  <a:pt x="3795130" y="2318344"/>
                </a:lnTo>
                <a:cubicBezTo>
                  <a:pt x="3783069" y="2315266"/>
                  <a:pt x="3775912" y="2303450"/>
                  <a:pt x="3779144" y="2291956"/>
                </a:cubicBezTo>
                <a:lnTo>
                  <a:pt x="3847416" y="2049139"/>
                </a:lnTo>
                <a:cubicBezTo>
                  <a:pt x="3848223" y="2046265"/>
                  <a:pt x="3849604" y="2043684"/>
                  <a:pt x="3851409" y="2041476"/>
                </a:cubicBezTo>
                <a:lnTo>
                  <a:pt x="3851784" y="2041166"/>
                </a:lnTo>
                <a:lnTo>
                  <a:pt x="3854335" y="2036107"/>
                </a:lnTo>
                <a:cubicBezTo>
                  <a:pt x="3860546" y="2027349"/>
                  <a:pt x="3869340" y="2020387"/>
                  <a:pt x="3879676" y="2016221"/>
                </a:cubicBezTo>
                <a:lnTo>
                  <a:pt x="3898599" y="2012582"/>
                </a:lnTo>
                <a:lnTo>
                  <a:pt x="3902559" y="1997489"/>
                </a:lnTo>
                <a:lnTo>
                  <a:pt x="3881656" y="1992849"/>
                </a:lnTo>
                <a:cubicBezTo>
                  <a:pt x="3837870" y="1972503"/>
                  <a:pt x="3807146" y="1924863"/>
                  <a:pt x="3807146" y="1869338"/>
                </a:cubicBezTo>
                <a:cubicBezTo>
                  <a:pt x="3807146" y="1795304"/>
                  <a:pt x="3861766" y="1735287"/>
                  <a:pt x="3929143" y="1735287"/>
                </a:cubicBezTo>
                <a:close/>
                <a:moveTo>
                  <a:pt x="8139255" y="1536881"/>
                </a:moveTo>
                <a:cubicBezTo>
                  <a:pt x="8206633" y="1536881"/>
                  <a:pt x="8261253" y="1596897"/>
                  <a:pt x="8261253" y="1670930"/>
                </a:cubicBezTo>
                <a:cubicBezTo>
                  <a:pt x="8261253" y="1726456"/>
                  <a:pt x="8230529" y="1774096"/>
                  <a:pt x="8186742" y="1794445"/>
                </a:cubicBezTo>
                <a:lnTo>
                  <a:pt x="8165840" y="1799082"/>
                </a:lnTo>
                <a:lnTo>
                  <a:pt x="8169799" y="1814177"/>
                </a:lnTo>
                <a:lnTo>
                  <a:pt x="8188722" y="1817817"/>
                </a:lnTo>
                <a:cubicBezTo>
                  <a:pt x="8204226" y="1824067"/>
                  <a:pt x="8216262" y="1836602"/>
                  <a:pt x="8221311" y="1852071"/>
                </a:cubicBezTo>
                <a:lnTo>
                  <a:pt x="8221662" y="1854286"/>
                </a:lnTo>
                <a:lnTo>
                  <a:pt x="8289206" y="2094514"/>
                </a:lnTo>
                <a:cubicBezTo>
                  <a:pt x="8292438" y="2106006"/>
                  <a:pt x="8285281" y="2117821"/>
                  <a:pt x="8273220" y="2120900"/>
                </a:cubicBezTo>
                <a:lnTo>
                  <a:pt x="8273220" y="2120902"/>
                </a:lnTo>
                <a:cubicBezTo>
                  <a:pt x="8261160" y="2123982"/>
                  <a:pt x="8248763" y="2117161"/>
                  <a:pt x="8245531" y="2105667"/>
                </a:cubicBezTo>
                <a:lnTo>
                  <a:pt x="8223900" y="2028733"/>
                </a:lnTo>
                <a:lnTo>
                  <a:pt x="8223900" y="2053411"/>
                </a:lnTo>
                <a:cubicBezTo>
                  <a:pt x="8223900" y="2060991"/>
                  <a:pt x="8222288" y="2068209"/>
                  <a:pt x="8219374" y="2074777"/>
                </a:cubicBezTo>
                <a:lnTo>
                  <a:pt x="8217965" y="2076768"/>
                </a:lnTo>
                <a:lnTo>
                  <a:pt x="8197697" y="2310493"/>
                </a:lnTo>
                <a:lnTo>
                  <a:pt x="8152220" y="2310493"/>
                </a:lnTo>
                <a:lnTo>
                  <a:pt x="8139255" y="2160994"/>
                </a:lnTo>
                <a:lnTo>
                  <a:pt x="8126291" y="2310493"/>
                </a:lnTo>
                <a:lnTo>
                  <a:pt x="8080814" y="2310493"/>
                </a:lnTo>
                <a:lnTo>
                  <a:pt x="8060546" y="2076769"/>
                </a:lnTo>
                <a:lnTo>
                  <a:pt x="8059137" y="2074777"/>
                </a:lnTo>
                <a:cubicBezTo>
                  <a:pt x="8056222" y="2068209"/>
                  <a:pt x="8054611" y="2060991"/>
                  <a:pt x="8054611" y="2053411"/>
                </a:cubicBezTo>
                <a:lnTo>
                  <a:pt x="8054611" y="2027599"/>
                </a:lnTo>
                <a:lnTo>
                  <a:pt x="8032931" y="2104704"/>
                </a:lnTo>
                <a:cubicBezTo>
                  <a:pt x="8029699" y="2116197"/>
                  <a:pt x="8017302" y="2123019"/>
                  <a:pt x="8005242" y="2119940"/>
                </a:cubicBezTo>
                <a:cubicBezTo>
                  <a:pt x="7993181" y="2116859"/>
                  <a:pt x="7986024" y="2105044"/>
                  <a:pt x="7989256" y="2093550"/>
                </a:cubicBezTo>
                <a:lnTo>
                  <a:pt x="8057528" y="1850733"/>
                </a:lnTo>
                <a:cubicBezTo>
                  <a:pt x="8058336" y="1847861"/>
                  <a:pt x="8059716" y="1845279"/>
                  <a:pt x="8061522" y="1843072"/>
                </a:cubicBezTo>
                <a:lnTo>
                  <a:pt x="8061896" y="1842760"/>
                </a:lnTo>
                <a:lnTo>
                  <a:pt x="8064448" y="1837704"/>
                </a:lnTo>
                <a:cubicBezTo>
                  <a:pt x="8070658" y="1828944"/>
                  <a:pt x="8079453" y="1821983"/>
                  <a:pt x="8089789" y="1817817"/>
                </a:cubicBezTo>
                <a:lnTo>
                  <a:pt x="8108711" y="1814177"/>
                </a:lnTo>
                <a:lnTo>
                  <a:pt x="8112671" y="1799082"/>
                </a:lnTo>
                <a:lnTo>
                  <a:pt x="8091768" y="1794445"/>
                </a:lnTo>
                <a:cubicBezTo>
                  <a:pt x="8047982" y="1774096"/>
                  <a:pt x="8017258" y="1726456"/>
                  <a:pt x="8017258" y="1670930"/>
                </a:cubicBezTo>
                <a:cubicBezTo>
                  <a:pt x="8017258" y="1596897"/>
                  <a:pt x="8071878" y="1536881"/>
                  <a:pt x="8139255" y="1536881"/>
                </a:cubicBezTo>
                <a:close/>
                <a:moveTo>
                  <a:pt x="2859474" y="1536881"/>
                </a:moveTo>
                <a:cubicBezTo>
                  <a:pt x="2926851" y="1536881"/>
                  <a:pt x="2981472" y="1596897"/>
                  <a:pt x="2981472" y="1670930"/>
                </a:cubicBezTo>
                <a:cubicBezTo>
                  <a:pt x="2981472" y="1726456"/>
                  <a:pt x="2950748" y="1774096"/>
                  <a:pt x="2906961" y="1794445"/>
                </a:cubicBezTo>
                <a:lnTo>
                  <a:pt x="2886057" y="1799082"/>
                </a:lnTo>
                <a:lnTo>
                  <a:pt x="2890017" y="1814177"/>
                </a:lnTo>
                <a:lnTo>
                  <a:pt x="2908940" y="1817817"/>
                </a:lnTo>
                <a:cubicBezTo>
                  <a:pt x="2924444" y="1824067"/>
                  <a:pt x="2936479" y="1836602"/>
                  <a:pt x="2941529" y="1852071"/>
                </a:cubicBezTo>
                <a:lnTo>
                  <a:pt x="2941880" y="1854286"/>
                </a:lnTo>
                <a:lnTo>
                  <a:pt x="3009424" y="2094514"/>
                </a:lnTo>
                <a:cubicBezTo>
                  <a:pt x="3012657" y="2106006"/>
                  <a:pt x="3005498" y="2117821"/>
                  <a:pt x="2993439" y="2120901"/>
                </a:cubicBezTo>
                <a:lnTo>
                  <a:pt x="2993439" y="2120902"/>
                </a:lnTo>
                <a:cubicBezTo>
                  <a:pt x="2981377" y="2123982"/>
                  <a:pt x="2968981" y="2117161"/>
                  <a:pt x="2965750" y="2105667"/>
                </a:cubicBezTo>
                <a:lnTo>
                  <a:pt x="2944119" y="2028733"/>
                </a:lnTo>
                <a:lnTo>
                  <a:pt x="2944119" y="2053411"/>
                </a:lnTo>
                <a:cubicBezTo>
                  <a:pt x="2944119" y="2060991"/>
                  <a:pt x="2942506" y="2068210"/>
                  <a:pt x="2939592" y="2074777"/>
                </a:cubicBezTo>
                <a:lnTo>
                  <a:pt x="2938183" y="2076768"/>
                </a:lnTo>
                <a:lnTo>
                  <a:pt x="2917915" y="2310493"/>
                </a:lnTo>
                <a:lnTo>
                  <a:pt x="2872438" y="2310493"/>
                </a:lnTo>
                <a:lnTo>
                  <a:pt x="2859474" y="2160994"/>
                </a:lnTo>
                <a:lnTo>
                  <a:pt x="2846509" y="2310493"/>
                </a:lnTo>
                <a:lnTo>
                  <a:pt x="2801033" y="2310493"/>
                </a:lnTo>
                <a:lnTo>
                  <a:pt x="2780763" y="2076769"/>
                </a:lnTo>
                <a:lnTo>
                  <a:pt x="2779354" y="2074777"/>
                </a:lnTo>
                <a:cubicBezTo>
                  <a:pt x="2776441" y="2068210"/>
                  <a:pt x="2774828" y="2060991"/>
                  <a:pt x="2774828" y="2053411"/>
                </a:cubicBezTo>
                <a:lnTo>
                  <a:pt x="2774828" y="2027599"/>
                </a:lnTo>
                <a:lnTo>
                  <a:pt x="2753149" y="2104704"/>
                </a:lnTo>
                <a:cubicBezTo>
                  <a:pt x="2751532" y="2110450"/>
                  <a:pt x="2747625" y="2115029"/>
                  <a:pt x="2742615" y="2117786"/>
                </a:cubicBezTo>
                <a:lnTo>
                  <a:pt x="2725460" y="2119939"/>
                </a:lnTo>
                <a:lnTo>
                  <a:pt x="2711732" y="2109900"/>
                </a:lnTo>
                <a:cubicBezTo>
                  <a:pt x="2708839" y="2105125"/>
                  <a:pt x="2707857" y="2099298"/>
                  <a:pt x="2709474" y="2093551"/>
                </a:cubicBezTo>
                <a:lnTo>
                  <a:pt x="2777746" y="1850734"/>
                </a:lnTo>
                <a:cubicBezTo>
                  <a:pt x="2778554" y="1847861"/>
                  <a:pt x="2779935" y="1845279"/>
                  <a:pt x="2781739" y="1843072"/>
                </a:cubicBezTo>
                <a:lnTo>
                  <a:pt x="2782114" y="1842760"/>
                </a:lnTo>
                <a:lnTo>
                  <a:pt x="2784666" y="1837704"/>
                </a:lnTo>
                <a:cubicBezTo>
                  <a:pt x="2790875" y="1828944"/>
                  <a:pt x="2799671" y="1821983"/>
                  <a:pt x="2810006" y="1817817"/>
                </a:cubicBezTo>
                <a:lnTo>
                  <a:pt x="2828929" y="1814177"/>
                </a:lnTo>
                <a:lnTo>
                  <a:pt x="2832889" y="1799082"/>
                </a:lnTo>
                <a:lnTo>
                  <a:pt x="2811986" y="1794445"/>
                </a:lnTo>
                <a:cubicBezTo>
                  <a:pt x="2768199" y="1774096"/>
                  <a:pt x="2737476" y="1726456"/>
                  <a:pt x="2737476" y="1670930"/>
                </a:cubicBezTo>
                <a:cubicBezTo>
                  <a:pt x="2737476" y="1596897"/>
                  <a:pt x="2792096" y="1536881"/>
                  <a:pt x="2859474" y="1536881"/>
                </a:cubicBezTo>
                <a:close/>
                <a:moveTo>
                  <a:pt x="5387006" y="1454931"/>
                </a:moveTo>
                <a:cubicBezTo>
                  <a:pt x="5454384" y="1454931"/>
                  <a:pt x="5509003" y="1514947"/>
                  <a:pt x="5509003" y="1588981"/>
                </a:cubicBezTo>
                <a:cubicBezTo>
                  <a:pt x="5509003" y="1644505"/>
                  <a:pt x="5478280" y="1692146"/>
                  <a:pt x="5434493" y="1712496"/>
                </a:cubicBezTo>
                <a:lnTo>
                  <a:pt x="5413590" y="1717133"/>
                </a:lnTo>
                <a:lnTo>
                  <a:pt x="5417550" y="1732226"/>
                </a:lnTo>
                <a:lnTo>
                  <a:pt x="5436473" y="1735868"/>
                </a:lnTo>
                <a:cubicBezTo>
                  <a:pt x="5451977" y="1742117"/>
                  <a:pt x="5464013" y="1754652"/>
                  <a:pt x="5469062" y="1770120"/>
                </a:cubicBezTo>
                <a:lnTo>
                  <a:pt x="5469413" y="1772336"/>
                </a:lnTo>
                <a:lnTo>
                  <a:pt x="5536957" y="2012562"/>
                </a:lnTo>
                <a:cubicBezTo>
                  <a:pt x="5540189" y="2024055"/>
                  <a:pt x="5533031" y="2035869"/>
                  <a:pt x="5520971" y="2038949"/>
                </a:cubicBezTo>
                <a:lnTo>
                  <a:pt x="5520971" y="2038950"/>
                </a:lnTo>
                <a:cubicBezTo>
                  <a:pt x="5508910" y="2042030"/>
                  <a:pt x="5496514" y="2035209"/>
                  <a:pt x="5493282" y="2023714"/>
                </a:cubicBezTo>
                <a:lnTo>
                  <a:pt x="5471651" y="1946784"/>
                </a:lnTo>
                <a:lnTo>
                  <a:pt x="5471651" y="1971462"/>
                </a:lnTo>
                <a:cubicBezTo>
                  <a:pt x="5471651" y="1979038"/>
                  <a:pt x="5470039" y="1986258"/>
                  <a:pt x="5467125" y="1992828"/>
                </a:cubicBezTo>
                <a:lnTo>
                  <a:pt x="5465716" y="1994815"/>
                </a:lnTo>
                <a:lnTo>
                  <a:pt x="5445448" y="2228542"/>
                </a:lnTo>
                <a:lnTo>
                  <a:pt x="5399971" y="2228542"/>
                </a:lnTo>
                <a:lnTo>
                  <a:pt x="5387006" y="2079041"/>
                </a:lnTo>
                <a:lnTo>
                  <a:pt x="5374042" y="2228542"/>
                </a:lnTo>
                <a:lnTo>
                  <a:pt x="5328565" y="2228542"/>
                </a:lnTo>
                <a:lnTo>
                  <a:pt x="5308296" y="1994815"/>
                </a:lnTo>
                <a:lnTo>
                  <a:pt x="5306888" y="1992828"/>
                </a:lnTo>
                <a:cubicBezTo>
                  <a:pt x="5303973" y="1986258"/>
                  <a:pt x="5302361" y="1979038"/>
                  <a:pt x="5302361" y="1971462"/>
                </a:cubicBezTo>
                <a:lnTo>
                  <a:pt x="5302361" y="1945645"/>
                </a:lnTo>
                <a:lnTo>
                  <a:pt x="5280682" y="2022752"/>
                </a:lnTo>
                <a:cubicBezTo>
                  <a:pt x="5279066" y="2028498"/>
                  <a:pt x="5275159" y="2033076"/>
                  <a:pt x="5270148" y="2035834"/>
                </a:cubicBezTo>
                <a:lnTo>
                  <a:pt x="5252993" y="2037987"/>
                </a:lnTo>
                <a:lnTo>
                  <a:pt x="5239265" y="2027946"/>
                </a:lnTo>
                <a:cubicBezTo>
                  <a:pt x="5236372" y="2023174"/>
                  <a:pt x="5235391" y="2017345"/>
                  <a:pt x="5237007" y="2011597"/>
                </a:cubicBezTo>
                <a:lnTo>
                  <a:pt x="5305279" y="1768784"/>
                </a:lnTo>
                <a:cubicBezTo>
                  <a:pt x="5306086" y="1765911"/>
                  <a:pt x="5307467" y="1763329"/>
                  <a:pt x="5309272" y="1761122"/>
                </a:cubicBezTo>
                <a:lnTo>
                  <a:pt x="5309647" y="1760811"/>
                </a:lnTo>
                <a:lnTo>
                  <a:pt x="5312198" y="1755755"/>
                </a:lnTo>
                <a:cubicBezTo>
                  <a:pt x="5318409" y="1746994"/>
                  <a:pt x="5327203" y="1740034"/>
                  <a:pt x="5337539" y="1735868"/>
                </a:cubicBezTo>
                <a:lnTo>
                  <a:pt x="5356462" y="1732226"/>
                </a:lnTo>
                <a:lnTo>
                  <a:pt x="5360422" y="1717133"/>
                </a:lnTo>
                <a:lnTo>
                  <a:pt x="5339519" y="1712496"/>
                </a:lnTo>
                <a:cubicBezTo>
                  <a:pt x="5295733" y="1692146"/>
                  <a:pt x="5265009" y="1644505"/>
                  <a:pt x="5265009" y="1588981"/>
                </a:cubicBezTo>
                <a:cubicBezTo>
                  <a:pt x="5265009" y="1514947"/>
                  <a:pt x="5319629" y="1454931"/>
                  <a:pt x="5387006" y="1454931"/>
                </a:cubicBezTo>
                <a:close/>
                <a:moveTo>
                  <a:pt x="10847527" y="1355724"/>
                </a:moveTo>
                <a:cubicBezTo>
                  <a:pt x="10914905" y="1355724"/>
                  <a:pt x="10969525" y="1415740"/>
                  <a:pt x="10969525" y="1489774"/>
                </a:cubicBezTo>
                <a:cubicBezTo>
                  <a:pt x="10969525" y="1545299"/>
                  <a:pt x="10938801" y="1592940"/>
                  <a:pt x="10895014" y="1613289"/>
                </a:cubicBezTo>
                <a:lnTo>
                  <a:pt x="10874112" y="1617927"/>
                </a:lnTo>
                <a:lnTo>
                  <a:pt x="10878071" y="1633020"/>
                </a:lnTo>
                <a:lnTo>
                  <a:pt x="10896994" y="1636661"/>
                </a:lnTo>
                <a:cubicBezTo>
                  <a:pt x="10912498" y="1642911"/>
                  <a:pt x="10924534" y="1655446"/>
                  <a:pt x="10929583" y="1670915"/>
                </a:cubicBezTo>
                <a:lnTo>
                  <a:pt x="10929934" y="1673130"/>
                </a:lnTo>
                <a:lnTo>
                  <a:pt x="10997478" y="1913358"/>
                </a:lnTo>
                <a:cubicBezTo>
                  <a:pt x="11000710" y="1924852"/>
                  <a:pt x="10993553" y="1936667"/>
                  <a:pt x="10981492" y="1939746"/>
                </a:cubicBezTo>
                <a:lnTo>
                  <a:pt x="10981492" y="1939747"/>
                </a:lnTo>
                <a:cubicBezTo>
                  <a:pt x="10969432" y="1942827"/>
                  <a:pt x="10957035" y="1936006"/>
                  <a:pt x="10953803" y="1924512"/>
                </a:cubicBezTo>
                <a:lnTo>
                  <a:pt x="10932172" y="1847579"/>
                </a:lnTo>
                <a:lnTo>
                  <a:pt x="10932172" y="1872257"/>
                </a:lnTo>
                <a:cubicBezTo>
                  <a:pt x="10932172" y="1879836"/>
                  <a:pt x="10930560" y="1887056"/>
                  <a:pt x="10927646" y="1893623"/>
                </a:cubicBezTo>
                <a:lnTo>
                  <a:pt x="10926237" y="1895613"/>
                </a:lnTo>
                <a:lnTo>
                  <a:pt x="10905969" y="2129338"/>
                </a:lnTo>
                <a:lnTo>
                  <a:pt x="10860492" y="2129338"/>
                </a:lnTo>
                <a:lnTo>
                  <a:pt x="10847527" y="1979838"/>
                </a:lnTo>
                <a:lnTo>
                  <a:pt x="10834563" y="2129338"/>
                </a:lnTo>
                <a:lnTo>
                  <a:pt x="10789086" y="2129338"/>
                </a:lnTo>
                <a:lnTo>
                  <a:pt x="10768818" y="1895613"/>
                </a:lnTo>
                <a:lnTo>
                  <a:pt x="10767409" y="1893623"/>
                </a:lnTo>
                <a:cubicBezTo>
                  <a:pt x="10764494" y="1887056"/>
                  <a:pt x="10762883" y="1879836"/>
                  <a:pt x="10762883" y="1872257"/>
                </a:cubicBezTo>
                <a:lnTo>
                  <a:pt x="10762883" y="1846443"/>
                </a:lnTo>
                <a:lnTo>
                  <a:pt x="10741203" y="1923549"/>
                </a:lnTo>
                <a:cubicBezTo>
                  <a:pt x="10737971" y="1935043"/>
                  <a:pt x="10725574" y="1941864"/>
                  <a:pt x="10713514" y="1938784"/>
                </a:cubicBezTo>
                <a:lnTo>
                  <a:pt x="10713514" y="1938783"/>
                </a:lnTo>
                <a:cubicBezTo>
                  <a:pt x="10701453" y="1935704"/>
                  <a:pt x="10694296" y="1923890"/>
                  <a:pt x="10697528" y="1912395"/>
                </a:cubicBezTo>
                <a:lnTo>
                  <a:pt x="10765800" y="1669578"/>
                </a:lnTo>
                <a:cubicBezTo>
                  <a:pt x="10766608" y="1666705"/>
                  <a:pt x="10767988" y="1664123"/>
                  <a:pt x="10769794" y="1661915"/>
                </a:cubicBezTo>
                <a:lnTo>
                  <a:pt x="10770168" y="1661605"/>
                </a:lnTo>
                <a:lnTo>
                  <a:pt x="10772720" y="1656548"/>
                </a:lnTo>
                <a:cubicBezTo>
                  <a:pt x="10778930" y="1647788"/>
                  <a:pt x="10787725" y="1640827"/>
                  <a:pt x="10798061" y="1636661"/>
                </a:cubicBezTo>
                <a:lnTo>
                  <a:pt x="10816983" y="1633020"/>
                </a:lnTo>
                <a:lnTo>
                  <a:pt x="10820943" y="1617927"/>
                </a:lnTo>
                <a:lnTo>
                  <a:pt x="10800040" y="1613289"/>
                </a:lnTo>
                <a:cubicBezTo>
                  <a:pt x="10756254" y="1592940"/>
                  <a:pt x="10725530" y="1545299"/>
                  <a:pt x="10725530" y="1489774"/>
                </a:cubicBezTo>
                <a:cubicBezTo>
                  <a:pt x="10725530" y="1415740"/>
                  <a:pt x="10780150" y="1355724"/>
                  <a:pt x="10847527" y="1355724"/>
                </a:cubicBezTo>
                <a:close/>
                <a:moveTo>
                  <a:pt x="9208508" y="1269462"/>
                </a:moveTo>
                <a:cubicBezTo>
                  <a:pt x="9275886" y="1269462"/>
                  <a:pt x="9330506" y="1329478"/>
                  <a:pt x="9330506" y="1403511"/>
                </a:cubicBezTo>
                <a:cubicBezTo>
                  <a:pt x="9330506" y="1459036"/>
                  <a:pt x="9299782" y="1506677"/>
                  <a:pt x="9255995" y="1527027"/>
                </a:cubicBezTo>
                <a:lnTo>
                  <a:pt x="9235093" y="1531664"/>
                </a:lnTo>
                <a:lnTo>
                  <a:pt x="9239052" y="1546757"/>
                </a:lnTo>
                <a:lnTo>
                  <a:pt x="9257975" y="1550398"/>
                </a:lnTo>
                <a:cubicBezTo>
                  <a:pt x="9273479" y="1556648"/>
                  <a:pt x="9285515" y="1569183"/>
                  <a:pt x="9290564" y="1584652"/>
                </a:cubicBezTo>
                <a:lnTo>
                  <a:pt x="9290915" y="1586867"/>
                </a:lnTo>
                <a:lnTo>
                  <a:pt x="9358459" y="1827095"/>
                </a:lnTo>
                <a:cubicBezTo>
                  <a:pt x="9361691" y="1838590"/>
                  <a:pt x="9354534" y="1850404"/>
                  <a:pt x="9342473" y="1853484"/>
                </a:cubicBezTo>
                <a:lnTo>
                  <a:pt x="9342473" y="1853484"/>
                </a:lnTo>
                <a:cubicBezTo>
                  <a:pt x="9330413" y="1856564"/>
                  <a:pt x="9318016" y="1849743"/>
                  <a:pt x="9314784" y="1838249"/>
                </a:cubicBezTo>
                <a:lnTo>
                  <a:pt x="9293153" y="1761316"/>
                </a:lnTo>
                <a:lnTo>
                  <a:pt x="9293153" y="1785994"/>
                </a:lnTo>
                <a:cubicBezTo>
                  <a:pt x="9293153" y="1793573"/>
                  <a:pt x="9291541" y="1800793"/>
                  <a:pt x="9288627" y="1807360"/>
                </a:cubicBezTo>
                <a:lnTo>
                  <a:pt x="9287218" y="1809350"/>
                </a:lnTo>
                <a:lnTo>
                  <a:pt x="9266950" y="2043075"/>
                </a:lnTo>
                <a:lnTo>
                  <a:pt x="9221473" y="2043075"/>
                </a:lnTo>
                <a:lnTo>
                  <a:pt x="9208508" y="1893575"/>
                </a:lnTo>
                <a:lnTo>
                  <a:pt x="9195544" y="2043075"/>
                </a:lnTo>
                <a:lnTo>
                  <a:pt x="9150067" y="2043075"/>
                </a:lnTo>
                <a:lnTo>
                  <a:pt x="9129799" y="1809351"/>
                </a:lnTo>
                <a:lnTo>
                  <a:pt x="9128390" y="1807360"/>
                </a:lnTo>
                <a:cubicBezTo>
                  <a:pt x="9125475" y="1800793"/>
                  <a:pt x="9123864" y="1793573"/>
                  <a:pt x="9123864" y="1785994"/>
                </a:cubicBezTo>
                <a:lnTo>
                  <a:pt x="9123864" y="1760180"/>
                </a:lnTo>
                <a:lnTo>
                  <a:pt x="9102184" y="1837286"/>
                </a:lnTo>
                <a:cubicBezTo>
                  <a:pt x="9098952" y="1848780"/>
                  <a:pt x="9086555" y="1855601"/>
                  <a:pt x="9074495" y="1852521"/>
                </a:cubicBezTo>
                <a:lnTo>
                  <a:pt x="9074495" y="1852520"/>
                </a:lnTo>
                <a:cubicBezTo>
                  <a:pt x="9062434" y="1849441"/>
                  <a:pt x="9055277" y="1837627"/>
                  <a:pt x="9058509" y="1826133"/>
                </a:cubicBezTo>
                <a:lnTo>
                  <a:pt x="9126781" y="1583315"/>
                </a:lnTo>
                <a:cubicBezTo>
                  <a:pt x="9127589" y="1580442"/>
                  <a:pt x="9128969" y="1577860"/>
                  <a:pt x="9130775" y="1575653"/>
                </a:cubicBezTo>
                <a:lnTo>
                  <a:pt x="9131149" y="1575342"/>
                </a:lnTo>
                <a:lnTo>
                  <a:pt x="9133701" y="1570285"/>
                </a:lnTo>
                <a:cubicBezTo>
                  <a:pt x="9139911" y="1561525"/>
                  <a:pt x="9148706" y="1554564"/>
                  <a:pt x="9159042" y="1550398"/>
                </a:cubicBezTo>
                <a:lnTo>
                  <a:pt x="9177964" y="1546757"/>
                </a:lnTo>
                <a:lnTo>
                  <a:pt x="9181924" y="1531664"/>
                </a:lnTo>
                <a:lnTo>
                  <a:pt x="9161021" y="1527027"/>
                </a:lnTo>
                <a:cubicBezTo>
                  <a:pt x="9117235" y="1506677"/>
                  <a:pt x="9086511" y="1459036"/>
                  <a:pt x="9086511" y="1403511"/>
                </a:cubicBezTo>
                <a:cubicBezTo>
                  <a:pt x="9086511" y="1329478"/>
                  <a:pt x="9141131" y="1269462"/>
                  <a:pt x="9208508" y="1269462"/>
                </a:cubicBezTo>
                <a:close/>
                <a:moveTo>
                  <a:pt x="892649" y="1130055"/>
                </a:moveTo>
                <a:cubicBezTo>
                  <a:pt x="960027" y="1130055"/>
                  <a:pt x="1014646" y="1190071"/>
                  <a:pt x="1014646" y="1264105"/>
                </a:cubicBezTo>
                <a:cubicBezTo>
                  <a:pt x="1014646" y="1319630"/>
                  <a:pt x="983923" y="1367270"/>
                  <a:pt x="940136" y="1387620"/>
                </a:cubicBezTo>
                <a:lnTo>
                  <a:pt x="919234" y="1392257"/>
                </a:lnTo>
                <a:lnTo>
                  <a:pt x="923193" y="1407351"/>
                </a:lnTo>
                <a:lnTo>
                  <a:pt x="942116" y="1410992"/>
                </a:lnTo>
                <a:cubicBezTo>
                  <a:pt x="957620" y="1417241"/>
                  <a:pt x="969656" y="1429776"/>
                  <a:pt x="974704" y="1445245"/>
                </a:cubicBezTo>
                <a:lnTo>
                  <a:pt x="975056" y="1447460"/>
                </a:lnTo>
                <a:lnTo>
                  <a:pt x="1042600" y="1687688"/>
                </a:lnTo>
                <a:cubicBezTo>
                  <a:pt x="1045832" y="1699183"/>
                  <a:pt x="1038674" y="1710997"/>
                  <a:pt x="1026614" y="1714077"/>
                </a:cubicBezTo>
                <a:lnTo>
                  <a:pt x="1026614" y="1714077"/>
                </a:lnTo>
                <a:cubicBezTo>
                  <a:pt x="1014554" y="1717157"/>
                  <a:pt x="1002157" y="1710336"/>
                  <a:pt x="998925" y="1698842"/>
                </a:cubicBezTo>
                <a:lnTo>
                  <a:pt x="977294" y="1621909"/>
                </a:lnTo>
                <a:lnTo>
                  <a:pt x="977294" y="1646588"/>
                </a:lnTo>
                <a:cubicBezTo>
                  <a:pt x="977294" y="1654166"/>
                  <a:pt x="975682" y="1661386"/>
                  <a:pt x="972768" y="1667953"/>
                </a:cubicBezTo>
                <a:lnTo>
                  <a:pt x="971360" y="1669943"/>
                </a:lnTo>
                <a:lnTo>
                  <a:pt x="951091" y="1903669"/>
                </a:lnTo>
                <a:lnTo>
                  <a:pt x="905614" y="1903669"/>
                </a:lnTo>
                <a:lnTo>
                  <a:pt x="892649" y="1754169"/>
                </a:lnTo>
                <a:lnTo>
                  <a:pt x="879685" y="1903669"/>
                </a:lnTo>
                <a:lnTo>
                  <a:pt x="834208" y="1903669"/>
                </a:lnTo>
                <a:lnTo>
                  <a:pt x="813940" y="1669944"/>
                </a:lnTo>
                <a:lnTo>
                  <a:pt x="812531" y="1667953"/>
                </a:lnTo>
                <a:cubicBezTo>
                  <a:pt x="809616" y="1661386"/>
                  <a:pt x="808004" y="1654166"/>
                  <a:pt x="808004" y="1646588"/>
                </a:cubicBezTo>
                <a:lnTo>
                  <a:pt x="808004" y="1620774"/>
                </a:lnTo>
                <a:lnTo>
                  <a:pt x="786325" y="1697879"/>
                </a:lnTo>
                <a:cubicBezTo>
                  <a:pt x="783093" y="1709374"/>
                  <a:pt x="770696" y="1716194"/>
                  <a:pt x="758635" y="1713114"/>
                </a:cubicBezTo>
                <a:lnTo>
                  <a:pt x="758636" y="1713114"/>
                </a:lnTo>
                <a:cubicBezTo>
                  <a:pt x="746575" y="1710035"/>
                  <a:pt x="739418" y="1698220"/>
                  <a:pt x="742649" y="1686726"/>
                </a:cubicBezTo>
                <a:lnTo>
                  <a:pt x="810922" y="1443908"/>
                </a:lnTo>
                <a:cubicBezTo>
                  <a:pt x="811730" y="1441035"/>
                  <a:pt x="813110" y="1438453"/>
                  <a:pt x="814916" y="1436246"/>
                </a:cubicBezTo>
                <a:lnTo>
                  <a:pt x="815290" y="1435935"/>
                </a:lnTo>
                <a:lnTo>
                  <a:pt x="817842" y="1430878"/>
                </a:lnTo>
                <a:cubicBezTo>
                  <a:pt x="824052" y="1422118"/>
                  <a:pt x="832847" y="1415157"/>
                  <a:pt x="843183" y="1410992"/>
                </a:cubicBezTo>
                <a:lnTo>
                  <a:pt x="862106" y="1407351"/>
                </a:lnTo>
                <a:lnTo>
                  <a:pt x="866065" y="1392257"/>
                </a:lnTo>
                <a:lnTo>
                  <a:pt x="845162" y="1387620"/>
                </a:lnTo>
                <a:cubicBezTo>
                  <a:pt x="801376" y="1367270"/>
                  <a:pt x="770652" y="1319630"/>
                  <a:pt x="770652" y="1264105"/>
                </a:cubicBezTo>
                <a:cubicBezTo>
                  <a:pt x="770652" y="1190071"/>
                  <a:pt x="825272" y="1130055"/>
                  <a:pt x="892649" y="1130055"/>
                </a:cubicBezTo>
                <a:close/>
                <a:moveTo>
                  <a:pt x="2065843" y="1017912"/>
                </a:moveTo>
                <a:cubicBezTo>
                  <a:pt x="2133219" y="1017912"/>
                  <a:pt x="2187839" y="1077928"/>
                  <a:pt x="2187839" y="1151962"/>
                </a:cubicBezTo>
                <a:cubicBezTo>
                  <a:pt x="2187839" y="1207487"/>
                  <a:pt x="2157115" y="1255127"/>
                  <a:pt x="2113329" y="1275477"/>
                </a:cubicBezTo>
                <a:lnTo>
                  <a:pt x="2092426" y="1280115"/>
                </a:lnTo>
                <a:lnTo>
                  <a:pt x="2096386" y="1295208"/>
                </a:lnTo>
                <a:lnTo>
                  <a:pt x="2115309" y="1298849"/>
                </a:lnTo>
                <a:cubicBezTo>
                  <a:pt x="2130812" y="1305098"/>
                  <a:pt x="2142848" y="1317634"/>
                  <a:pt x="2147897" y="1333103"/>
                </a:cubicBezTo>
                <a:lnTo>
                  <a:pt x="2148249" y="1335317"/>
                </a:lnTo>
                <a:lnTo>
                  <a:pt x="2215793" y="1575546"/>
                </a:lnTo>
                <a:cubicBezTo>
                  <a:pt x="2219025" y="1587041"/>
                  <a:pt x="2211867" y="1598854"/>
                  <a:pt x="2199806" y="1601934"/>
                </a:cubicBezTo>
                <a:lnTo>
                  <a:pt x="2199807" y="1601935"/>
                </a:lnTo>
                <a:cubicBezTo>
                  <a:pt x="2187747" y="1605014"/>
                  <a:pt x="2175349" y="1598193"/>
                  <a:pt x="2172118" y="1586700"/>
                </a:cubicBezTo>
                <a:lnTo>
                  <a:pt x="2150487" y="1509767"/>
                </a:lnTo>
                <a:lnTo>
                  <a:pt x="2150487" y="1534445"/>
                </a:lnTo>
                <a:cubicBezTo>
                  <a:pt x="2150487" y="1542024"/>
                  <a:pt x="2148875" y="1549243"/>
                  <a:pt x="2145960" y="1555811"/>
                </a:cubicBezTo>
                <a:lnTo>
                  <a:pt x="2144553" y="1557801"/>
                </a:lnTo>
                <a:lnTo>
                  <a:pt x="2124283" y="1791526"/>
                </a:lnTo>
                <a:lnTo>
                  <a:pt x="2078806" y="1791526"/>
                </a:lnTo>
                <a:lnTo>
                  <a:pt x="2065843" y="1642026"/>
                </a:lnTo>
                <a:lnTo>
                  <a:pt x="2052877" y="1791526"/>
                </a:lnTo>
                <a:lnTo>
                  <a:pt x="2007401" y="1791526"/>
                </a:lnTo>
                <a:lnTo>
                  <a:pt x="1987132" y="1557802"/>
                </a:lnTo>
                <a:lnTo>
                  <a:pt x="1985723" y="1555811"/>
                </a:lnTo>
                <a:cubicBezTo>
                  <a:pt x="1982809" y="1549243"/>
                  <a:pt x="1981197" y="1542024"/>
                  <a:pt x="1981197" y="1534445"/>
                </a:cubicBezTo>
                <a:lnTo>
                  <a:pt x="1981197" y="1508631"/>
                </a:lnTo>
                <a:lnTo>
                  <a:pt x="1959517" y="1585737"/>
                </a:lnTo>
                <a:cubicBezTo>
                  <a:pt x="1956286" y="1597231"/>
                  <a:pt x="1943889" y="1604051"/>
                  <a:pt x="1931828" y="1600972"/>
                </a:cubicBezTo>
                <a:lnTo>
                  <a:pt x="1931828" y="1600971"/>
                </a:lnTo>
                <a:cubicBezTo>
                  <a:pt x="1919768" y="1597892"/>
                  <a:pt x="1912610" y="1586078"/>
                  <a:pt x="1915842" y="1574583"/>
                </a:cubicBezTo>
                <a:lnTo>
                  <a:pt x="1984114" y="1331765"/>
                </a:lnTo>
                <a:cubicBezTo>
                  <a:pt x="1984922" y="1328892"/>
                  <a:pt x="1986303" y="1326310"/>
                  <a:pt x="1988108" y="1324103"/>
                </a:cubicBezTo>
                <a:lnTo>
                  <a:pt x="1988483" y="1323793"/>
                </a:lnTo>
                <a:lnTo>
                  <a:pt x="1991034" y="1318736"/>
                </a:lnTo>
                <a:cubicBezTo>
                  <a:pt x="1997245" y="1309976"/>
                  <a:pt x="2006039" y="1303015"/>
                  <a:pt x="2016374" y="1298849"/>
                </a:cubicBezTo>
                <a:lnTo>
                  <a:pt x="2035298" y="1295208"/>
                </a:lnTo>
                <a:lnTo>
                  <a:pt x="2039258" y="1280115"/>
                </a:lnTo>
                <a:lnTo>
                  <a:pt x="2018355" y="1275477"/>
                </a:lnTo>
                <a:cubicBezTo>
                  <a:pt x="1974569" y="1255127"/>
                  <a:pt x="1943845" y="1207487"/>
                  <a:pt x="1943845" y="1151962"/>
                </a:cubicBezTo>
                <a:cubicBezTo>
                  <a:pt x="1943845" y="1077928"/>
                  <a:pt x="1998465" y="1017912"/>
                  <a:pt x="2065843" y="1017912"/>
                </a:cubicBezTo>
                <a:close/>
                <a:moveTo>
                  <a:pt x="4714146" y="855393"/>
                </a:moveTo>
                <a:cubicBezTo>
                  <a:pt x="4781524" y="855393"/>
                  <a:pt x="4836143" y="915410"/>
                  <a:pt x="4836143" y="989444"/>
                </a:cubicBezTo>
                <a:cubicBezTo>
                  <a:pt x="4836143" y="1044969"/>
                  <a:pt x="4805420" y="1092609"/>
                  <a:pt x="4761633" y="1112959"/>
                </a:cubicBezTo>
                <a:lnTo>
                  <a:pt x="4740730" y="1117596"/>
                </a:lnTo>
                <a:lnTo>
                  <a:pt x="4744690" y="1132690"/>
                </a:lnTo>
                <a:lnTo>
                  <a:pt x="4763613" y="1136330"/>
                </a:lnTo>
                <a:cubicBezTo>
                  <a:pt x="4779117" y="1142580"/>
                  <a:pt x="4791153" y="1155116"/>
                  <a:pt x="4796202" y="1170584"/>
                </a:cubicBezTo>
                <a:lnTo>
                  <a:pt x="4796553" y="1172799"/>
                </a:lnTo>
                <a:lnTo>
                  <a:pt x="4864097" y="1413028"/>
                </a:lnTo>
                <a:cubicBezTo>
                  <a:pt x="4867329" y="1424521"/>
                  <a:pt x="4860171" y="1436336"/>
                  <a:pt x="4848111" y="1439415"/>
                </a:cubicBezTo>
                <a:lnTo>
                  <a:pt x="4848111" y="1439416"/>
                </a:lnTo>
                <a:cubicBezTo>
                  <a:pt x="4836050" y="1442496"/>
                  <a:pt x="4823654" y="1435675"/>
                  <a:pt x="4820422" y="1424181"/>
                </a:cubicBezTo>
                <a:lnTo>
                  <a:pt x="4798791" y="1347248"/>
                </a:lnTo>
                <a:lnTo>
                  <a:pt x="4798791" y="1371926"/>
                </a:lnTo>
                <a:cubicBezTo>
                  <a:pt x="4798791" y="1379505"/>
                  <a:pt x="4797179" y="1386725"/>
                  <a:pt x="4794265" y="1393292"/>
                </a:cubicBezTo>
                <a:lnTo>
                  <a:pt x="4792856" y="1395282"/>
                </a:lnTo>
                <a:lnTo>
                  <a:pt x="4772588" y="1629007"/>
                </a:lnTo>
                <a:lnTo>
                  <a:pt x="4727111" y="1629007"/>
                </a:lnTo>
                <a:lnTo>
                  <a:pt x="4714146" y="1479507"/>
                </a:lnTo>
                <a:lnTo>
                  <a:pt x="4701182" y="1629007"/>
                </a:lnTo>
                <a:lnTo>
                  <a:pt x="4655705" y="1629007"/>
                </a:lnTo>
                <a:lnTo>
                  <a:pt x="4635436" y="1395283"/>
                </a:lnTo>
                <a:lnTo>
                  <a:pt x="4634028" y="1393292"/>
                </a:lnTo>
                <a:cubicBezTo>
                  <a:pt x="4631113" y="1386725"/>
                  <a:pt x="4629501" y="1379505"/>
                  <a:pt x="4629501" y="1371926"/>
                </a:cubicBezTo>
                <a:lnTo>
                  <a:pt x="4629501" y="1346112"/>
                </a:lnTo>
                <a:lnTo>
                  <a:pt x="4607822" y="1423218"/>
                </a:lnTo>
                <a:cubicBezTo>
                  <a:pt x="4604590" y="1434712"/>
                  <a:pt x="4592193" y="1441533"/>
                  <a:pt x="4580132" y="1438453"/>
                </a:cubicBezTo>
                <a:lnTo>
                  <a:pt x="4580133" y="1438453"/>
                </a:lnTo>
                <a:cubicBezTo>
                  <a:pt x="4568072" y="1435373"/>
                  <a:pt x="4560915" y="1423559"/>
                  <a:pt x="4564147" y="1412064"/>
                </a:cubicBezTo>
                <a:lnTo>
                  <a:pt x="4632419" y="1169247"/>
                </a:lnTo>
                <a:cubicBezTo>
                  <a:pt x="4633226" y="1166374"/>
                  <a:pt x="4634607" y="1163792"/>
                  <a:pt x="4636412" y="1161584"/>
                </a:cubicBezTo>
                <a:lnTo>
                  <a:pt x="4636787" y="1161274"/>
                </a:lnTo>
                <a:lnTo>
                  <a:pt x="4639338" y="1156217"/>
                </a:lnTo>
                <a:cubicBezTo>
                  <a:pt x="4645549" y="1147457"/>
                  <a:pt x="4654343" y="1140496"/>
                  <a:pt x="4664679" y="1136330"/>
                </a:cubicBezTo>
                <a:lnTo>
                  <a:pt x="4683602" y="1132690"/>
                </a:lnTo>
                <a:lnTo>
                  <a:pt x="4687562" y="1117596"/>
                </a:lnTo>
                <a:lnTo>
                  <a:pt x="4666659" y="1112959"/>
                </a:lnTo>
                <a:cubicBezTo>
                  <a:pt x="4622873" y="1092609"/>
                  <a:pt x="4592149" y="1044969"/>
                  <a:pt x="4592149" y="989444"/>
                </a:cubicBezTo>
                <a:cubicBezTo>
                  <a:pt x="4592149" y="915410"/>
                  <a:pt x="4646769" y="855393"/>
                  <a:pt x="4714146" y="855393"/>
                </a:cubicBezTo>
                <a:close/>
                <a:moveTo>
                  <a:pt x="6154757" y="855393"/>
                </a:moveTo>
                <a:cubicBezTo>
                  <a:pt x="6222135" y="855393"/>
                  <a:pt x="6276754" y="915410"/>
                  <a:pt x="6276754" y="989444"/>
                </a:cubicBezTo>
                <a:cubicBezTo>
                  <a:pt x="6276754" y="1044969"/>
                  <a:pt x="6246031" y="1092609"/>
                  <a:pt x="6202244" y="1112959"/>
                </a:cubicBezTo>
                <a:lnTo>
                  <a:pt x="6181341" y="1117596"/>
                </a:lnTo>
                <a:lnTo>
                  <a:pt x="6185301" y="1132690"/>
                </a:lnTo>
                <a:lnTo>
                  <a:pt x="6204224" y="1136330"/>
                </a:lnTo>
                <a:cubicBezTo>
                  <a:pt x="6219728" y="1142580"/>
                  <a:pt x="6231764" y="1155116"/>
                  <a:pt x="6236813" y="1170584"/>
                </a:cubicBezTo>
                <a:lnTo>
                  <a:pt x="6237164" y="1172799"/>
                </a:lnTo>
                <a:lnTo>
                  <a:pt x="6304708" y="1413028"/>
                </a:lnTo>
                <a:cubicBezTo>
                  <a:pt x="6307940" y="1424521"/>
                  <a:pt x="6300782" y="1436336"/>
                  <a:pt x="6288722" y="1439415"/>
                </a:cubicBezTo>
                <a:lnTo>
                  <a:pt x="6288722" y="1439416"/>
                </a:lnTo>
                <a:cubicBezTo>
                  <a:pt x="6276661" y="1442496"/>
                  <a:pt x="6264265" y="1435674"/>
                  <a:pt x="6261033" y="1424181"/>
                </a:cubicBezTo>
                <a:lnTo>
                  <a:pt x="6239402" y="1347248"/>
                </a:lnTo>
                <a:lnTo>
                  <a:pt x="6239402" y="1371926"/>
                </a:lnTo>
                <a:cubicBezTo>
                  <a:pt x="6239402" y="1379505"/>
                  <a:pt x="6237790" y="1386724"/>
                  <a:pt x="6234876" y="1393292"/>
                </a:cubicBezTo>
                <a:lnTo>
                  <a:pt x="6233467" y="1395282"/>
                </a:lnTo>
                <a:lnTo>
                  <a:pt x="6213199" y="1629007"/>
                </a:lnTo>
                <a:lnTo>
                  <a:pt x="6167722" y="1629007"/>
                </a:lnTo>
                <a:lnTo>
                  <a:pt x="6154757" y="1479507"/>
                </a:lnTo>
                <a:lnTo>
                  <a:pt x="6141793" y="1629007"/>
                </a:lnTo>
                <a:lnTo>
                  <a:pt x="6096316" y="1629007"/>
                </a:lnTo>
                <a:lnTo>
                  <a:pt x="6076047" y="1395282"/>
                </a:lnTo>
                <a:lnTo>
                  <a:pt x="6074639" y="1393292"/>
                </a:lnTo>
                <a:cubicBezTo>
                  <a:pt x="6071724" y="1386724"/>
                  <a:pt x="6070112" y="1379505"/>
                  <a:pt x="6070112" y="1371926"/>
                </a:cubicBezTo>
                <a:lnTo>
                  <a:pt x="6070112" y="1346112"/>
                </a:lnTo>
                <a:lnTo>
                  <a:pt x="6048433" y="1423218"/>
                </a:lnTo>
                <a:cubicBezTo>
                  <a:pt x="6045201" y="1434712"/>
                  <a:pt x="6032804" y="1441533"/>
                  <a:pt x="6020743" y="1438453"/>
                </a:cubicBezTo>
                <a:lnTo>
                  <a:pt x="6020744" y="1438452"/>
                </a:lnTo>
                <a:cubicBezTo>
                  <a:pt x="6008683" y="1435373"/>
                  <a:pt x="6001526" y="1423559"/>
                  <a:pt x="6004758" y="1412064"/>
                </a:cubicBezTo>
                <a:lnTo>
                  <a:pt x="6073030" y="1169247"/>
                </a:lnTo>
                <a:cubicBezTo>
                  <a:pt x="6073837" y="1166374"/>
                  <a:pt x="6075218" y="1163792"/>
                  <a:pt x="6077023" y="1161584"/>
                </a:cubicBezTo>
                <a:lnTo>
                  <a:pt x="6077398" y="1161274"/>
                </a:lnTo>
                <a:lnTo>
                  <a:pt x="6079949" y="1156217"/>
                </a:lnTo>
                <a:cubicBezTo>
                  <a:pt x="6086160" y="1147457"/>
                  <a:pt x="6094954" y="1140496"/>
                  <a:pt x="6105290" y="1136330"/>
                </a:cubicBezTo>
                <a:lnTo>
                  <a:pt x="6124213" y="1132690"/>
                </a:lnTo>
                <a:lnTo>
                  <a:pt x="6128173" y="1117596"/>
                </a:lnTo>
                <a:lnTo>
                  <a:pt x="6107270" y="1112959"/>
                </a:lnTo>
                <a:cubicBezTo>
                  <a:pt x="6063484" y="1092609"/>
                  <a:pt x="6032760" y="1044969"/>
                  <a:pt x="6032760" y="989444"/>
                </a:cubicBezTo>
                <a:cubicBezTo>
                  <a:pt x="6032760" y="915410"/>
                  <a:pt x="6087380" y="855393"/>
                  <a:pt x="6154757" y="855393"/>
                </a:cubicBezTo>
                <a:close/>
                <a:moveTo>
                  <a:pt x="7319323" y="562094"/>
                </a:moveTo>
                <a:cubicBezTo>
                  <a:pt x="7386701" y="562094"/>
                  <a:pt x="7441320" y="622110"/>
                  <a:pt x="7441320" y="696143"/>
                </a:cubicBezTo>
                <a:cubicBezTo>
                  <a:pt x="7441320" y="751669"/>
                  <a:pt x="7410597" y="799309"/>
                  <a:pt x="7366810" y="819659"/>
                </a:cubicBezTo>
                <a:lnTo>
                  <a:pt x="7345907" y="824296"/>
                </a:lnTo>
                <a:lnTo>
                  <a:pt x="7349867" y="839389"/>
                </a:lnTo>
                <a:lnTo>
                  <a:pt x="7368790" y="843030"/>
                </a:lnTo>
                <a:cubicBezTo>
                  <a:pt x="7384294" y="849280"/>
                  <a:pt x="7396330" y="861815"/>
                  <a:pt x="7401379" y="877284"/>
                </a:cubicBezTo>
                <a:lnTo>
                  <a:pt x="7401730" y="879500"/>
                </a:lnTo>
                <a:lnTo>
                  <a:pt x="7469274" y="1119729"/>
                </a:lnTo>
                <a:cubicBezTo>
                  <a:pt x="7472506" y="1131223"/>
                  <a:pt x="7465348" y="1143037"/>
                  <a:pt x="7453288" y="1146117"/>
                </a:cubicBezTo>
                <a:lnTo>
                  <a:pt x="7453288" y="1146117"/>
                </a:lnTo>
                <a:cubicBezTo>
                  <a:pt x="7441227" y="1149197"/>
                  <a:pt x="7428831" y="1142376"/>
                  <a:pt x="7425599" y="1130882"/>
                </a:cubicBezTo>
                <a:lnTo>
                  <a:pt x="7403968" y="1053950"/>
                </a:lnTo>
                <a:lnTo>
                  <a:pt x="7403968" y="1078627"/>
                </a:lnTo>
                <a:cubicBezTo>
                  <a:pt x="7403968" y="1086206"/>
                  <a:pt x="7402356" y="1093426"/>
                  <a:pt x="7399442" y="1099993"/>
                </a:cubicBezTo>
                <a:lnTo>
                  <a:pt x="7398033" y="1101983"/>
                </a:lnTo>
                <a:lnTo>
                  <a:pt x="7377765" y="1335708"/>
                </a:lnTo>
                <a:lnTo>
                  <a:pt x="7332288" y="1335708"/>
                </a:lnTo>
                <a:lnTo>
                  <a:pt x="7319323" y="1186208"/>
                </a:lnTo>
                <a:lnTo>
                  <a:pt x="7306359" y="1335708"/>
                </a:lnTo>
                <a:lnTo>
                  <a:pt x="7260882" y="1335708"/>
                </a:lnTo>
                <a:lnTo>
                  <a:pt x="7240613" y="1101984"/>
                </a:lnTo>
                <a:lnTo>
                  <a:pt x="7239205" y="1099993"/>
                </a:lnTo>
                <a:cubicBezTo>
                  <a:pt x="7236290" y="1093426"/>
                  <a:pt x="7234678" y="1086206"/>
                  <a:pt x="7234678" y="1078627"/>
                </a:cubicBezTo>
                <a:lnTo>
                  <a:pt x="7234678" y="1052813"/>
                </a:lnTo>
                <a:lnTo>
                  <a:pt x="7212999" y="1129919"/>
                </a:lnTo>
                <a:cubicBezTo>
                  <a:pt x="7209767" y="1141413"/>
                  <a:pt x="7197370" y="1148234"/>
                  <a:pt x="7185309" y="1145154"/>
                </a:cubicBezTo>
                <a:lnTo>
                  <a:pt x="7185310" y="1145154"/>
                </a:lnTo>
                <a:cubicBezTo>
                  <a:pt x="7173249" y="1142074"/>
                  <a:pt x="7166092" y="1130260"/>
                  <a:pt x="7169324" y="1118766"/>
                </a:cubicBezTo>
                <a:lnTo>
                  <a:pt x="7237596" y="875947"/>
                </a:lnTo>
                <a:cubicBezTo>
                  <a:pt x="7238403" y="873074"/>
                  <a:pt x="7239784" y="870492"/>
                  <a:pt x="7241589" y="868285"/>
                </a:cubicBezTo>
                <a:lnTo>
                  <a:pt x="7241964" y="867974"/>
                </a:lnTo>
                <a:lnTo>
                  <a:pt x="7244515" y="862917"/>
                </a:lnTo>
                <a:cubicBezTo>
                  <a:pt x="7250726" y="854157"/>
                  <a:pt x="7259520" y="847196"/>
                  <a:pt x="7269856" y="843030"/>
                </a:cubicBezTo>
                <a:lnTo>
                  <a:pt x="7288779" y="839389"/>
                </a:lnTo>
                <a:lnTo>
                  <a:pt x="7292739" y="824296"/>
                </a:lnTo>
                <a:lnTo>
                  <a:pt x="7271836" y="819659"/>
                </a:lnTo>
                <a:cubicBezTo>
                  <a:pt x="7228050" y="799309"/>
                  <a:pt x="7197326" y="751669"/>
                  <a:pt x="7197326" y="696143"/>
                </a:cubicBezTo>
                <a:cubicBezTo>
                  <a:pt x="7197326" y="622110"/>
                  <a:pt x="7251946" y="562094"/>
                  <a:pt x="7319323" y="562094"/>
                </a:cubicBezTo>
                <a:close/>
                <a:moveTo>
                  <a:pt x="3497828" y="562093"/>
                </a:moveTo>
                <a:cubicBezTo>
                  <a:pt x="3565200" y="562093"/>
                  <a:pt x="3619819" y="622109"/>
                  <a:pt x="3619819" y="696142"/>
                </a:cubicBezTo>
                <a:cubicBezTo>
                  <a:pt x="3619819" y="751668"/>
                  <a:pt x="3589096" y="799308"/>
                  <a:pt x="3545309" y="819658"/>
                </a:cubicBezTo>
                <a:lnTo>
                  <a:pt x="3524406" y="824295"/>
                </a:lnTo>
                <a:lnTo>
                  <a:pt x="3528366" y="839389"/>
                </a:lnTo>
                <a:lnTo>
                  <a:pt x="3547289" y="843029"/>
                </a:lnTo>
                <a:cubicBezTo>
                  <a:pt x="3562793" y="849279"/>
                  <a:pt x="3574829" y="861815"/>
                  <a:pt x="3579878" y="877283"/>
                </a:cubicBezTo>
                <a:lnTo>
                  <a:pt x="3580229" y="879499"/>
                </a:lnTo>
                <a:lnTo>
                  <a:pt x="3647773" y="1119727"/>
                </a:lnTo>
                <a:cubicBezTo>
                  <a:pt x="3651005" y="1131222"/>
                  <a:pt x="3643847" y="1143036"/>
                  <a:pt x="3631787" y="1146116"/>
                </a:cubicBezTo>
                <a:lnTo>
                  <a:pt x="3631787" y="1146116"/>
                </a:lnTo>
                <a:cubicBezTo>
                  <a:pt x="3619726" y="1149196"/>
                  <a:pt x="3607330" y="1142375"/>
                  <a:pt x="3604098" y="1130881"/>
                </a:cubicBezTo>
                <a:lnTo>
                  <a:pt x="3582467" y="1053949"/>
                </a:lnTo>
                <a:lnTo>
                  <a:pt x="3582467" y="1078627"/>
                </a:lnTo>
                <a:cubicBezTo>
                  <a:pt x="3582467" y="1086205"/>
                  <a:pt x="3580855" y="1093425"/>
                  <a:pt x="3577941" y="1099992"/>
                </a:cubicBezTo>
                <a:lnTo>
                  <a:pt x="3576532" y="1101982"/>
                </a:lnTo>
                <a:lnTo>
                  <a:pt x="3556264" y="1335707"/>
                </a:lnTo>
                <a:lnTo>
                  <a:pt x="3510793" y="1335707"/>
                </a:lnTo>
                <a:lnTo>
                  <a:pt x="3497828" y="1186207"/>
                </a:lnTo>
                <a:lnTo>
                  <a:pt x="3484864" y="1335707"/>
                </a:lnTo>
                <a:lnTo>
                  <a:pt x="3439388" y="1335707"/>
                </a:lnTo>
                <a:lnTo>
                  <a:pt x="3419119" y="1101983"/>
                </a:lnTo>
                <a:lnTo>
                  <a:pt x="3417711" y="1099992"/>
                </a:lnTo>
                <a:cubicBezTo>
                  <a:pt x="3414796" y="1093425"/>
                  <a:pt x="3413184" y="1086205"/>
                  <a:pt x="3413184" y="1078627"/>
                </a:cubicBezTo>
                <a:lnTo>
                  <a:pt x="3413184" y="1052812"/>
                </a:lnTo>
                <a:lnTo>
                  <a:pt x="3391505" y="1129918"/>
                </a:lnTo>
                <a:cubicBezTo>
                  <a:pt x="3388273" y="1141412"/>
                  <a:pt x="3375875" y="1148233"/>
                  <a:pt x="3363815" y="1145153"/>
                </a:cubicBezTo>
                <a:lnTo>
                  <a:pt x="3363816" y="1145153"/>
                </a:lnTo>
                <a:cubicBezTo>
                  <a:pt x="3351754" y="1142073"/>
                  <a:pt x="3344597" y="1130259"/>
                  <a:pt x="3347829" y="1118765"/>
                </a:cubicBezTo>
                <a:lnTo>
                  <a:pt x="3416101" y="875946"/>
                </a:lnTo>
                <a:cubicBezTo>
                  <a:pt x="3416909" y="873073"/>
                  <a:pt x="3418290" y="870491"/>
                  <a:pt x="3420094" y="868284"/>
                </a:cubicBezTo>
                <a:lnTo>
                  <a:pt x="3420469" y="867973"/>
                </a:lnTo>
                <a:lnTo>
                  <a:pt x="3423020" y="862916"/>
                </a:lnTo>
                <a:cubicBezTo>
                  <a:pt x="3429231" y="854156"/>
                  <a:pt x="3438026" y="847195"/>
                  <a:pt x="3448362" y="843029"/>
                </a:cubicBezTo>
                <a:lnTo>
                  <a:pt x="3467285" y="839389"/>
                </a:lnTo>
                <a:lnTo>
                  <a:pt x="3471244" y="824295"/>
                </a:lnTo>
                <a:lnTo>
                  <a:pt x="3450342" y="819658"/>
                </a:lnTo>
                <a:cubicBezTo>
                  <a:pt x="3406556" y="799308"/>
                  <a:pt x="3375831" y="751668"/>
                  <a:pt x="3375831" y="696142"/>
                </a:cubicBezTo>
                <a:cubicBezTo>
                  <a:pt x="3375831" y="622109"/>
                  <a:pt x="3430451" y="562093"/>
                  <a:pt x="3497828" y="562093"/>
                </a:cubicBezTo>
                <a:close/>
                <a:moveTo>
                  <a:pt x="10097029" y="510337"/>
                </a:moveTo>
                <a:cubicBezTo>
                  <a:pt x="10164407" y="510337"/>
                  <a:pt x="10219027" y="570353"/>
                  <a:pt x="10219027" y="644387"/>
                </a:cubicBezTo>
                <a:cubicBezTo>
                  <a:pt x="10219027" y="699912"/>
                  <a:pt x="10188303" y="747553"/>
                  <a:pt x="10144516" y="767902"/>
                </a:cubicBezTo>
                <a:lnTo>
                  <a:pt x="10123614" y="772540"/>
                </a:lnTo>
                <a:lnTo>
                  <a:pt x="10127573" y="787633"/>
                </a:lnTo>
                <a:lnTo>
                  <a:pt x="10146496" y="791274"/>
                </a:lnTo>
                <a:cubicBezTo>
                  <a:pt x="10162000" y="797523"/>
                  <a:pt x="10174036" y="810059"/>
                  <a:pt x="10179085" y="825528"/>
                </a:cubicBezTo>
                <a:lnTo>
                  <a:pt x="10179436" y="827743"/>
                </a:lnTo>
                <a:lnTo>
                  <a:pt x="10246980" y="1067972"/>
                </a:lnTo>
                <a:cubicBezTo>
                  <a:pt x="10250212" y="1079466"/>
                  <a:pt x="10243055" y="1091280"/>
                  <a:pt x="10230994" y="1094359"/>
                </a:cubicBezTo>
                <a:lnTo>
                  <a:pt x="10230994" y="1094360"/>
                </a:lnTo>
                <a:cubicBezTo>
                  <a:pt x="10218934" y="1097440"/>
                  <a:pt x="10206537" y="1090619"/>
                  <a:pt x="10203305" y="1079125"/>
                </a:cubicBezTo>
                <a:lnTo>
                  <a:pt x="10181674" y="1002192"/>
                </a:lnTo>
                <a:lnTo>
                  <a:pt x="10181674" y="1026870"/>
                </a:lnTo>
                <a:cubicBezTo>
                  <a:pt x="10181674" y="1034449"/>
                  <a:pt x="10180062" y="1041669"/>
                  <a:pt x="10177148" y="1048236"/>
                </a:cubicBezTo>
                <a:lnTo>
                  <a:pt x="10175739" y="1050226"/>
                </a:lnTo>
                <a:lnTo>
                  <a:pt x="10155471" y="1283951"/>
                </a:lnTo>
                <a:lnTo>
                  <a:pt x="10109994" y="1283951"/>
                </a:lnTo>
                <a:lnTo>
                  <a:pt x="10097029" y="1134451"/>
                </a:lnTo>
                <a:lnTo>
                  <a:pt x="10084065" y="1283951"/>
                </a:lnTo>
                <a:lnTo>
                  <a:pt x="10038588" y="1283951"/>
                </a:lnTo>
                <a:lnTo>
                  <a:pt x="10018320" y="1050227"/>
                </a:lnTo>
                <a:lnTo>
                  <a:pt x="10016911" y="1048236"/>
                </a:lnTo>
                <a:cubicBezTo>
                  <a:pt x="10013996" y="1041669"/>
                  <a:pt x="10012385" y="1034449"/>
                  <a:pt x="10012385" y="1026870"/>
                </a:cubicBezTo>
                <a:lnTo>
                  <a:pt x="10012385" y="1001056"/>
                </a:lnTo>
                <a:lnTo>
                  <a:pt x="9990705" y="1078162"/>
                </a:lnTo>
                <a:cubicBezTo>
                  <a:pt x="9987473" y="1089656"/>
                  <a:pt x="9975076" y="1096477"/>
                  <a:pt x="9963016" y="1093397"/>
                </a:cubicBezTo>
                <a:lnTo>
                  <a:pt x="9963016" y="1093397"/>
                </a:lnTo>
                <a:cubicBezTo>
                  <a:pt x="9950955" y="1090317"/>
                  <a:pt x="9943798" y="1078503"/>
                  <a:pt x="9947030" y="1067009"/>
                </a:cubicBezTo>
                <a:lnTo>
                  <a:pt x="10015302" y="824190"/>
                </a:lnTo>
                <a:cubicBezTo>
                  <a:pt x="10016110" y="821317"/>
                  <a:pt x="10017490" y="818736"/>
                  <a:pt x="10019296" y="816528"/>
                </a:cubicBezTo>
                <a:lnTo>
                  <a:pt x="10019670" y="816217"/>
                </a:lnTo>
                <a:lnTo>
                  <a:pt x="10022222" y="811161"/>
                </a:lnTo>
                <a:cubicBezTo>
                  <a:pt x="10028432" y="802400"/>
                  <a:pt x="10037227" y="795440"/>
                  <a:pt x="10047563" y="791274"/>
                </a:cubicBezTo>
                <a:lnTo>
                  <a:pt x="10066485" y="787633"/>
                </a:lnTo>
                <a:lnTo>
                  <a:pt x="10070445" y="772540"/>
                </a:lnTo>
                <a:lnTo>
                  <a:pt x="10049542" y="767902"/>
                </a:lnTo>
                <a:cubicBezTo>
                  <a:pt x="10005756" y="747553"/>
                  <a:pt x="9975032" y="699912"/>
                  <a:pt x="9975032" y="644387"/>
                </a:cubicBezTo>
                <a:cubicBezTo>
                  <a:pt x="9975032" y="570353"/>
                  <a:pt x="10029652" y="510337"/>
                  <a:pt x="10097029" y="510337"/>
                </a:cubicBezTo>
                <a:close/>
                <a:moveTo>
                  <a:pt x="1479245" y="345051"/>
                </a:moveTo>
                <a:cubicBezTo>
                  <a:pt x="1546623" y="345051"/>
                  <a:pt x="1601243" y="405067"/>
                  <a:pt x="1601243" y="479100"/>
                </a:cubicBezTo>
                <a:cubicBezTo>
                  <a:pt x="1601243" y="534626"/>
                  <a:pt x="1570519" y="582266"/>
                  <a:pt x="1526733" y="602615"/>
                </a:cubicBezTo>
                <a:lnTo>
                  <a:pt x="1505830" y="607253"/>
                </a:lnTo>
                <a:lnTo>
                  <a:pt x="1509789" y="622346"/>
                </a:lnTo>
                <a:lnTo>
                  <a:pt x="1528712" y="625987"/>
                </a:lnTo>
                <a:cubicBezTo>
                  <a:pt x="1544216" y="632237"/>
                  <a:pt x="1556251" y="644772"/>
                  <a:pt x="1561301" y="660241"/>
                </a:cubicBezTo>
                <a:lnTo>
                  <a:pt x="1561652" y="662456"/>
                </a:lnTo>
                <a:lnTo>
                  <a:pt x="1629196" y="902686"/>
                </a:lnTo>
                <a:cubicBezTo>
                  <a:pt x="1632427" y="914180"/>
                  <a:pt x="1625270" y="925994"/>
                  <a:pt x="1613209" y="929073"/>
                </a:cubicBezTo>
                <a:lnTo>
                  <a:pt x="1613209" y="929074"/>
                </a:lnTo>
                <a:cubicBezTo>
                  <a:pt x="1601149" y="932154"/>
                  <a:pt x="1588753" y="925333"/>
                  <a:pt x="1585522" y="913839"/>
                </a:cubicBezTo>
                <a:lnTo>
                  <a:pt x="1563890" y="836905"/>
                </a:lnTo>
                <a:lnTo>
                  <a:pt x="1563890" y="861583"/>
                </a:lnTo>
                <a:cubicBezTo>
                  <a:pt x="1563890" y="869162"/>
                  <a:pt x="1562278" y="876381"/>
                  <a:pt x="1559365" y="882950"/>
                </a:cubicBezTo>
                <a:lnTo>
                  <a:pt x="1557955" y="884940"/>
                </a:lnTo>
                <a:lnTo>
                  <a:pt x="1537688" y="1118665"/>
                </a:lnTo>
                <a:lnTo>
                  <a:pt x="1492210" y="1118665"/>
                </a:lnTo>
                <a:lnTo>
                  <a:pt x="1479245" y="969165"/>
                </a:lnTo>
                <a:lnTo>
                  <a:pt x="1466281" y="1118665"/>
                </a:lnTo>
                <a:lnTo>
                  <a:pt x="1420804" y="1118665"/>
                </a:lnTo>
                <a:lnTo>
                  <a:pt x="1400536" y="884941"/>
                </a:lnTo>
                <a:lnTo>
                  <a:pt x="1399127" y="882950"/>
                </a:lnTo>
                <a:cubicBezTo>
                  <a:pt x="1396213" y="876381"/>
                  <a:pt x="1394600" y="869162"/>
                  <a:pt x="1394600" y="861583"/>
                </a:cubicBezTo>
                <a:lnTo>
                  <a:pt x="1394600" y="835769"/>
                </a:lnTo>
                <a:lnTo>
                  <a:pt x="1372921" y="912876"/>
                </a:lnTo>
                <a:cubicBezTo>
                  <a:pt x="1369689" y="924370"/>
                  <a:pt x="1357292" y="931191"/>
                  <a:pt x="1345231" y="928111"/>
                </a:cubicBezTo>
                <a:lnTo>
                  <a:pt x="1345232" y="928111"/>
                </a:lnTo>
                <a:cubicBezTo>
                  <a:pt x="1333172" y="925031"/>
                  <a:pt x="1326014" y="913217"/>
                  <a:pt x="1329246" y="901723"/>
                </a:cubicBezTo>
                <a:lnTo>
                  <a:pt x="1397518" y="658904"/>
                </a:lnTo>
                <a:cubicBezTo>
                  <a:pt x="1398326" y="656031"/>
                  <a:pt x="1399706" y="653449"/>
                  <a:pt x="1401512" y="651242"/>
                </a:cubicBezTo>
                <a:lnTo>
                  <a:pt x="1401886" y="650931"/>
                </a:lnTo>
                <a:lnTo>
                  <a:pt x="1404438" y="645874"/>
                </a:lnTo>
                <a:cubicBezTo>
                  <a:pt x="1410648" y="637114"/>
                  <a:pt x="1419443" y="630153"/>
                  <a:pt x="1429778" y="625987"/>
                </a:cubicBezTo>
                <a:lnTo>
                  <a:pt x="1448701" y="622346"/>
                </a:lnTo>
                <a:lnTo>
                  <a:pt x="1452661" y="607253"/>
                </a:lnTo>
                <a:lnTo>
                  <a:pt x="1431758" y="602615"/>
                </a:lnTo>
                <a:cubicBezTo>
                  <a:pt x="1387972" y="582266"/>
                  <a:pt x="1357248" y="534626"/>
                  <a:pt x="1357248" y="479100"/>
                </a:cubicBezTo>
                <a:cubicBezTo>
                  <a:pt x="1357248" y="405067"/>
                  <a:pt x="1411868" y="345051"/>
                  <a:pt x="1479245" y="345051"/>
                </a:cubicBezTo>
                <a:close/>
                <a:moveTo>
                  <a:pt x="2652434" y="250158"/>
                </a:moveTo>
                <a:cubicBezTo>
                  <a:pt x="2719811" y="250158"/>
                  <a:pt x="2774431" y="310174"/>
                  <a:pt x="2774431" y="384208"/>
                </a:cubicBezTo>
                <a:cubicBezTo>
                  <a:pt x="2774431" y="439733"/>
                  <a:pt x="2743708" y="487374"/>
                  <a:pt x="2699921" y="507723"/>
                </a:cubicBezTo>
                <a:lnTo>
                  <a:pt x="2679018" y="512361"/>
                </a:lnTo>
                <a:lnTo>
                  <a:pt x="2682978" y="527454"/>
                </a:lnTo>
                <a:lnTo>
                  <a:pt x="2701901" y="531095"/>
                </a:lnTo>
                <a:cubicBezTo>
                  <a:pt x="2717405" y="537345"/>
                  <a:pt x="2729441" y="549880"/>
                  <a:pt x="2734489" y="565349"/>
                </a:cubicBezTo>
                <a:lnTo>
                  <a:pt x="2734841" y="567564"/>
                </a:lnTo>
                <a:lnTo>
                  <a:pt x="2802385" y="807792"/>
                </a:lnTo>
                <a:cubicBezTo>
                  <a:pt x="2805616" y="819287"/>
                  <a:pt x="2798459" y="831100"/>
                  <a:pt x="2786399" y="834180"/>
                </a:cubicBezTo>
                <a:lnTo>
                  <a:pt x="2786399" y="834181"/>
                </a:lnTo>
                <a:cubicBezTo>
                  <a:pt x="2774338" y="837261"/>
                  <a:pt x="2761942" y="830439"/>
                  <a:pt x="2758710" y="818946"/>
                </a:cubicBezTo>
                <a:lnTo>
                  <a:pt x="2737079" y="742013"/>
                </a:lnTo>
                <a:lnTo>
                  <a:pt x="2737079" y="766691"/>
                </a:lnTo>
                <a:cubicBezTo>
                  <a:pt x="2737079" y="774270"/>
                  <a:pt x="2735467" y="781489"/>
                  <a:pt x="2732552" y="788057"/>
                </a:cubicBezTo>
                <a:lnTo>
                  <a:pt x="2731144" y="790047"/>
                </a:lnTo>
                <a:lnTo>
                  <a:pt x="2710875" y="1023772"/>
                </a:lnTo>
                <a:lnTo>
                  <a:pt x="2665399" y="1023772"/>
                </a:lnTo>
                <a:lnTo>
                  <a:pt x="2652434" y="874272"/>
                </a:lnTo>
                <a:lnTo>
                  <a:pt x="2639469" y="1023772"/>
                </a:lnTo>
                <a:lnTo>
                  <a:pt x="2593993" y="1023772"/>
                </a:lnTo>
                <a:lnTo>
                  <a:pt x="2573724" y="790047"/>
                </a:lnTo>
                <a:lnTo>
                  <a:pt x="2572315" y="788057"/>
                </a:lnTo>
                <a:cubicBezTo>
                  <a:pt x="2569401" y="781489"/>
                  <a:pt x="2567789" y="774270"/>
                  <a:pt x="2567789" y="766691"/>
                </a:cubicBezTo>
                <a:lnTo>
                  <a:pt x="2567789" y="740877"/>
                </a:lnTo>
                <a:lnTo>
                  <a:pt x="2546109" y="817983"/>
                </a:lnTo>
                <a:cubicBezTo>
                  <a:pt x="2542878" y="829477"/>
                  <a:pt x="2530481" y="836298"/>
                  <a:pt x="2518420" y="833218"/>
                </a:cubicBezTo>
                <a:lnTo>
                  <a:pt x="2518421" y="833218"/>
                </a:lnTo>
                <a:cubicBezTo>
                  <a:pt x="2506360" y="830138"/>
                  <a:pt x="2499203" y="818324"/>
                  <a:pt x="2502434" y="806830"/>
                </a:cubicBezTo>
                <a:lnTo>
                  <a:pt x="2570706" y="564012"/>
                </a:lnTo>
                <a:cubicBezTo>
                  <a:pt x="2571514" y="561139"/>
                  <a:pt x="2572895" y="558557"/>
                  <a:pt x="2574700" y="556349"/>
                </a:cubicBezTo>
                <a:lnTo>
                  <a:pt x="2575075" y="556039"/>
                </a:lnTo>
                <a:lnTo>
                  <a:pt x="2577626" y="550982"/>
                </a:lnTo>
                <a:cubicBezTo>
                  <a:pt x="2583836" y="542222"/>
                  <a:pt x="2592631" y="535261"/>
                  <a:pt x="2602967" y="531095"/>
                </a:cubicBezTo>
                <a:lnTo>
                  <a:pt x="2621890" y="527454"/>
                </a:lnTo>
                <a:lnTo>
                  <a:pt x="2625850" y="512361"/>
                </a:lnTo>
                <a:lnTo>
                  <a:pt x="2604947" y="507723"/>
                </a:lnTo>
                <a:cubicBezTo>
                  <a:pt x="2561160" y="487374"/>
                  <a:pt x="2530437" y="439733"/>
                  <a:pt x="2530437" y="384208"/>
                </a:cubicBezTo>
                <a:cubicBezTo>
                  <a:pt x="2530437" y="310174"/>
                  <a:pt x="2585056" y="250158"/>
                  <a:pt x="2652434" y="250158"/>
                </a:cubicBezTo>
                <a:close/>
                <a:moveTo>
                  <a:pt x="8535648" y="191160"/>
                </a:moveTo>
                <a:cubicBezTo>
                  <a:pt x="8603026" y="191160"/>
                  <a:pt x="8657646" y="251176"/>
                  <a:pt x="8657646" y="325210"/>
                </a:cubicBezTo>
                <a:cubicBezTo>
                  <a:pt x="8657646" y="380735"/>
                  <a:pt x="8626922" y="428376"/>
                  <a:pt x="8583135" y="448725"/>
                </a:cubicBezTo>
                <a:lnTo>
                  <a:pt x="8562233" y="453363"/>
                </a:lnTo>
                <a:lnTo>
                  <a:pt x="8566192" y="468456"/>
                </a:lnTo>
                <a:lnTo>
                  <a:pt x="8585115" y="472097"/>
                </a:lnTo>
                <a:cubicBezTo>
                  <a:pt x="8600619" y="478346"/>
                  <a:pt x="8612655" y="490882"/>
                  <a:pt x="8617704" y="506351"/>
                </a:cubicBezTo>
                <a:lnTo>
                  <a:pt x="8618055" y="508566"/>
                </a:lnTo>
                <a:lnTo>
                  <a:pt x="8685599" y="748794"/>
                </a:lnTo>
                <a:cubicBezTo>
                  <a:pt x="8688831" y="760288"/>
                  <a:pt x="8681674" y="772102"/>
                  <a:pt x="8669613" y="775182"/>
                </a:cubicBezTo>
                <a:lnTo>
                  <a:pt x="8669613" y="775182"/>
                </a:lnTo>
                <a:cubicBezTo>
                  <a:pt x="8657553" y="778262"/>
                  <a:pt x="8645156" y="771441"/>
                  <a:pt x="8641924" y="759947"/>
                </a:cubicBezTo>
                <a:lnTo>
                  <a:pt x="8620293" y="683015"/>
                </a:lnTo>
                <a:lnTo>
                  <a:pt x="8620293" y="707693"/>
                </a:lnTo>
                <a:cubicBezTo>
                  <a:pt x="8620293" y="715272"/>
                  <a:pt x="8618681" y="722491"/>
                  <a:pt x="8615767" y="729058"/>
                </a:cubicBezTo>
                <a:lnTo>
                  <a:pt x="8614358" y="731049"/>
                </a:lnTo>
                <a:lnTo>
                  <a:pt x="8594090" y="964774"/>
                </a:lnTo>
                <a:lnTo>
                  <a:pt x="8548613" y="964774"/>
                </a:lnTo>
                <a:lnTo>
                  <a:pt x="8535648" y="815274"/>
                </a:lnTo>
                <a:lnTo>
                  <a:pt x="8522684" y="964774"/>
                </a:lnTo>
                <a:lnTo>
                  <a:pt x="8477207" y="964774"/>
                </a:lnTo>
                <a:lnTo>
                  <a:pt x="8456939" y="731049"/>
                </a:lnTo>
                <a:lnTo>
                  <a:pt x="8455530" y="729058"/>
                </a:lnTo>
                <a:cubicBezTo>
                  <a:pt x="8452615" y="722491"/>
                  <a:pt x="8451004" y="715272"/>
                  <a:pt x="8451004" y="707693"/>
                </a:cubicBezTo>
                <a:lnTo>
                  <a:pt x="8451004" y="681879"/>
                </a:lnTo>
                <a:lnTo>
                  <a:pt x="8429324" y="758985"/>
                </a:lnTo>
                <a:cubicBezTo>
                  <a:pt x="8426092" y="770478"/>
                  <a:pt x="8413695" y="777300"/>
                  <a:pt x="8401635" y="774220"/>
                </a:cubicBezTo>
                <a:lnTo>
                  <a:pt x="8401635" y="774219"/>
                </a:lnTo>
                <a:cubicBezTo>
                  <a:pt x="8389574" y="771140"/>
                  <a:pt x="8382417" y="759325"/>
                  <a:pt x="8385649" y="747831"/>
                </a:cubicBezTo>
                <a:lnTo>
                  <a:pt x="8453921" y="505013"/>
                </a:lnTo>
                <a:cubicBezTo>
                  <a:pt x="8454729" y="502140"/>
                  <a:pt x="8456109" y="499559"/>
                  <a:pt x="8457915" y="497351"/>
                </a:cubicBezTo>
                <a:lnTo>
                  <a:pt x="8458289" y="497040"/>
                </a:lnTo>
                <a:lnTo>
                  <a:pt x="8460841" y="491984"/>
                </a:lnTo>
                <a:cubicBezTo>
                  <a:pt x="8467051" y="483223"/>
                  <a:pt x="8475846" y="476263"/>
                  <a:pt x="8486182" y="472097"/>
                </a:cubicBezTo>
                <a:lnTo>
                  <a:pt x="8505104" y="468456"/>
                </a:lnTo>
                <a:lnTo>
                  <a:pt x="8509064" y="453363"/>
                </a:lnTo>
                <a:lnTo>
                  <a:pt x="8488161" y="448725"/>
                </a:lnTo>
                <a:cubicBezTo>
                  <a:pt x="8444375" y="428376"/>
                  <a:pt x="8413651" y="380735"/>
                  <a:pt x="8413651" y="325210"/>
                </a:cubicBezTo>
                <a:cubicBezTo>
                  <a:pt x="8413651" y="251176"/>
                  <a:pt x="8468271" y="191160"/>
                  <a:pt x="8535648" y="191160"/>
                </a:cubicBezTo>
                <a:close/>
                <a:moveTo>
                  <a:pt x="5421513" y="182533"/>
                </a:moveTo>
                <a:cubicBezTo>
                  <a:pt x="5488891" y="182533"/>
                  <a:pt x="5543510" y="242549"/>
                  <a:pt x="5543510" y="316583"/>
                </a:cubicBezTo>
                <a:cubicBezTo>
                  <a:pt x="5543510" y="372108"/>
                  <a:pt x="5512787" y="419749"/>
                  <a:pt x="5469000" y="440098"/>
                </a:cubicBezTo>
                <a:lnTo>
                  <a:pt x="5448097" y="444736"/>
                </a:lnTo>
                <a:lnTo>
                  <a:pt x="5452057" y="459829"/>
                </a:lnTo>
                <a:lnTo>
                  <a:pt x="5470980" y="463470"/>
                </a:lnTo>
                <a:cubicBezTo>
                  <a:pt x="5486484" y="469720"/>
                  <a:pt x="5498520" y="482255"/>
                  <a:pt x="5503569" y="497724"/>
                </a:cubicBezTo>
                <a:lnTo>
                  <a:pt x="5503920" y="499939"/>
                </a:lnTo>
                <a:lnTo>
                  <a:pt x="5571464" y="740167"/>
                </a:lnTo>
                <a:cubicBezTo>
                  <a:pt x="5574696" y="751661"/>
                  <a:pt x="5567538" y="763475"/>
                  <a:pt x="5555478" y="766555"/>
                </a:cubicBezTo>
                <a:lnTo>
                  <a:pt x="5555478" y="766556"/>
                </a:lnTo>
                <a:cubicBezTo>
                  <a:pt x="5543417" y="769635"/>
                  <a:pt x="5531021" y="762814"/>
                  <a:pt x="5527789" y="751320"/>
                </a:cubicBezTo>
                <a:lnTo>
                  <a:pt x="5506158" y="674388"/>
                </a:lnTo>
                <a:lnTo>
                  <a:pt x="5506158" y="699066"/>
                </a:lnTo>
                <a:cubicBezTo>
                  <a:pt x="5506158" y="706645"/>
                  <a:pt x="5504546" y="713864"/>
                  <a:pt x="5501632" y="720432"/>
                </a:cubicBezTo>
                <a:lnTo>
                  <a:pt x="5500223" y="722422"/>
                </a:lnTo>
                <a:lnTo>
                  <a:pt x="5479955" y="956148"/>
                </a:lnTo>
                <a:lnTo>
                  <a:pt x="5434478" y="956148"/>
                </a:lnTo>
                <a:lnTo>
                  <a:pt x="5421513" y="806647"/>
                </a:lnTo>
                <a:lnTo>
                  <a:pt x="5408549" y="956148"/>
                </a:lnTo>
                <a:lnTo>
                  <a:pt x="5363072" y="956148"/>
                </a:lnTo>
                <a:lnTo>
                  <a:pt x="5342803" y="722422"/>
                </a:lnTo>
                <a:lnTo>
                  <a:pt x="5341395" y="720432"/>
                </a:lnTo>
                <a:cubicBezTo>
                  <a:pt x="5338480" y="713864"/>
                  <a:pt x="5336868" y="706645"/>
                  <a:pt x="5336868" y="699066"/>
                </a:cubicBezTo>
                <a:lnTo>
                  <a:pt x="5336868" y="673252"/>
                </a:lnTo>
                <a:lnTo>
                  <a:pt x="5315189" y="750358"/>
                </a:lnTo>
                <a:cubicBezTo>
                  <a:pt x="5311957" y="761852"/>
                  <a:pt x="5299560" y="768673"/>
                  <a:pt x="5287499" y="765593"/>
                </a:cubicBezTo>
                <a:lnTo>
                  <a:pt x="5287500" y="765592"/>
                </a:lnTo>
                <a:cubicBezTo>
                  <a:pt x="5275439" y="762513"/>
                  <a:pt x="5268282" y="750699"/>
                  <a:pt x="5271514" y="739204"/>
                </a:cubicBezTo>
                <a:lnTo>
                  <a:pt x="5339786" y="496387"/>
                </a:lnTo>
                <a:cubicBezTo>
                  <a:pt x="5340593" y="493513"/>
                  <a:pt x="5341974" y="490932"/>
                  <a:pt x="5343779" y="488724"/>
                </a:cubicBezTo>
                <a:lnTo>
                  <a:pt x="5344154" y="488414"/>
                </a:lnTo>
                <a:lnTo>
                  <a:pt x="5346705" y="483357"/>
                </a:lnTo>
                <a:cubicBezTo>
                  <a:pt x="5352916" y="474597"/>
                  <a:pt x="5361710" y="467636"/>
                  <a:pt x="5372046" y="463470"/>
                </a:cubicBezTo>
                <a:lnTo>
                  <a:pt x="5390969" y="459829"/>
                </a:lnTo>
                <a:lnTo>
                  <a:pt x="5394929" y="444736"/>
                </a:lnTo>
                <a:lnTo>
                  <a:pt x="5374026" y="440098"/>
                </a:lnTo>
                <a:cubicBezTo>
                  <a:pt x="5330240" y="419749"/>
                  <a:pt x="5299516" y="372108"/>
                  <a:pt x="5299516" y="316583"/>
                </a:cubicBezTo>
                <a:cubicBezTo>
                  <a:pt x="5299516" y="242549"/>
                  <a:pt x="5354136" y="182533"/>
                  <a:pt x="5421513" y="182533"/>
                </a:cubicBezTo>
                <a:close/>
                <a:moveTo>
                  <a:pt x="505688" y="172524"/>
                </a:moveTo>
                <a:cubicBezTo>
                  <a:pt x="573065" y="172524"/>
                  <a:pt x="627685" y="232540"/>
                  <a:pt x="627685" y="306573"/>
                </a:cubicBezTo>
                <a:cubicBezTo>
                  <a:pt x="627685" y="362098"/>
                  <a:pt x="596961" y="409739"/>
                  <a:pt x="553174" y="430088"/>
                </a:cubicBezTo>
                <a:lnTo>
                  <a:pt x="532272" y="434726"/>
                </a:lnTo>
                <a:lnTo>
                  <a:pt x="536232" y="449819"/>
                </a:lnTo>
                <a:lnTo>
                  <a:pt x="555154" y="453460"/>
                </a:lnTo>
                <a:cubicBezTo>
                  <a:pt x="570659" y="459710"/>
                  <a:pt x="582694" y="472245"/>
                  <a:pt x="587743" y="487714"/>
                </a:cubicBezTo>
                <a:lnTo>
                  <a:pt x="588094" y="489929"/>
                </a:lnTo>
                <a:lnTo>
                  <a:pt x="655639" y="730157"/>
                </a:lnTo>
                <a:cubicBezTo>
                  <a:pt x="658870" y="741652"/>
                  <a:pt x="651713" y="753465"/>
                  <a:pt x="639652" y="756545"/>
                </a:cubicBezTo>
                <a:lnTo>
                  <a:pt x="639652" y="756546"/>
                </a:lnTo>
                <a:cubicBezTo>
                  <a:pt x="627592" y="759626"/>
                  <a:pt x="615195" y="752805"/>
                  <a:pt x="611963" y="741311"/>
                </a:cubicBezTo>
                <a:lnTo>
                  <a:pt x="590332" y="664378"/>
                </a:lnTo>
                <a:lnTo>
                  <a:pt x="590332" y="689056"/>
                </a:lnTo>
                <a:cubicBezTo>
                  <a:pt x="590332" y="696635"/>
                  <a:pt x="588720" y="703854"/>
                  <a:pt x="585806" y="710422"/>
                </a:cubicBezTo>
                <a:lnTo>
                  <a:pt x="584397" y="712412"/>
                </a:lnTo>
                <a:lnTo>
                  <a:pt x="564129" y="946138"/>
                </a:lnTo>
                <a:lnTo>
                  <a:pt x="518652" y="946138"/>
                </a:lnTo>
                <a:lnTo>
                  <a:pt x="505688" y="796637"/>
                </a:lnTo>
                <a:lnTo>
                  <a:pt x="492723" y="946138"/>
                </a:lnTo>
                <a:lnTo>
                  <a:pt x="447246" y="946138"/>
                </a:lnTo>
                <a:lnTo>
                  <a:pt x="426978" y="712413"/>
                </a:lnTo>
                <a:lnTo>
                  <a:pt x="425569" y="710422"/>
                </a:lnTo>
                <a:cubicBezTo>
                  <a:pt x="422655" y="703854"/>
                  <a:pt x="421043" y="696635"/>
                  <a:pt x="421043" y="689056"/>
                </a:cubicBezTo>
                <a:lnTo>
                  <a:pt x="421043" y="663242"/>
                </a:lnTo>
                <a:lnTo>
                  <a:pt x="399363" y="740348"/>
                </a:lnTo>
                <a:cubicBezTo>
                  <a:pt x="396131" y="751842"/>
                  <a:pt x="383735" y="758663"/>
                  <a:pt x="371674" y="755583"/>
                </a:cubicBezTo>
                <a:lnTo>
                  <a:pt x="371674" y="755583"/>
                </a:lnTo>
                <a:cubicBezTo>
                  <a:pt x="359614" y="752503"/>
                  <a:pt x="352456" y="740689"/>
                  <a:pt x="355688" y="729195"/>
                </a:cubicBezTo>
                <a:lnTo>
                  <a:pt x="423960" y="486377"/>
                </a:lnTo>
                <a:cubicBezTo>
                  <a:pt x="424768" y="483504"/>
                  <a:pt x="426149" y="480922"/>
                  <a:pt x="427954" y="478715"/>
                </a:cubicBezTo>
                <a:lnTo>
                  <a:pt x="428328" y="478404"/>
                </a:lnTo>
                <a:lnTo>
                  <a:pt x="430880" y="473347"/>
                </a:lnTo>
                <a:cubicBezTo>
                  <a:pt x="437090" y="464587"/>
                  <a:pt x="445885" y="457626"/>
                  <a:pt x="456220" y="453460"/>
                </a:cubicBezTo>
                <a:lnTo>
                  <a:pt x="475144" y="449819"/>
                </a:lnTo>
                <a:lnTo>
                  <a:pt x="479103" y="434726"/>
                </a:lnTo>
                <a:lnTo>
                  <a:pt x="458200" y="430088"/>
                </a:lnTo>
                <a:cubicBezTo>
                  <a:pt x="414414" y="409739"/>
                  <a:pt x="383691" y="362098"/>
                  <a:pt x="383691" y="306573"/>
                </a:cubicBezTo>
                <a:cubicBezTo>
                  <a:pt x="383691" y="232540"/>
                  <a:pt x="438310" y="172524"/>
                  <a:pt x="505688" y="172524"/>
                </a:cubicBezTo>
                <a:close/>
                <a:moveTo>
                  <a:pt x="10761264" y="0"/>
                </a:moveTo>
                <a:cubicBezTo>
                  <a:pt x="10828642" y="0"/>
                  <a:pt x="10883262" y="60016"/>
                  <a:pt x="10883262" y="134049"/>
                </a:cubicBezTo>
                <a:cubicBezTo>
                  <a:pt x="10883262" y="189575"/>
                  <a:pt x="10852538" y="237215"/>
                  <a:pt x="10808751" y="257565"/>
                </a:cubicBezTo>
                <a:lnTo>
                  <a:pt x="10787849" y="262202"/>
                </a:lnTo>
                <a:lnTo>
                  <a:pt x="10791808" y="277296"/>
                </a:lnTo>
                <a:lnTo>
                  <a:pt x="10810731" y="280936"/>
                </a:lnTo>
                <a:cubicBezTo>
                  <a:pt x="10826235" y="287186"/>
                  <a:pt x="10838271" y="299722"/>
                  <a:pt x="10843320" y="315190"/>
                </a:cubicBezTo>
                <a:lnTo>
                  <a:pt x="10843671" y="317405"/>
                </a:lnTo>
                <a:lnTo>
                  <a:pt x="10911215" y="557634"/>
                </a:lnTo>
                <a:cubicBezTo>
                  <a:pt x="10914447" y="569128"/>
                  <a:pt x="10907290" y="580942"/>
                  <a:pt x="10895229" y="584022"/>
                </a:cubicBezTo>
                <a:lnTo>
                  <a:pt x="10895229" y="584022"/>
                </a:lnTo>
                <a:cubicBezTo>
                  <a:pt x="10883169" y="587102"/>
                  <a:pt x="10870772" y="580281"/>
                  <a:pt x="10867540" y="568787"/>
                </a:cubicBezTo>
                <a:lnTo>
                  <a:pt x="10845909" y="491854"/>
                </a:lnTo>
                <a:lnTo>
                  <a:pt x="10845909" y="516532"/>
                </a:lnTo>
                <a:cubicBezTo>
                  <a:pt x="10845909" y="524111"/>
                  <a:pt x="10844297" y="531331"/>
                  <a:pt x="10841383" y="537898"/>
                </a:cubicBezTo>
                <a:lnTo>
                  <a:pt x="10839974" y="539888"/>
                </a:lnTo>
                <a:lnTo>
                  <a:pt x="10819706" y="773614"/>
                </a:lnTo>
                <a:lnTo>
                  <a:pt x="10774229" y="773614"/>
                </a:lnTo>
                <a:lnTo>
                  <a:pt x="10761264" y="624113"/>
                </a:lnTo>
                <a:lnTo>
                  <a:pt x="10748300" y="773614"/>
                </a:lnTo>
                <a:lnTo>
                  <a:pt x="10702823" y="773614"/>
                </a:lnTo>
                <a:lnTo>
                  <a:pt x="10682555" y="539889"/>
                </a:lnTo>
                <a:lnTo>
                  <a:pt x="10681146" y="537898"/>
                </a:lnTo>
                <a:cubicBezTo>
                  <a:pt x="10678231" y="531331"/>
                  <a:pt x="10676620" y="524111"/>
                  <a:pt x="10676620" y="516532"/>
                </a:cubicBezTo>
                <a:lnTo>
                  <a:pt x="10676620" y="490718"/>
                </a:lnTo>
                <a:lnTo>
                  <a:pt x="10654940" y="567824"/>
                </a:lnTo>
                <a:cubicBezTo>
                  <a:pt x="10651708" y="579318"/>
                  <a:pt x="10639311" y="586139"/>
                  <a:pt x="10627251" y="583059"/>
                </a:cubicBezTo>
                <a:lnTo>
                  <a:pt x="10627251" y="583059"/>
                </a:lnTo>
                <a:cubicBezTo>
                  <a:pt x="10615190" y="579979"/>
                  <a:pt x="10608033" y="568165"/>
                  <a:pt x="10611265" y="556671"/>
                </a:cubicBezTo>
                <a:lnTo>
                  <a:pt x="10679537" y="313853"/>
                </a:lnTo>
                <a:cubicBezTo>
                  <a:pt x="10680345" y="310980"/>
                  <a:pt x="10681725" y="308398"/>
                  <a:pt x="10683531" y="306191"/>
                </a:cubicBezTo>
                <a:lnTo>
                  <a:pt x="10683905" y="305880"/>
                </a:lnTo>
                <a:lnTo>
                  <a:pt x="10686457" y="300823"/>
                </a:lnTo>
                <a:cubicBezTo>
                  <a:pt x="10692667" y="292063"/>
                  <a:pt x="10701462" y="285102"/>
                  <a:pt x="10711798" y="280936"/>
                </a:cubicBezTo>
                <a:lnTo>
                  <a:pt x="10730720" y="277296"/>
                </a:lnTo>
                <a:lnTo>
                  <a:pt x="10734680" y="262202"/>
                </a:lnTo>
                <a:lnTo>
                  <a:pt x="10713777" y="257565"/>
                </a:lnTo>
                <a:cubicBezTo>
                  <a:pt x="10669991" y="237215"/>
                  <a:pt x="10639267" y="189575"/>
                  <a:pt x="10639267" y="134049"/>
                </a:cubicBezTo>
                <a:cubicBezTo>
                  <a:pt x="10639267" y="60016"/>
                  <a:pt x="10693887" y="0"/>
                  <a:pt x="10761264" y="0"/>
                </a:cubicBezTo>
                <a:close/>
              </a:path>
            </a:pathLst>
          </a:cu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E9641087-9E2D-45E4-8FA5-F0FC97B8FEFA}"/>
              </a:ext>
            </a:extLst>
          </p:cNvPr>
          <p:cNvSpPr txBox="1"/>
          <p:nvPr/>
        </p:nvSpPr>
        <p:spPr>
          <a:xfrm>
            <a:off x="1579379" y="4800599"/>
            <a:ext cx="9033242" cy="147152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sz="11500" b="1" dirty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密を避けよう</a:t>
            </a:r>
          </a:p>
        </p:txBody>
      </p:sp>
    </p:spTree>
    <p:extLst>
      <p:ext uri="{BB962C8B-B14F-4D97-AF65-F5344CB8AC3E}">
        <p14:creationId xmlns:p14="http://schemas.microsoft.com/office/powerpoint/2010/main" val="14673865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 advClick="0" advTm="5000">
        <p:fade/>
      </p:transition>
    </mc:Choice>
    <mc:Fallback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3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6" presetClass="entr" presetSubtype="3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11" dur="20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30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20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5600"/>
                            </p:stCondLst>
                            <p:childTnLst>
                              <p:par>
                                <p:cTn id="19" presetID="53" presetClass="exit" presetSubtype="32" fill="hold" grpId="1" nodeType="afterEffect">
                                  <p:stCondLst>
                                    <p:cond delay="3000"/>
                                  </p:stCondLst>
                                  <p:childTnLst>
                                    <p:anim calcmode="lin" valueType="num">
                                      <p:cBhvr>
                                        <p:cTn id="20" dur="500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22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" grpId="0" animBg="1"/>
      <p:bldP spid="64" grpId="0" animBg="1"/>
      <p:bldP spid="91" grpId="0"/>
      <p:bldP spid="91" grpId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フリーフォーム: 図形 104">
            <a:extLst>
              <a:ext uri="{FF2B5EF4-FFF2-40B4-BE49-F238E27FC236}">
                <a16:creationId xmlns:a16="http://schemas.microsoft.com/office/drawing/2014/main" id="{D84F3723-03A2-4300-BB11-03900B59908C}"/>
              </a:ext>
            </a:extLst>
          </p:cNvPr>
          <p:cNvSpPr/>
          <p:nvPr/>
        </p:nvSpPr>
        <p:spPr>
          <a:xfrm>
            <a:off x="6016713" y="3227054"/>
            <a:ext cx="158574" cy="406880"/>
          </a:xfrm>
          <a:custGeom>
            <a:avLst/>
            <a:gdLst>
              <a:gd name="connsiteX0" fmla="*/ 355654 w 711193"/>
              <a:gd name="connsiteY0" fmla="*/ 0 h 1824827"/>
              <a:gd name="connsiteX1" fmla="*/ 643425 w 711193"/>
              <a:gd name="connsiteY1" fmla="*/ 316201 h 1824827"/>
              <a:gd name="connsiteX2" fmla="*/ 467668 w 711193"/>
              <a:gd name="connsiteY2" fmla="*/ 607553 h 1824827"/>
              <a:gd name="connsiteX3" fmla="*/ 418362 w 711193"/>
              <a:gd name="connsiteY3" fmla="*/ 618492 h 1824827"/>
              <a:gd name="connsiteX4" fmla="*/ 427702 w 711193"/>
              <a:gd name="connsiteY4" fmla="*/ 654095 h 1824827"/>
              <a:gd name="connsiteX5" fmla="*/ 472338 w 711193"/>
              <a:gd name="connsiteY5" fmla="*/ 662683 h 1824827"/>
              <a:gd name="connsiteX6" fmla="*/ 549209 w 711193"/>
              <a:gd name="connsiteY6" fmla="*/ 743482 h 1824827"/>
              <a:gd name="connsiteX7" fmla="*/ 550038 w 711193"/>
              <a:gd name="connsiteY7" fmla="*/ 748707 h 1824827"/>
              <a:gd name="connsiteX8" fmla="*/ 709363 w 711193"/>
              <a:gd name="connsiteY8" fmla="*/ 1315366 h 1824827"/>
              <a:gd name="connsiteX9" fmla="*/ 671654 w 711193"/>
              <a:gd name="connsiteY9" fmla="*/ 1377611 h 1824827"/>
              <a:gd name="connsiteX10" fmla="*/ 671655 w 711193"/>
              <a:gd name="connsiteY10" fmla="*/ 1377612 h 1824827"/>
              <a:gd name="connsiteX11" fmla="*/ 606341 w 711193"/>
              <a:gd name="connsiteY11" fmla="*/ 1341675 h 1824827"/>
              <a:gd name="connsiteX12" fmla="*/ 555317 w 711193"/>
              <a:gd name="connsiteY12" fmla="*/ 1160204 h 1824827"/>
              <a:gd name="connsiteX13" fmla="*/ 555317 w 711193"/>
              <a:gd name="connsiteY13" fmla="*/ 1218415 h 1824827"/>
              <a:gd name="connsiteX14" fmla="*/ 544640 w 711193"/>
              <a:gd name="connsiteY14" fmla="*/ 1268813 h 1824827"/>
              <a:gd name="connsiteX15" fmla="*/ 541318 w 711193"/>
              <a:gd name="connsiteY15" fmla="*/ 1273508 h 1824827"/>
              <a:gd name="connsiteX16" fmla="*/ 493508 w 711193"/>
              <a:gd name="connsiteY16" fmla="*/ 1824827 h 1824827"/>
              <a:gd name="connsiteX17" fmla="*/ 386236 w 711193"/>
              <a:gd name="connsiteY17" fmla="*/ 1824827 h 1824827"/>
              <a:gd name="connsiteX18" fmla="*/ 355654 w 711193"/>
              <a:gd name="connsiteY18" fmla="*/ 1472181 h 1824827"/>
              <a:gd name="connsiteX19" fmla="*/ 325073 w 711193"/>
              <a:gd name="connsiteY19" fmla="*/ 1824827 h 1824827"/>
              <a:gd name="connsiteX20" fmla="*/ 217801 w 711193"/>
              <a:gd name="connsiteY20" fmla="*/ 1824827 h 1824827"/>
              <a:gd name="connsiteX21" fmla="*/ 169991 w 711193"/>
              <a:gd name="connsiteY21" fmla="*/ 1273509 h 1824827"/>
              <a:gd name="connsiteX22" fmla="*/ 166668 w 711193"/>
              <a:gd name="connsiteY22" fmla="*/ 1268813 h 1824827"/>
              <a:gd name="connsiteX23" fmla="*/ 155991 w 711193"/>
              <a:gd name="connsiteY23" fmla="*/ 1218415 h 1824827"/>
              <a:gd name="connsiteX24" fmla="*/ 155991 w 711193"/>
              <a:gd name="connsiteY24" fmla="*/ 1157524 h 1824827"/>
              <a:gd name="connsiteX25" fmla="*/ 104852 w 711193"/>
              <a:gd name="connsiteY25" fmla="*/ 1339404 h 1824827"/>
              <a:gd name="connsiteX26" fmla="*/ 39538 w 711193"/>
              <a:gd name="connsiteY26" fmla="*/ 1375341 h 1824827"/>
              <a:gd name="connsiteX27" fmla="*/ 39539 w 711193"/>
              <a:gd name="connsiteY27" fmla="*/ 1375340 h 1824827"/>
              <a:gd name="connsiteX28" fmla="*/ 1830 w 711193"/>
              <a:gd name="connsiteY28" fmla="*/ 1313095 h 1824827"/>
              <a:gd name="connsiteX29" fmla="*/ 162873 w 711193"/>
              <a:gd name="connsiteY29" fmla="*/ 740328 h 1824827"/>
              <a:gd name="connsiteX30" fmla="*/ 172293 w 711193"/>
              <a:gd name="connsiteY30" fmla="*/ 722254 h 1824827"/>
              <a:gd name="connsiteX31" fmla="*/ 173177 w 711193"/>
              <a:gd name="connsiteY31" fmla="*/ 721521 h 1824827"/>
              <a:gd name="connsiteX32" fmla="*/ 179195 w 711193"/>
              <a:gd name="connsiteY32" fmla="*/ 709593 h 1824827"/>
              <a:gd name="connsiteX33" fmla="*/ 238970 w 711193"/>
              <a:gd name="connsiteY33" fmla="*/ 662683 h 1824827"/>
              <a:gd name="connsiteX34" fmla="*/ 283606 w 711193"/>
              <a:gd name="connsiteY34" fmla="*/ 654095 h 1824827"/>
              <a:gd name="connsiteX35" fmla="*/ 292946 w 711193"/>
              <a:gd name="connsiteY35" fmla="*/ 618492 h 1824827"/>
              <a:gd name="connsiteX36" fmla="*/ 243640 w 711193"/>
              <a:gd name="connsiteY36" fmla="*/ 607553 h 1824827"/>
              <a:gd name="connsiteX37" fmla="*/ 67883 w 711193"/>
              <a:gd name="connsiteY37" fmla="*/ 316201 h 1824827"/>
              <a:gd name="connsiteX38" fmla="*/ 355654 w 711193"/>
              <a:gd name="connsiteY38" fmla="*/ 0 h 18248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</a:cxnLst>
            <a:rect l="l" t="t" r="r" b="b"/>
            <a:pathLst>
              <a:path w="711193" h="1824827">
                <a:moveTo>
                  <a:pt x="355654" y="0"/>
                </a:moveTo>
                <a:cubicBezTo>
                  <a:pt x="514586" y="0"/>
                  <a:pt x="643425" y="141568"/>
                  <a:pt x="643425" y="316201"/>
                </a:cubicBezTo>
                <a:cubicBezTo>
                  <a:pt x="643425" y="447176"/>
                  <a:pt x="570953" y="559552"/>
                  <a:pt x="467668" y="607553"/>
                </a:cubicBezTo>
                <a:lnTo>
                  <a:pt x="418362" y="618492"/>
                </a:lnTo>
                <a:lnTo>
                  <a:pt x="427702" y="654095"/>
                </a:lnTo>
                <a:lnTo>
                  <a:pt x="472338" y="662683"/>
                </a:lnTo>
                <a:cubicBezTo>
                  <a:pt x="508910" y="677425"/>
                  <a:pt x="537300" y="706994"/>
                  <a:pt x="549209" y="743482"/>
                </a:cubicBezTo>
                <a:lnTo>
                  <a:pt x="550038" y="748707"/>
                </a:lnTo>
                <a:lnTo>
                  <a:pt x="709363" y="1315366"/>
                </a:lnTo>
                <a:cubicBezTo>
                  <a:pt x="716986" y="1342479"/>
                  <a:pt x="700103" y="1370346"/>
                  <a:pt x="671654" y="1377611"/>
                </a:cubicBezTo>
                <a:lnTo>
                  <a:pt x="671655" y="1377612"/>
                </a:lnTo>
                <a:cubicBezTo>
                  <a:pt x="643206" y="1384877"/>
                  <a:pt x="613964" y="1368787"/>
                  <a:pt x="606341" y="1341675"/>
                </a:cubicBezTo>
                <a:lnTo>
                  <a:pt x="555317" y="1160204"/>
                </a:lnTo>
                <a:lnTo>
                  <a:pt x="555317" y="1218415"/>
                </a:lnTo>
                <a:cubicBezTo>
                  <a:pt x="555317" y="1236292"/>
                  <a:pt x="551515" y="1253322"/>
                  <a:pt x="544640" y="1268813"/>
                </a:cubicBezTo>
                <a:lnTo>
                  <a:pt x="541318" y="1273508"/>
                </a:lnTo>
                <a:lnTo>
                  <a:pt x="493508" y="1824827"/>
                </a:lnTo>
                <a:lnTo>
                  <a:pt x="386236" y="1824827"/>
                </a:lnTo>
                <a:lnTo>
                  <a:pt x="355654" y="1472181"/>
                </a:lnTo>
                <a:lnTo>
                  <a:pt x="325073" y="1824827"/>
                </a:lnTo>
                <a:lnTo>
                  <a:pt x="217801" y="1824827"/>
                </a:lnTo>
                <a:lnTo>
                  <a:pt x="169991" y="1273509"/>
                </a:lnTo>
                <a:lnTo>
                  <a:pt x="166668" y="1268813"/>
                </a:lnTo>
                <a:cubicBezTo>
                  <a:pt x="159793" y="1253322"/>
                  <a:pt x="155991" y="1236292"/>
                  <a:pt x="155991" y="1218415"/>
                </a:cubicBezTo>
                <a:lnTo>
                  <a:pt x="155991" y="1157524"/>
                </a:lnTo>
                <a:lnTo>
                  <a:pt x="104852" y="1339404"/>
                </a:lnTo>
                <a:cubicBezTo>
                  <a:pt x="97229" y="1366516"/>
                  <a:pt x="67987" y="1382606"/>
                  <a:pt x="39538" y="1375341"/>
                </a:cubicBezTo>
                <a:lnTo>
                  <a:pt x="39539" y="1375340"/>
                </a:lnTo>
                <a:cubicBezTo>
                  <a:pt x="11090" y="1368076"/>
                  <a:pt x="-5793" y="1340208"/>
                  <a:pt x="1830" y="1313095"/>
                </a:cubicBezTo>
                <a:lnTo>
                  <a:pt x="162873" y="740328"/>
                </a:lnTo>
                <a:cubicBezTo>
                  <a:pt x="164778" y="733551"/>
                  <a:pt x="168035" y="727461"/>
                  <a:pt x="172293" y="722254"/>
                </a:cubicBezTo>
                <a:lnTo>
                  <a:pt x="173177" y="721521"/>
                </a:lnTo>
                <a:lnTo>
                  <a:pt x="179195" y="709593"/>
                </a:lnTo>
                <a:cubicBezTo>
                  <a:pt x="193844" y="688929"/>
                  <a:pt x="214589" y="672510"/>
                  <a:pt x="238970" y="662683"/>
                </a:cubicBezTo>
                <a:lnTo>
                  <a:pt x="283606" y="654095"/>
                </a:lnTo>
                <a:lnTo>
                  <a:pt x="292946" y="618492"/>
                </a:lnTo>
                <a:lnTo>
                  <a:pt x="243640" y="607553"/>
                </a:lnTo>
                <a:cubicBezTo>
                  <a:pt x="140355" y="559552"/>
                  <a:pt x="67883" y="447176"/>
                  <a:pt x="67883" y="316201"/>
                </a:cubicBezTo>
                <a:cubicBezTo>
                  <a:pt x="67883" y="141568"/>
                  <a:pt x="196722" y="0"/>
                  <a:pt x="355654" y="0"/>
                </a:cubicBezTo>
                <a:close/>
              </a:path>
            </a:pathLst>
          </a:cu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280" name="フリーフォーム: 図形 279">
            <a:extLst>
              <a:ext uri="{FF2B5EF4-FFF2-40B4-BE49-F238E27FC236}">
                <a16:creationId xmlns:a16="http://schemas.microsoft.com/office/drawing/2014/main" id="{C499AEE0-57EA-4AA3-8DDD-C5F4BD218E05}"/>
              </a:ext>
            </a:extLst>
          </p:cNvPr>
          <p:cNvSpPr/>
          <p:nvPr/>
        </p:nvSpPr>
        <p:spPr>
          <a:xfrm>
            <a:off x="387344" y="192719"/>
            <a:ext cx="11534150" cy="6510067"/>
          </a:xfrm>
          <a:custGeom>
            <a:avLst/>
            <a:gdLst>
              <a:gd name="connsiteX0" fmla="*/ 3210689 w 11534150"/>
              <a:gd name="connsiteY0" fmla="*/ 6103187 h 6510067"/>
              <a:gd name="connsiteX1" fmla="*/ 3274853 w 11534150"/>
              <a:gd name="connsiteY1" fmla="*/ 6173690 h 6510067"/>
              <a:gd name="connsiteX2" fmla="*/ 3235664 w 11534150"/>
              <a:gd name="connsiteY2" fmla="*/ 6238653 h 6510067"/>
              <a:gd name="connsiteX3" fmla="*/ 3224671 w 11534150"/>
              <a:gd name="connsiteY3" fmla="*/ 6241092 h 6510067"/>
              <a:gd name="connsiteX4" fmla="*/ 3226753 w 11534150"/>
              <a:gd name="connsiteY4" fmla="*/ 6249030 h 6510067"/>
              <a:gd name="connsiteX5" fmla="*/ 3236706 w 11534150"/>
              <a:gd name="connsiteY5" fmla="*/ 6250945 h 6510067"/>
              <a:gd name="connsiteX6" fmla="*/ 3253845 w 11534150"/>
              <a:gd name="connsiteY6" fmla="*/ 6268961 h 6510067"/>
              <a:gd name="connsiteX7" fmla="*/ 3254030 w 11534150"/>
              <a:gd name="connsiteY7" fmla="*/ 6270126 h 6510067"/>
              <a:gd name="connsiteX8" fmla="*/ 3289555 w 11534150"/>
              <a:gd name="connsiteY8" fmla="*/ 6396473 h 6510067"/>
              <a:gd name="connsiteX9" fmla="*/ 3281147 w 11534150"/>
              <a:gd name="connsiteY9" fmla="*/ 6410352 h 6510067"/>
              <a:gd name="connsiteX10" fmla="*/ 3281147 w 11534150"/>
              <a:gd name="connsiteY10" fmla="*/ 6410352 h 6510067"/>
              <a:gd name="connsiteX11" fmla="*/ 3266584 w 11534150"/>
              <a:gd name="connsiteY11" fmla="*/ 6402339 h 6510067"/>
              <a:gd name="connsiteX12" fmla="*/ 3255207 w 11534150"/>
              <a:gd name="connsiteY12" fmla="*/ 6361877 h 6510067"/>
              <a:gd name="connsiteX13" fmla="*/ 3255207 w 11534150"/>
              <a:gd name="connsiteY13" fmla="*/ 6374856 h 6510067"/>
              <a:gd name="connsiteX14" fmla="*/ 3252826 w 11534150"/>
              <a:gd name="connsiteY14" fmla="*/ 6386093 h 6510067"/>
              <a:gd name="connsiteX15" fmla="*/ 3252087 w 11534150"/>
              <a:gd name="connsiteY15" fmla="*/ 6387140 h 6510067"/>
              <a:gd name="connsiteX16" fmla="*/ 3241426 w 11534150"/>
              <a:gd name="connsiteY16" fmla="*/ 6510067 h 6510067"/>
              <a:gd name="connsiteX17" fmla="*/ 3217508 w 11534150"/>
              <a:gd name="connsiteY17" fmla="*/ 6510067 h 6510067"/>
              <a:gd name="connsiteX18" fmla="*/ 3210689 w 11534150"/>
              <a:gd name="connsiteY18" fmla="*/ 6431438 h 6510067"/>
              <a:gd name="connsiteX19" fmla="*/ 3203871 w 11534150"/>
              <a:gd name="connsiteY19" fmla="*/ 6510067 h 6510067"/>
              <a:gd name="connsiteX20" fmla="*/ 3179952 w 11534150"/>
              <a:gd name="connsiteY20" fmla="*/ 6510067 h 6510067"/>
              <a:gd name="connsiteX21" fmla="*/ 3169291 w 11534150"/>
              <a:gd name="connsiteY21" fmla="*/ 6387140 h 6510067"/>
              <a:gd name="connsiteX22" fmla="*/ 3168550 w 11534150"/>
              <a:gd name="connsiteY22" fmla="*/ 6386093 h 6510067"/>
              <a:gd name="connsiteX23" fmla="*/ 3166170 w 11534150"/>
              <a:gd name="connsiteY23" fmla="*/ 6374856 h 6510067"/>
              <a:gd name="connsiteX24" fmla="*/ 3166170 w 11534150"/>
              <a:gd name="connsiteY24" fmla="*/ 6361279 h 6510067"/>
              <a:gd name="connsiteX25" fmla="*/ 3154768 w 11534150"/>
              <a:gd name="connsiteY25" fmla="*/ 6401833 h 6510067"/>
              <a:gd name="connsiteX26" fmla="*/ 3149228 w 11534150"/>
              <a:gd name="connsiteY26" fmla="*/ 6408714 h 6510067"/>
              <a:gd name="connsiteX27" fmla="*/ 3140205 w 11534150"/>
              <a:gd name="connsiteY27" fmla="*/ 6409846 h 6510067"/>
              <a:gd name="connsiteX28" fmla="*/ 3131797 w 11534150"/>
              <a:gd name="connsiteY28" fmla="*/ 6395967 h 6510067"/>
              <a:gd name="connsiteX29" fmla="*/ 3167705 w 11534150"/>
              <a:gd name="connsiteY29" fmla="*/ 6268257 h 6510067"/>
              <a:gd name="connsiteX30" fmla="*/ 3169805 w 11534150"/>
              <a:gd name="connsiteY30" fmla="*/ 6264228 h 6510067"/>
              <a:gd name="connsiteX31" fmla="*/ 3170002 w 11534150"/>
              <a:gd name="connsiteY31" fmla="*/ 6264064 h 6510067"/>
              <a:gd name="connsiteX32" fmla="*/ 3171344 w 11534150"/>
              <a:gd name="connsiteY32" fmla="*/ 6261405 h 6510067"/>
              <a:gd name="connsiteX33" fmla="*/ 3184672 w 11534150"/>
              <a:gd name="connsiteY33" fmla="*/ 6250945 h 6510067"/>
              <a:gd name="connsiteX34" fmla="*/ 3194624 w 11534150"/>
              <a:gd name="connsiteY34" fmla="*/ 6249030 h 6510067"/>
              <a:gd name="connsiteX35" fmla="*/ 3196707 w 11534150"/>
              <a:gd name="connsiteY35" fmla="*/ 6241092 h 6510067"/>
              <a:gd name="connsiteX36" fmla="*/ 3185713 w 11534150"/>
              <a:gd name="connsiteY36" fmla="*/ 6238653 h 6510067"/>
              <a:gd name="connsiteX37" fmla="*/ 3146525 w 11534150"/>
              <a:gd name="connsiteY37" fmla="*/ 6173690 h 6510067"/>
              <a:gd name="connsiteX38" fmla="*/ 3210689 w 11534150"/>
              <a:gd name="connsiteY38" fmla="*/ 6103187 h 6510067"/>
              <a:gd name="connsiteX39" fmla="*/ 895131 w 11534150"/>
              <a:gd name="connsiteY39" fmla="*/ 6089527 h 6510067"/>
              <a:gd name="connsiteX40" fmla="*/ 959295 w 11534150"/>
              <a:gd name="connsiteY40" fmla="*/ 6160030 h 6510067"/>
              <a:gd name="connsiteX41" fmla="*/ 920107 w 11534150"/>
              <a:gd name="connsiteY41" fmla="*/ 6224993 h 6510067"/>
              <a:gd name="connsiteX42" fmla="*/ 909113 w 11534150"/>
              <a:gd name="connsiteY42" fmla="*/ 6227432 h 6510067"/>
              <a:gd name="connsiteX43" fmla="*/ 911196 w 11534150"/>
              <a:gd name="connsiteY43" fmla="*/ 6235370 h 6510067"/>
              <a:gd name="connsiteX44" fmla="*/ 921148 w 11534150"/>
              <a:gd name="connsiteY44" fmla="*/ 6237285 h 6510067"/>
              <a:gd name="connsiteX45" fmla="*/ 938288 w 11534150"/>
              <a:gd name="connsiteY45" fmla="*/ 6255301 h 6510067"/>
              <a:gd name="connsiteX46" fmla="*/ 938473 w 11534150"/>
              <a:gd name="connsiteY46" fmla="*/ 6256466 h 6510067"/>
              <a:gd name="connsiteX47" fmla="*/ 973997 w 11534150"/>
              <a:gd name="connsiteY47" fmla="*/ 6382813 h 6510067"/>
              <a:gd name="connsiteX48" fmla="*/ 965589 w 11534150"/>
              <a:gd name="connsiteY48" fmla="*/ 6396692 h 6510067"/>
              <a:gd name="connsiteX49" fmla="*/ 965590 w 11534150"/>
              <a:gd name="connsiteY49" fmla="*/ 6396692 h 6510067"/>
              <a:gd name="connsiteX50" fmla="*/ 951027 w 11534150"/>
              <a:gd name="connsiteY50" fmla="*/ 6388679 h 6510067"/>
              <a:gd name="connsiteX51" fmla="*/ 939650 w 11534150"/>
              <a:gd name="connsiteY51" fmla="*/ 6348217 h 6510067"/>
              <a:gd name="connsiteX52" fmla="*/ 939650 w 11534150"/>
              <a:gd name="connsiteY52" fmla="*/ 6361196 h 6510067"/>
              <a:gd name="connsiteX53" fmla="*/ 937269 w 11534150"/>
              <a:gd name="connsiteY53" fmla="*/ 6372433 h 6510067"/>
              <a:gd name="connsiteX54" fmla="*/ 936529 w 11534150"/>
              <a:gd name="connsiteY54" fmla="*/ 6373480 h 6510067"/>
              <a:gd name="connsiteX55" fmla="*/ 925869 w 11534150"/>
              <a:gd name="connsiteY55" fmla="*/ 6496407 h 6510067"/>
              <a:gd name="connsiteX56" fmla="*/ 901950 w 11534150"/>
              <a:gd name="connsiteY56" fmla="*/ 6496407 h 6510067"/>
              <a:gd name="connsiteX57" fmla="*/ 895131 w 11534150"/>
              <a:gd name="connsiteY57" fmla="*/ 6417778 h 6510067"/>
              <a:gd name="connsiteX58" fmla="*/ 888313 w 11534150"/>
              <a:gd name="connsiteY58" fmla="*/ 6496407 h 6510067"/>
              <a:gd name="connsiteX59" fmla="*/ 864394 w 11534150"/>
              <a:gd name="connsiteY59" fmla="*/ 6496407 h 6510067"/>
              <a:gd name="connsiteX60" fmla="*/ 853734 w 11534150"/>
              <a:gd name="connsiteY60" fmla="*/ 6373480 h 6510067"/>
              <a:gd name="connsiteX61" fmla="*/ 852993 w 11534150"/>
              <a:gd name="connsiteY61" fmla="*/ 6372433 h 6510067"/>
              <a:gd name="connsiteX62" fmla="*/ 850613 w 11534150"/>
              <a:gd name="connsiteY62" fmla="*/ 6361196 h 6510067"/>
              <a:gd name="connsiteX63" fmla="*/ 850613 w 11534150"/>
              <a:gd name="connsiteY63" fmla="*/ 6347619 h 6510067"/>
              <a:gd name="connsiteX64" fmla="*/ 839210 w 11534150"/>
              <a:gd name="connsiteY64" fmla="*/ 6388173 h 6510067"/>
              <a:gd name="connsiteX65" fmla="*/ 833670 w 11534150"/>
              <a:gd name="connsiteY65" fmla="*/ 6395054 h 6510067"/>
              <a:gd name="connsiteX66" fmla="*/ 824648 w 11534150"/>
              <a:gd name="connsiteY66" fmla="*/ 6396186 h 6510067"/>
              <a:gd name="connsiteX67" fmla="*/ 816239 w 11534150"/>
              <a:gd name="connsiteY67" fmla="*/ 6382307 h 6510067"/>
              <a:gd name="connsiteX68" fmla="*/ 852147 w 11534150"/>
              <a:gd name="connsiteY68" fmla="*/ 6254597 h 6510067"/>
              <a:gd name="connsiteX69" fmla="*/ 854247 w 11534150"/>
              <a:gd name="connsiteY69" fmla="*/ 6250568 h 6510067"/>
              <a:gd name="connsiteX70" fmla="*/ 854445 w 11534150"/>
              <a:gd name="connsiteY70" fmla="*/ 6250404 h 6510067"/>
              <a:gd name="connsiteX71" fmla="*/ 855786 w 11534150"/>
              <a:gd name="connsiteY71" fmla="*/ 6247745 h 6510067"/>
              <a:gd name="connsiteX72" fmla="*/ 869114 w 11534150"/>
              <a:gd name="connsiteY72" fmla="*/ 6237285 h 6510067"/>
              <a:gd name="connsiteX73" fmla="*/ 879067 w 11534150"/>
              <a:gd name="connsiteY73" fmla="*/ 6235370 h 6510067"/>
              <a:gd name="connsiteX74" fmla="*/ 881149 w 11534150"/>
              <a:gd name="connsiteY74" fmla="*/ 6227432 h 6510067"/>
              <a:gd name="connsiteX75" fmla="*/ 870155 w 11534150"/>
              <a:gd name="connsiteY75" fmla="*/ 6224993 h 6510067"/>
              <a:gd name="connsiteX76" fmla="*/ 830967 w 11534150"/>
              <a:gd name="connsiteY76" fmla="*/ 6160030 h 6510067"/>
              <a:gd name="connsiteX77" fmla="*/ 895131 w 11534150"/>
              <a:gd name="connsiteY77" fmla="*/ 6089527 h 6510067"/>
              <a:gd name="connsiteX78" fmla="*/ 6251394 w 11534150"/>
              <a:gd name="connsiteY78" fmla="*/ 6068740 h 6510067"/>
              <a:gd name="connsiteX79" fmla="*/ 6315558 w 11534150"/>
              <a:gd name="connsiteY79" fmla="*/ 6139243 h 6510067"/>
              <a:gd name="connsiteX80" fmla="*/ 6276370 w 11534150"/>
              <a:gd name="connsiteY80" fmla="*/ 6204206 h 6510067"/>
              <a:gd name="connsiteX81" fmla="*/ 6265376 w 11534150"/>
              <a:gd name="connsiteY81" fmla="*/ 6206645 h 6510067"/>
              <a:gd name="connsiteX82" fmla="*/ 6267459 w 11534150"/>
              <a:gd name="connsiteY82" fmla="*/ 6214583 h 6510067"/>
              <a:gd name="connsiteX83" fmla="*/ 6277411 w 11534150"/>
              <a:gd name="connsiteY83" fmla="*/ 6216498 h 6510067"/>
              <a:gd name="connsiteX84" fmla="*/ 6294551 w 11534150"/>
              <a:gd name="connsiteY84" fmla="*/ 6234514 h 6510067"/>
              <a:gd name="connsiteX85" fmla="*/ 6294736 w 11534150"/>
              <a:gd name="connsiteY85" fmla="*/ 6235679 h 6510067"/>
              <a:gd name="connsiteX86" fmla="*/ 6330260 w 11534150"/>
              <a:gd name="connsiteY86" fmla="*/ 6362026 h 6510067"/>
              <a:gd name="connsiteX87" fmla="*/ 6321852 w 11534150"/>
              <a:gd name="connsiteY87" fmla="*/ 6375905 h 6510067"/>
              <a:gd name="connsiteX88" fmla="*/ 6321852 w 11534150"/>
              <a:gd name="connsiteY88" fmla="*/ 6375905 h 6510067"/>
              <a:gd name="connsiteX89" fmla="*/ 6307289 w 11534150"/>
              <a:gd name="connsiteY89" fmla="*/ 6367892 h 6510067"/>
              <a:gd name="connsiteX90" fmla="*/ 6295913 w 11534150"/>
              <a:gd name="connsiteY90" fmla="*/ 6327430 h 6510067"/>
              <a:gd name="connsiteX91" fmla="*/ 6295913 w 11534150"/>
              <a:gd name="connsiteY91" fmla="*/ 6340409 h 6510067"/>
              <a:gd name="connsiteX92" fmla="*/ 6293532 w 11534150"/>
              <a:gd name="connsiteY92" fmla="*/ 6351646 h 6510067"/>
              <a:gd name="connsiteX93" fmla="*/ 6292791 w 11534150"/>
              <a:gd name="connsiteY93" fmla="*/ 6352693 h 6510067"/>
              <a:gd name="connsiteX94" fmla="*/ 6282131 w 11534150"/>
              <a:gd name="connsiteY94" fmla="*/ 6475620 h 6510067"/>
              <a:gd name="connsiteX95" fmla="*/ 6258213 w 11534150"/>
              <a:gd name="connsiteY95" fmla="*/ 6475620 h 6510067"/>
              <a:gd name="connsiteX96" fmla="*/ 6251394 w 11534150"/>
              <a:gd name="connsiteY96" fmla="*/ 6396991 h 6510067"/>
              <a:gd name="connsiteX97" fmla="*/ 6244575 w 11534150"/>
              <a:gd name="connsiteY97" fmla="*/ 6475620 h 6510067"/>
              <a:gd name="connsiteX98" fmla="*/ 6220657 w 11534150"/>
              <a:gd name="connsiteY98" fmla="*/ 6475620 h 6510067"/>
              <a:gd name="connsiteX99" fmla="*/ 6209997 w 11534150"/>
              <a:gd name="connsiteY99" fmla="*/ 6352693 h 6510067"/>
              <a:gd name="connsiteX100" fmla="*/ 6209256 w 11534150"/>
              <a:gd name="connsiteY100" fmla="*/ 6351646 h 6510067"/>
              <a:gd name="connsiteX101" fmla="*/ 6206875 w 11534150"/>
              <a:gd name="connsiteY101" fmla="*/ 6340409 h 6510067"/>
              <a:gd name="connsiteX102" fmla="*/ 6206875 w 11534150"/>
              <a:gd name="connsiteY102" fmla="*/ 6326832 h 6510067"/>
              <a:gd name="connsiteX103" fmla="*/ 6195473 w 11534150"/>
              <a:gd name="connsiteY103" fmla="*/ 6367386 h 6510067"/>
              <a:gd name="connsiteX104" fmla="*/ 6189933 w 11534150"/>
              <a:gd name="connsiteY104" fmla="*/ 6374267 h 6510067"/>
              <a:gd name="connsiteX105" fmla="*/ 6180910 w 11534150"/>
              <a:gd name="connsiteY105" fmla="*/ 6375399 h 6510067"/>
              <a:gd name="connsiteX106" fmla="*/ 6172502 w 11534150"/>
              <a:gd name="connsiteY106" fmla="*/ 6361520 h 6510067"/>
              <a:gd name="connsiteX107" fmla="*/ 6208410 w 11534150"/>
              <a:gd name="connsiteY107" fmla="*/ 6233810 h 6510067"/>
              <a:gd name="connsiteX108" fmla="*/ 6210510 w 11534150"/>
              <a:gd name="connsiteY108" fmla="*/ 6229781 h 6510067"/>
              <a:gd name="connsiteX109" fmla="*/ 6210707 w 11534150"/>
              <a:gd name="connsiteY109" fmla="*/ 6229617 h 6510067"/>
              <a:gd name="connsiteX110" fmla="*/ 6212049 w 11534150"/>
              <a:gd name="connsiteY110" fmla="*/ 6226958 h 6510067"/>
              <a:gd name="connsiteX111" fmla="*/ 6225377 w 11534150"/>
              <a:gd name="connsiteY111" fmla="*/ 6216498 h 6510067"/>
              <a:gd name="connsiteX112" fmla="*/ 6235330 w 11534150"/>
              <a:gd name="connsiteY112" fmla="*/ 6214583 h 6510067"/>
              <a:gd name="connsiteX113" fmla="*/ 6237412 w 11534150"/>
              <a:gd name="connsiteY113" fmla="*/ 6206645 h 6510067"/>
              <a:gd name="connsiteX114" fmla="*/ 6226418 w 11534150"/>
              <a:gd name="connsiteY114" fmla="*/ 6204206 h 6510067"/>
              <a:gd name="connsiteX115" fmla="*/ 6187230 w 11534150"/>
              <a:gd name="connsiteY115" fmla="*/ 6139243 h 6510067"/>
              <a:gd name="connsiteX116" fmla="*/ 6251394 w 11534150"/>
              <a:gd name="connsiteY116" fmla="*/ 6068740 h 6510067"/>
              <a:gd name="connsiteX117" fmla="*/ 9531185 w 11534150"/>
              <a:gd name="connsiteY117" fmla="*/ 6046450 h 6510067"/>
              <a:gd name="connsiteX118" fmla="*/ 9595349 w 11534150"/>
              <a:gd name="connsiteY118" fmla="*/ 6116953 h 6510067"/>
              <a:gd name="connsiteX119" fmla="*/ 9556160 w 11534150"/>
              <a:gd name="connsiteY119" fmla="*/ 6181916 h 6510067"/>
              <a:gd name="connsiteX120" fmla="*/ 9545167 w 11534150"/>
              <a:gd name="connsiteY120" fmla="*/ 6184355 h 6510067"/>
              <a:gd name="connsiteX121" fmla="*/ 9547249 w 11534150"/>
              <a:gd name="connsiteY121" fmla="*/ 6192293 h 6510067"/>
              <a:gd name="connsiteX122" fmla="*/ 9557202 w 11534150"/>
              <a:gd name="connsiteY122" fmla="*/ 6194208 h 6510067"/>
              <a:gd name="connsiteX123" fmla="*/ 9574342 w 11534150"/>
              <a:gd name="connsiteY123" fmla="*/ 6212224 h 6510067"/>
              <a:gd name="connsiteX124" fmla="*/ 9574526 w 11534150"/>
              <a:gd name="connsiteY124" fmla="*/ 6213389 h 6510067"/>
              <a:gd name="connsiteX125" fmla="*/ 9610051 w 11534150"/>
              <a:gd name="connsiteY125" fmla="*/ 6339736 h 6510067"/>
              <a:gd name="connsiteX126" fmla="*/ 9601643 w 11534150"/>
              <a:gd name="connsiteY126" fmla="*/ 6353615 h 6510067"/>
              <a:gd name="connsiteX127" fmla="*/ 9601643 w 11534150"/>
              <a:gd name="connsiteY127" fmla="*/ 6353615 h 6510067"/>
              <a:gd name="connsiteX128" fmla="*/ 9587080 w 11534150"/>
              <a:gd name="connsiteY128" fmla="*/ 6345602 h 6510067"/>
              <a:gd name="connsiteX129" fmla="*/ 9575703 w 11534150"/>
              <a:gd name="connsiteY129" fmla="*/ 6305140 h 6510067"/>
              <a:gd name="connsiteX130" fmla="*/ 9575703 w 11534150"/>
              <a:gd name="connsiteY130" fmla="*/ 6318119 h 6510067"/>
              <a:gd name="connsiteX131" fmla="*/ 9573323 w 11534150"/>
              <a:gd name="connsiteY131" fmla="*/ 6329356 h 6510067"/>
              <a:gd name="connsiteX132" fmla="*/ 9572582 w 11534150"/>
              <a:gd name="connsiteY132" fmla="*/ 6330403 h 6510067"/>
              <a:gd name="connsiteX133" fmla="*/ 9561922 w 11534150"/>
              <a:gd name="connsiteY133" fmla="*/ 6453330 h 6510067"/>
              <a:gd name="connsiteX134" fmla="*/ 9538004 w 11534150"/>
              <a:gd name="connsiteY134" fmla="*/ 6453330 h 6510067"/>
              <a:gd name="connsiteX135" fmla="*/ 9531185 w 11534150"/>
              <a:gd name="connsiteY135" fmla="*/ 6374701 h 6510067"/>
              <a:gd name="connsiteX136" fmla="*/ 9524366 w 11534150"/>
              <a:gd name="connsiteY136" fmla="*/ 6453330 h 6510067"/>
              <a:gd name="connsiteX137" fmla="*/ 9500448 w 11534150"/>
              <a:gd name="connsiteY137" fmla="*/ 6453330 h 6510067"/>
              <a:gd name="connsiteX138" fmla="*/ 9489788 w 11534150"/>
              <a:gd name="connsiteY138" fmla="*/ 6330403 h 6510067"/>
              <a:gd name="connsiteX139" fmla="*/ 9489047 w 11534150"/>
              <a:gd name="connsiteY139" fmla="*/ 6329356 h 6510067"/>
              <a:gd name="connsiteX140" fmla="*/ 9486666 w 11534150"/>
              <a:gd name="connsiteY140" fmla="*/ 6318119 h 6510067"/>
              <a:gd name="connsiteX141" fmla="*/ 9486666 w 11534150"/>
              <a:gd name="connsiteY141" fmla="*/ 6304542 h 6510067"/>
              <a:gd name="connsiteX142" fmla="*/ 9475264 w 11534150"/>
              <a:gd name="connsiteY142" fmla="*/ 6345096 h 6510067"/>
              <a:gd name="connsiteX143" fmla="*/ 9460701 w 11534150"/>
              <a:gd name="connsiteY143" fmla="*/ 6353109 h 6510067"/>
              <a:gd name="connsiteX144" fmla="*/ 9452293 w 11534150"/>
              <a:gd name="connsiteY144" fmla="*/ 6339230 h 6510067"/>
              <a:gd name="connsiteX145" fmla="*/ 9488201 w 11534150"/>
              <a:gd name="connsiteY145" fmla="*/ 6211520 h 6510067"/>
              <a:gd name="connsiteX146" fmla="*/ 9490301 w 11534150"/>
              <a:gd name="connsiteY146" fmla="*/ 6207491 h 6510067"/>
              <a:gd name="connsiteX147" fmla="*/ 9490498 w 11534150"/>
              <a:gd name="connsiteY147" fmla="*/ 6207327 h 6510067"/>
              <a:gd name="connsiteX148" fmla="*/ 9491840 w 11534150"/>
              <a:gd name="connsiteY148" fmla="*/ 6204668 h 6510067"/>
              <a:gd name="connsiteX149" fmla="*/ 9505168 w 11534150"/>
              <a:gd name="connsiteY149" fmla="*/ 6194208 h 6510067"/>
              <a:gd name="connsiteX150" fmla="*/ 9515120 w 11534150"/>
              <a:gd name="connsiteY150" fmla="*/ 6192293 h 6510067"/>
              <a:gd name="connsiteX151" fmla="*/ 9517203 w 11534150"/>
              <a:gd name="connsiteY151" fmla="*/ 6184355 h 6510067"/>
              <a:gd name="connsiteX152" fmla="*/ 9506209 w 11534150"/>
              <a:gd name="connsiteY152" fmla="*/ 6181916 h 6510067"/>
              <a:gd name="connsiteX153" fmla="*/ 9467021 w 11534150"/>
              <a:gd name="connsiteY153" fmla="*/ 6116953 h 6510067"/>
              <a:gd name="connsiteX154" fmla="*/ 9531185 w 11534150"/>
              <a:gd name="connsiteY154" fmla="*/ 6046450 h 6510067"/>
              <a:gd name="connsiteX155" fmla="*/ 4800446 w 11534150"/>
              <a:gd name="connsiteY155" fmla="*/ 6026325 h 6510067"/>
              <a:gd name="connsiteX156" fmla="*/ 4864610 w 11534150"/>
              <a:gd name="connsiteY156" fmla="*/ 6096828 h 6510067"/>
              <a:gd name="connsiteX157" fmla="*/ 4825423 w 11534150"/>
              <a:gd name="connsiteY157" fmla="*/ 6161791 h 6510067"/>
              <a:gd name="connsiteX158" fmla="*/ 4814429 w 11534150"/>
              <a:gd name="connsiteY158" fmla="*/ 6164230 h 6510067"/>
              <a:gd name="connsiteX159" fmla="*/ 4816511 w 11534150"/>
              <a:gd name="connsiteY159" fmla="*/ 6172168 h 6510067"/>
              <a:gd name="connsiteX160" fmla="*/ 4826463 w 11534150"/>
              <a:gd name="connsiteY160" fmla="*/ 6174083 h 6510067"/>
              <a:gd name="connsiteX161" fmla="*/ 4843604 w 11534150"/>
              <a:gd name="connsiteY161" fmla="*/ 6192099 h 6510067"/>
              <a:gd name="connsiteX162" fmla="*/ 4843788 w 11534150"/>
              <a:gd name="connsiteY162" fmla="*/ 6193264 h 6510067"/>
              <a:gd name="connsiteX163" fmla="*/ 4879311 w 11534150"/>
              <a:gd name="connsiteY163" fmla="*/ 6319611 h 6510067"/>
              <a:gd name="connsiteX164" fmla="*/ 4870905 w 11534150"/>
              <a:gd name="connsiteY164" fmla="*/ 6333490 h 6510067"/>
              <a:gd name="connsiteX165" fmla="*/ 4870905 w 11534150"/>
              <a:gd name="connsiteY165" fmla="*/ 6333490 h 6510067"/>
              <a:gd name="connsiteX166" fmla="*/ 4856343 w 11534150"/>
              <a:gd name="connsiteY166" fmla="*/ 6325477 h 6510067"/>
              <a:gd name="connsiteX167" fmla="*/ 4844966 w 11534150"/>
              <a:gd name="connsiteY167" fmla="*/ 6285015 h 6510067"/>
              <a:gd name="connsiteX168" fmla="*/ 4844966 w 11534150"/>
              <a:gd name="connsiteY168" fmla="*/ 6297994 h 6510067"/>
              <a:gd name="connsiteX169" fmla="*/ 4842584 w 11534150"/>
              <a:gd name="connsiteY169" fmla="*/ 6309231 h 6510067"/>
              <a:gd name="connsiteX170" fmla="*/ 4841844 w 11534150"/>
              <a:gd name="connsiteY170" fmla="*/ 6310278 h 6510067"/>
              <a:gd name="connsiteX171" fmla="*/ 4831182 w 11534150"/>
              <a:gd name="connsiteY171" fmla="*/ 6433205 h 6510067"/>
              <a:gd name="connsiteX172" fmla="*/ 4807265 w 11534150"/>
              <a:gd name="connsiteY172" fmla="*/ 6433205 h 6510067"/>
              <a:gd name="connsiteX173" fmla="*/ 4800446 w 11534150"/>
              <a:gd name="connsiteY173" fmla="*/ 6354576 h 6510067"/>
              <a:gd name="connsiteX174" fmla="*/ 4793627 w 11534150"/>
              <a:gd name="connsiteY174" fmla="*/ 6433205 h 6510067"/>
              <a:gd name="connsiteX175" fmla="*/ 4769709 w 11534150"/>
              <a:gd name="connsiteY175" fmla="*/ 6433205 h 6510067"/>
              <a:gd name="connsiteX176" fmla="*/ 4759049 w 11534150"/>
              <a:gd name="connsiteY176" fmla="*/ 6310278 h 6510067"/>
              <a:gd name="connsiteX177" fmla="*/ 4758308 w 11534150"/>
              <a:gd name="connsiteY177" fmla="*/ 6309231 h 6510067"/>
              <a:gd name="connsiteX178" fmla="*/ 4755928 w 11534150"/>
              <a:gd name="connsiteY178" fmla="*/ 6297994 h 6510067"/>
              <a:gd name="connsiteX179" fmla="*/ 4755928 w 11534150"/>
              <a:gd name="connsiteY179" fmla="*/ 6284417 h 6510067"/>
              <a:gd name="connsiteX180" fmla="*/ 4744525 w 11534150"/>
              <a:gd name="connsiteY180" fmla="*/ 6324971 h 6510067"/>
              <a:gd name="connsiteX181" fmla="*/ 4738984 w 11534150"/>
              <a:gd name="connsiteY181" fmla="*/ 6331852 h 6510067"/>
              <a:gd name="connsiteX182" fmla="*/ 4729963 w 11534150"/>
              <a:gd name="connsiteY182" fmla="*/ 6332984 h 6510067"/>
              <a:gd name="connsiteX183" fmla="*/ 4722741 w 11534150"/>
              <a:gd name="connsiteY183" fmla="*/ 6327704 h 6510067"/>
              <a:gd name="connsiteX184" fmla="*/ 4721553 w 11534150"/>
              <a:gd name="connsiteY184" fmla="*/ 6319105 h 6510067"/>
              <a:gd name="connsiteX185" fmla="*/ 4757462 w 11534150"/>
              <a:gd name="connsiteY185" fmla="*/ 6191395 h 6510067"/>
              <a:gd name="connsiteX186" fmla="*/ 4759563 w 11534150"/>
              <a:gd name="connsiteY186" fmla="*/ 6187366 h 6510067"/>
              <a:gd name="connsiteX187" fmla="*/ 4759759 w 11534150"/>
              <a:gd name="connsiteY187" fmla="*/ 6187202 h 6510067"/>
              <a:gd name="connsiteX188" fmla="*/ 4761103 w 11534150"/>
              <a:gd name="connsiteY188" fmla="*/ 6184543 h 6510067"/>
              <a:gd name="connsiteX189" fmla="*/ 4774429 w 11534150"/>
              <a:gd name="connsiteY189" fmla="*/ 6174083 h 6510067"/>
              <a:gd name="connsiteX190" fmla="*/ 4784383 w 11534150"/>
              <a:gd name="connsiteY190" fmla="*/ 6172168 h 6510067"/>
              <a:gd name="connsiteX191" fmla="*/ 4786465 w 11534150"/>
              <a:gd name="connsiteY191" fmla="*/ 6164230 h 6510067"/>
              <a:gd name="connsiteX192" fmla="*/ 4775471 w 11534150"/>
              <a:gd name="connsiteY192" fmla="*/ 6161791 h 6510067"/>
              <a:gd name="connsiteX193" fmla="*/ 4736282 w 11534150"/>
              <a:gd name="connsiteY193" fmla="*/ 6096828 h 6510067"/>
              <a:gd name="connsiteX194" fmla="*/ 4800446 w 11534150"/>
              <a:gd name="connsiteY194" fmla="*/ 6026325 h 6510067"/>
              <a:gd name="connsiteX195" fmla="*/ 7545672 w 11534150"/>
              <a:gd name="connsiteY195" fmla="*/ 5998227 h 6510067"/>
              <a:gd name="connsiteX196" fmla="*/ 7609836 w 11534150"/>
              <a:gd name="connsiteY196" fmla="*/ 6068730 h 6510067"/>
              <a:gd name="connsiteX197" fmla="*/ 7570648 w 11534150"/>
              <a:gd name="connsiteY197" fmla="*/ 6133693 h 6510067"/>
              <a:gd name="connsiteX198" fmla="*/ 7559654 w 11534150"/>
              <a:gd name="connsiteY198" fmla="*/ 6136132 h 6510067"/>
              <a:gd name="connsiteX199" fmla="*/ 7561737 w 11534150"/>
              <a:gd name="connsiteY199" fmla="*/ 6144070 h 6510067"/>
              <a:gd name="connsiteX200" fmla="*/ 7571689 w 11534150"/>
              <a:gd name="connsiteY200" fmla="*/ 6145985 h 6510067"/>
              <a:gd name="connsiteX201" fmla="*/ 7588829 w 11534150"/>
              <a:gd name="connsiteY201" fmla="*/ 6164001 h 6510067"/>
              <a:gd name="connsiteX202" fmla="*/ 7589014 w 11534150"/>
              <a:gd name="connsiteY202" fmla="*/ 6165166 h 6510067"/>
              <a:gd name="connsiteX203" fmla="*/ 7624538 w 11534150"/>
              <a:gd name="connsiteY203" fmla="*/ 6291513 h 6510067"/>
              <a:gd name="connsiteX204" fmla="*/ 7616130 w 11534150"/>
              <a:gd name="connsiteY204" fmla="*/ 6305392 h 6510067"/>
              <a:gd name="connsiteX205" fmla="*/ 7616130 w 11534150"/>
              <a:gd name="connsiteY205" fmla="*/ 6305392 h 6510067"/>
              <a:gd name="connsiteX206" fmla="*/ 7601567 w 11534150"/>
              <a:gd name="connsiteY206" fmla="*/ 6297379 h 6510067"/>
              <a:gd name="connsiteX207" fmla="*/ 7590191 w 11534150"/>
              <a:gd name="connsiteY207" fmla="*/ 6256917 h 6510067"/>
              <a:gd name="connsiteX208" fmla="*/ 7590191 w 11534150"/>
              <a:gd name="connsiteY208" fmla="*/ 6269896 h 6510067"/>
              <a:gd name="connsiteX209" fmla="*/ 7587810 w 11534150"/>
              <a:gd name="connsiteY209" fmla="*/ 6281133 h 6510067"/>
              <a:gd name="connsiteX210" fmla="*/ 7587069 w 11534150"/>
              <a:gd name="connsiteY210" fmla="*/ 6282180 h 6510067"/>
              <a:gd name="connsiteX211" fmla="*/ 7576409 w 11534150"/>
              <a:gd name="connsiteY211" fmla="*/ 6405107 h 6510067"/>
              <a:gd name="connsiteX212" fmla="*/ 7552491 w 11534150"/>
              <a:gd name="connsiteY212" fmla="*/ 6405107 h 6510067"/>
              <a:gd name="connsiteX213" fmla="*/ 7545672 w 11534150"/>
              <a:gd name="connsiteY213" fmla="*/ 6326478 h 6510067"/>
              <a:gd name="connsiteX214" fmla="*/ 7538853 w 11534150"/>
              <a:gd name="connsiteY214" fmla="*/ 6405107 h 6510067"/>
              <a:gd name="connsiteX215" fmla="*/ 7514935 w 11534150"/>
              <a:gd name="connsiteY215" fmla="*/ 6405107 h 6510067"/>
              <a:gd name="connsiteX216" fmla="*/ 7504275 w 11534150"/>
              <a:gd name="connsiteY216" fmla="*/ 6282180 h 6510067"/>
              <a:gd name="connsiteX217" fmla="*/ 7503534 w 11534150"/>
              <a:gd name="connsiteY217" fmla="*/ 6281133 h 6510067"/>
              <a:gd name="connsiteX218" fmla="*/ 7501153 w 11534150"/>
              <a:gd name="connsiteY218" fmla="*/ 6269896 h 6510067"/>
              <a:gd name="connsiteX219" fmla="*/ 7501153 w 11534150"/>
              <a:gd name="connsiteY219" fmla="*/ 6256319 h 6510067"/>
              <a:gd name="connsiteX220" fmla="*/ 7489751 w 11534150"/>
              <a:gd name="connsiteY220" fmla="*/ 6296873 h 6510067"/>
              <a:gd name="connsiteX221" fmla="*/ 7484211 w 11534150"/>
              <a:gd name="connsiteY221" fmla="*/ 6303754 h 6510067"/>
              <a:gd name="connsiteX222" fmla="*/ 7475188 w 11534150"/>
              <a:gd name="connsiteY222" fmla="*/ 6304886 h 6510067"/>
              <a:gd name="connsiteX223" fmla="*/ 7466780 w 11534150"/>
              <a:gd name="connsiteY223" fmla="*/ 6291007 h 6510067"/>
              <a:gd name="connsiteX224" fmla="*/ 7502688 w 11534150"/>
              <a:gd name="connsiteY224" fmla="*/ 6163297 h 6510067"/>
              <a:gd name="connsiteX225" fmla="*/ 7504788 w 11534150"/>
              <a:gd name="connsiteY225" fmla="*/ 6159268 h 6510067"/>
              <a:gd name="connsiteX226" fmla="*/ 7504985 w 11534150"/>
              <a:gd name="connsiteY226" fmla="*/ 6159104 h 6510067"/>
              <a:gd name="connsiteX227" fmla="*/ 7506327 w 11534150"/>
              <a:gd name="connsiteY227" fmla="*/ 6156445 h 6510067"/>
              <a:gd name="connsiteX228" fmla="*/ 7519655 w 11534150"/>
              <a:gd name="connsiteY228" fmla="*/ 6145985 h 6510067"/>
              <a:gd name="connsiteX229" fmla="*/ 7529608 w 11534150"/>
              <a:gd name="connsiteY229" fmla="*/ 6144070 h 6510067"/>
              <a:gd name="connsiteX230" fmla="*/ 7531690 w 11534150"/>
              <a:gd name="connsiteY230" fmla="*/ 6136132 h 6510067"/>
              <a:gd name="connsiteX231" fmla="*/ 7520696 w 11534150"/>
              <a:gd name="connsiteY231" fmla="*/ 6133693 h 6510067"/>
              <a:gd name="connsiteX232" fmla="*/ 7481508 w 11534150"/>
              <a:gd name="connsiteY232" fmla="*/ 6068730 h 6510067"/>
              <a:gd name="connsiteX233" fmla="*/ 7545672 w 11534150"/>
              <a:gd name="connsiteY233" fmla="*/ 5998227 h 6510067"/>
              <a:gd name="connsiteX234" fmla="*/ 10151059 w 11534150"/>
              <a:gd name="connsiteY234" fmla="*/ 5993317 h 6510067"/>
              <a:gd name="connsiteX235" fmla="*/ 10215223 w 11534150"/>
              <a:gd name="connsiteY235" fmla="*/ 6063820 h 6510067"/>
              <a:gd name="connsiteX236" fmla="*/ 10176034 w 11534150"/>
              <a:gd name="connsiteY236" fmla="*/ 6128783 h 6510067"/>
              <a:gd name="connsiteX237" fmla="*/ 10165041 w 11534150"/>
              <a:gd name="connsiteY237" fmla="*/ 6131222 h 6510067"/>
              <a:gd name="connsiteX238" fmla="*/ 10167123 w 11534150"/>
              <a:gd name="connsiteY238" fmla="*/ 6139160 h 6510067"/>
              <a:gd name="connsiteX239" fmla="*/ 10177076 w 11534150"/>
              <a:gd name="connsiteY239" fmla="*/ 6141075 h 6510067"/>
              <a:gd name="connsiteX240" fmla="*/ 10194216 w 11534150"/>
              <a:gd name="connsiteY240" fmla="*/ 6159091 h 6510067"/>
              <a:gd name="connsiteX241" fmla="*/ 10194400 w 11534150"/>
              <a:gd name="connsiteY241" fmla="*/ 6160256 h 6510067"/>
              <a:gd name="connsiteX242" fmla="*/ 10229925 w 11534150"/>
              <a:gd name="connsiteY242" fmla="*/ 6286603 h 6510067"/>
              <a:gd name="connsiteX243" fmla="*/ 10221517 w 11534150"/>
              <a:gd name="connsiteY243" fmla="*/ 6300482 h 6510067"/>
              <a:gd name="connsiteX244" fmla="*/ 10221517 w 11534150"/>
              <a:gd name="connsiteY244" fmla="*/ 6300482 h 6510067"/>
              <a:gd name="connsiteX245" fmla="*/ 10206954 w 11534150"/>
              <a:gd name="connsiteY245" fmla="*/ 6292469 h 6510067"/>
              <a:gd name="connsiteX246" fmla="*/ 10195577 w 11534150"/>
              <a:gd name="connsiteY246" fmla="*/ 6252007 h 6510067"/>
              <a:gd name="connsiteX247" fmla="*/ 10195577 w 11534150"/>
              <a:gd name="connsiteY247" fmla="*/ 6264986 h 6510067"/>
              <a:gd name="connsiteX248" fmla="*/ 10193197 w 11534150"/>
              <a:gd name="connsiteY248" fmla="*/ 6276223 h 6510067"/>
              <a:gd name="connsiteX249" fmla="*/ 10192456 w 11534150"/>
              <a:gd name="connsiteY249" fmla="*/ 6277270 h 6510067"/>
              <a:gd name="connsiteX250" fmla="*/ 10181796 w 11534150"/>
              <a:gd name="connsiteY250" fmla="*/ 6400197 h 6510067"/>
              <a:gd name="connsiteX251" fmla="*/ 10157878 w 11534150"/>
              <a:gd name="connsiteY251" fmla="*/ 6400197 h 6510067"/>
              <a:gd name="connsiteX252" fmla="*/ 10151059 w 11534150"/>
              <a:gd name="connsiteY252" fmla="*/ 6321568 h 6510067"/>
              <a:gd name="connsiteX253" fmla="*/ 10144240 w 11534150"/>
              <a:gd name="connsiteY253" fmla="*/ 6400197 h 6510067"/>
              <a:gd name="connsiteX254" fmla="*/ 10120322 w 11534150"/>
              <a:gd name="connsiteY254" fmla="*/ 6400197 h 6510067"/>
              <a:gd name="connsiteX255" fmla="*/ 10109662 w 11534150"/>
              <a:gd name="connsiteY255" fmla="*/ 6277270 h 6510067"/>
              <a:gd name="connsiteX256" fmla="*/ 10108921 w 11534150"/>
              <a:gd name="connsiteY256" fmla="*/ 6276223 h 6510067"/>
              <a:gd name="connsiteX257" fmla="*/ 10106540 w 11534150"/>
              <a:gd name="connsiteY257" fmla="*/ 6264986 h 6510067"/>
              <a:gd name="connsiteX258" fmla="*/ 10106540 w 11534150"/>
              <a:gd name="connsiteY258" fmla="*/ 6251409 h 6510067"/>
              <a:gd name="connsiteX259" fmla="*/ 10095138 w 11534150"/>
              <a:gd name="connsiteY259" fmla="*/ 6291963 h 6510067"/>
              <a:gd name="connsiteX260" fmla="*/ 10080575 w 11534150"/>
              <a:gd name="connsiteY260" fmla="*/ 6299976 h 6510067"/>
              <a:gd name="connsiteX261" fmla="*/ 10072167 w 11534150"/>
              <a:gd name="connsiteY261" fmla="*/ 6286097 h 6510067"/>
              <a:gd name="connsiteX262" fmla="*/ 10108075 w 11534150"/>
              <a:gd name="connsiteY262" fmla="*/ 6158387 h 6510067"/>
              <a:gd name="connsiteX263" fmla="*/ 10110175 w 11534150"/>
              <a:gd name="connsiteY263" fmla="*/ 6154358 h 6510067"/>
              <a:gd name="connsiteX264" fmla="*/ 10110372 w 11534150"/>
              <a:gd name="connsiteY264" fmla="*/ 6154194 h 6510067"/>
              <a:gd name="connsiteX265" fmla="*/ 10111714 w 11534150"/>
              <a:gd name="connsiteY265" fmla="*/ 6151535 h 6510067"/>
              <a:gd name="connsiteX266" fmla="*/ 10125042 w 11534150"/>
              <a:gd name="connsiteY266" fmla="*/ 6141075 h 6510067"/>
              <a:gd name="connsiteX267" fmla="*/ 10134994 w 11534150"/>
              <a:gd name="connsiteY267" fmla="*/ 6139160 h 6510067"/>
              <a:gd name="connsiteX268" fmla="*/ 10137077 w 11534150"/>
              <a:gd name="connsiteY268" fmla="*/ 6131222 h 6510067"/>
              <a:gd name="connsiteX269" fmla="*/ 10126083 w 11534150"/>
              <a:gd name="connsiteY269" fmla="*/ 6128783 h 6510067"/>
              <a:gd name="connsiteX270" fmla="*/ 10086895 w 11534150"/>
              <a:gd name="connsiteY270" fmla="*/ 6063820 h 6510067"/>
              <a:gd name="connsiteX271" fmla="*/ 10151059 w 11534150"/>
              <a:gd name="connsiteY271" fmla="*/ 5993317 h 6510067"/>
              <a:gd name="connsiteX272" fmla="*/ 3820501 w 11534150"/>
              <a:gd name="connsiteY272" fmla="*/ 5993259 h 6510067"/>
              <a:gd name="connsiteX273" fmla="*/ 3884663 w 11534150"/>
              <a:gd name="connsiteY273" fmla="*/ 6063762 h 6510067"/>
              <a:gd name="connsiteX274" fmla="*/ 3845474 w 11534150"/>
              <a:gd name="connsiteY274" fmla="*/ 6128725 h 6510067"/>
              <a:gd name="connsiteX275" fmla="*/ 3834480 w 11534150"/>
              <a:gd name="connsiteY275" fmla="*/ 6131164 h 6510067"/>
              <a:gd name="connsiteX276" fmla="*/ 3836563 w 11534150"/>
              <a:gd name="connsiteY276" fmla="*/ 6139102 h 6510067"/>
              <a:gd name="connsiteX277" fmla="*/ 3846514 w 11534150"/>
              <a:gd name="connsiteY277" fmla="*/ 6141017 h 6510067"/>
              <a:gd name="connsiteX278" fmla="*/ 3863655 w 11534150"/>
              <a:gd name="connsiteY278" fmla="*/ 6159033 h 6510067"/>
              <a:gd name="connsiteX279" fmla="*/ 3863841 w 11534150"/>
              <a:gd name="connsiteY279" fmla="*/ 6160198 h 6510067"/>
              <a:gd name="connsiteX280" fmla="*/ 3899366 w 11534150"/>
              <a:gd name="connsiteY280" fmla="*/ 6286545 h 6510067"/>
              <a:gd name="connsiteX281" fmla="*/ 3890958 w 11534150"/>
              <a:gd name="connsiteY281" fmla="*/ 6300424 h 6510067"/>
              <a:gd name="connsiteX282" fmla="*/ 3890958 w 11534150"/>
              <a:gd name="connsiteY282" fmla="*/ 6300424 h 6510067"/>
              <a:gd name="connsiteX283" fmla="*/ 3876394 w 11534150"/>
              <a:gd name="connsiteY283" fmla="*/ 6292411 h 6510067"/>
              <a:gd name="connsiteX284" fmla="*/ 3865016 w 11534150"/>
              <a:gd name="connsiteY284" fmla="*/ 6251949 h 6510067"/>
              <a:gd name="connsiteX285" fmla="*/ 3865016 w 11534150"/>
              <a:gd name="connsiteY285" fmla="*/ 6264928 h 6510067"/>
              <a:gd name="connsiteX286" fmla="*/ 3862638 w 11534150"/>
              <a:gd name="connsiteY286" fmla="*/ 6276165 h 6510067"/>
              <a:gd name="connsiteX287" fmla="*/ 3861895 w 11534150"/>
              <a:gd name="connsiteY287" fmla="*/ 6277212 h 6510067"/>
              <a:gd name="connsiteX288" fmla="*/ 3851236 w 11534150"/>
              <a:gd name="connsiteY288" fmla="*/ 6400139 h 6510067"/>
              <a:gd name="connsiteX289" fmla="*/ 3827319 w 11534150"/>
              <a:gd name="connsiteY289" fmla="*/ 6400139 h 6510067"/>
              <a:gd name="connsiteX290" fmla="*/ 3820501 w 11534150"/>
              <a:gd name="connsiteY290" fmla="*/ 6321510 h 6510067"/>
              <a:gd name="connsiteX291" fmla="*/ 3813680 w 11534150"/>
              <a:gd name="connsiteY291" fmla="*/ 6400139 h 6510067"/>
              <a:gd name="connsiteX292" fmla="*/ 3789769 w 11534150"/>
              <a:gd name="connsiteY292" fmla="*/ 6400139 h 6510067"/>
              <a:gd name="connsiteX293" fmla="*/ 3779109 w 11534150"/>
              <a:gd name="connsiteY293" fmla="*/ 6277212 h 6510067"/>
              <a:gd name="connsiteX294" fmla="*/ 3778368 w 11534150"/>
              <a:gd name="connsiteY294" fmla="*/ 6276165 h 6510067"/>
              <a:gd name="connsiteX295" fmla="*/ 3775988 w 11534150"/>
              <a:gd name="connsiteY295" fmla="*/ 6264928 h 6510067"/>
              <a:gd name="connsiteX296" fmla="*/ 3775988 w 11534150"/>
              <a:gd name="connsiteY296" fmla="*/ 6251351 h 6510067"/>
              <a:gd name="connsiteX297" fmla="*/ 3764584 w 11534150"/>
              <a:gd name="connsiteY297" fmla="*/ 6291905 h 6510067"/>
              <a:gd name="connsiteX298" fmla="*/ 3759045 w 11534150"/>
              <a:gd name="connsiteY298" fmla="*/ 6298786 h 6510067"/>
              <a:gd name="connsiteX299" fmla="*/ 3750022 w 11534150"/>
              <a:gd name="connsiteY299" fmla="*/ 6299918 h 6510067"/>
              <a:gd name="connsiteX300" fmla="*/ 3741614 w 11534150"/>
              <a:gd name="connsiteY300" fmla="*/ 6286039 h 6510067"/>
              <a:gd name="connsiteX301" fmla="*/ 3777522 w 11534150"/>
              <a:gd name="connsiteY301" fmla="*/ 6158329 h 6510067"/>
              <a:gd name="connsiteX302" fmla="*/ 3779622 w 11534150"/>
              <a:gd name="connsiteY302" fmla="*/ 6154300 h 6510067"/>
              <a:gd name="connsiteX303" fmla="*/ 3779819 w 11534150"/>
              <a:gd name="connsiteY303" fmla="*/ 6154136 h 6510067"/>
              <a:gd name="connsiteX304" fmla="*/ 3781162 w 11534150"/>
              <a:gd name="connsiteY304" fmla="*/ 6151477 h 6510067"/>
              <a:gd name="connsiteX305" fmla="*/ 3794489 w 11534150"/>
              <a:gd name="connsiteY305" fmla="*/ 6141017 h 6510067"/>
              <a:gd name="connsiteX306" fmla="*/ 3804441 w 11534150"/>
              <a:gd name="connsiteY306" fmla="*/ 6139102 h 6510067"/>
              <a:gd name="connsiteX307" fmla="*/ 3806524 w 11534150"/>
              <a:gd name="connsiteY307" fmla="*/ 6131164 h 6510067"/>
              <a:gd name="connsiteX308" fmla="*/ 3795530 w 11534150"/>
              <a:gd name="connsiteY308" fmla="*/ 6128725 h 6510067"/>
              <a:gd name="connsiteX309" fmla="*/ 3756342 w 11534150"/>
              <a:gd name="connsiteY309" fmla="*/ 6063762 h 6510067"/>
              <a:gd name="connsiteX310" fmla="*/ 3820501 w 11534150"/>
              <a:gd name="connsiteY310" fmla="*/ 5993259 h 6510067"/>
              <a:gd name="connsiteX311" fmla="*/ 10755120 w 11534150"/>
              <a:gd name="connsiteY311" fmla="*/ 5986008 h 6510067"/>
              <a:gd name="connsiteX312" fmla="*/ 10819284 w 11534150"/>
              <a:gd name="connsiteY312" fmla="*/ 6056511 h 6510067"/>
              <a:gd name="connsiteX313" fmla="*/ 10780095 w 11534150"/>
              <a:gd name="connsiteY313" fmla="*/ 6121474 h 6510067"/>
              <a:gd name="connsiteX314" fmla="*/ 10769102 w 11534150"/>
              <a:gd name="connsiteY314" fmla="*/ 6123913 h 6510067"/>
              <a:gd name="connsiteX315" fmla="*/ 10771184 w 11534150"/>
              <a:gd name="connsiteY315" fmla="*/ 6131851 h 6510067"/>
              <a:gd name="connsiteX316" fmla="*/ 10781137 w 11534150"/>
              <a:gd name="connsiteY316" fmla="*/ 6133766 h 6510067"/>
              <a:gd name="connsiteX317" fmla="*/ 10798277 w 11534150"/>
              <a:gd name="connsiteY317" fmla="*/ 6151782 h 6510067"/>
              <a:gd name="connsiteX318" fmla="*/ 10798461 w 11534150"/>
              <a:gd name="connsiteY318" fmla="*/ 6152947 h 6510067"/>
              <a:gd name="connsiteX319" fmla="*/ 10833986 w 11534150"/>
              <a:gd name="connsiteY319" fmla="*/ 6279294 h 6510067"/>
              <a:gd name="connsiteX320" fmla="*/ 10825578 w 11534150"/>
              <a:gd name="connsiteY320" fmla="*/ 6293173 h 6510067"/>
              <a:gd name="connsiteX321" fmla="*/ 10825578 w 11534150"/>
              <a:gd name="connsiteY321" fmla="*/ 6293173 h 6510067"/>
              <a:gd name="connsiteX322" fmla="*/ 10811015 w 11534150"/>
              <a:gd name="connsiteY322" fmla="*/ 6285160 h 6510067"/>
              <a:gd name="connsiteX323" fmla="*/ 10799638 w 11534150"/>
              <a:gd name="connsiteY323" fmla="*/ 6244698 h 6510067"/>
              <a:gd name="connsiteX324" fmla="*/ 10799638 w 11534150"/>
              <a:gd name="connsiteY324" fmla="*/ 6257677 h 6510067"/>
              <a:gd name="connsiteX325" fmla="*/ 10797258 w 11534150"/>
              <a:gd name="connsiteY325" fmla="*/ 6268914 h 6510067"/>
              <a:gd name="connsiteX326" fmla="*/ 10796517 w 11534150"/>
              <a:gd name="connsiteY326" fmla="*/ 6269961 h 6510067"/>
              <a:gd name="connsiteX327" fmla="*/ 10785857 w 11534150"/>
              <a:gd name="connsiteY327" fmla="*/ 6392888 h 6510067"/>
              <a:gd name="connsiteX328" fmla="*/ 10761939 w 11534150"/>
              <a:gd name="connsiteY328" fmla="*/ 6392888 h 6510067"/>
              <a:gd name="connsiteX329" fmla="*/ 10755120 w 11534150"/>
              <a:gd name="connsiteY329" fmla="*/ 6314259 h 6510067"/>
              <a:gd name="connsiteX330" fmla="*/ 10748301 w 11534150"/>
              <a:gd name="connsiteY330" fmla="*/ 6392888 h 6510067"/>
              <a:gd name="connsiteX331" fmla="*/ 10724383 w 11534150"/>
              <a:gd name="connsiteY331" fmla="*/ 6392888 h 6510067"/>
              <a:gd name="connsiteX332" fmla="*/ 10713723 w 11534150"/>
              <a:gd name="connsiteY332" fmla="*/ 6269961 h 6510067"/>
              <a:gd name="connsiteX333" fmla="*/ 10712982 w 11534150"/>
              <a:gd name="connsiteY333" fmla="*/ 6268914 h 6510067"/>
              <a:gd name="connsiteX334" fmla="*/ 10710601 w 11534150"/>
              <a:gd name="connsiteY334" fmla="*/ 6257677 h 6510067"/>
              <a:gd name="connsiteX335" fmla="*/ 10710601 w 11534150"/>
              <a:gd name="connsiteY335" fmla="*/ 6244100 h 6510067"/>
              <a:gd name="connsiteX336" fmla="*/ 10699199 w 11534150"/>
              <a:gd name="connsiteY336" fmla="*/ 6284654 h 6510067"/>
              <a:gd name="connsiteX337" fmla="*/ 10684636 w 11534150"/>
              <a:gd name="connsiteY337" fmla="*/ 6292667 h 6510067"/>
              <a:gd name="connsiteX338" fmla="*/ 10676228 w 11534150"/>
              <a:gd name="connsiteY338" fmla="*/ 6278788 h 6510067"/>
              <a:gd name="connsiteX339" fmla="*/ 10712136 w 11534150"/>
              <a:gd name="connsiteY339" fmla="*/ 6151078 h 6510067"/>
              <a:gd name="connsiteX340" fmla="*/ 10714236 w 11534150"/>
              <a:gd name="connsiteY340" fmla="*/ 6147049 h 6510067"/>
              <a:gd name="connsiteX341" fmla="*/ 10714433 w 11534150"/>
              <a:gd name="connsiteY341" fmla="*/ 6146885 h 6510067"/>
              <a:gd name="connsiteX342" fmla="*/ 10715775 w 11534150"/>
              <a:gd name="connsiteY342" fmla="*/ 6144226 h 6510067"/>
              <a:gd name="connsiteX343" fmla="*/ 10729103 w 11534150"/>
              <a:gd name="connsiteY343" fmla="*/ 6133766 h 6510067"/>
              <a:gd name="connsiteX344" fmla="*/ 10739055 w 11534150"/>
              <a:gd name="connsiteY344" fmla="*/ 6131851 h 6510067"/>
              <a:gd name="connsiteX345" fmla="*/ 10741138 w 11534150"/>
              <a:gd name="connsiteY345" fmla="*/ 6123913 h 6510067"/>
              <a:gd name="connsiteX346" fmla="*/ 10730144 w 11534150"/>
              <a:gd name="connsiteY346" fmla="*/ 6121474 h 6510067"/>
              <a:gd name="connsiteX347" fmla="*/ 10690956 w 11534150"/>
              <a:gd name="connsiteY347" fmla="*/ 6056511 h 6510067"/>
              <a:gd name="connsiteX348" fmla="*/ 10755120 w 11534150"/>
              <a:gd name="connsiteY348" fmla="*/ 5986008 h 6510067"/>
              <a:gd name="connsiteX349" fmla="*/ 2654919 w 11534150"/>
              <a:gd name="connsiteY349" fmla="*/ 5951504 h 6510067"/>
              <a:gd name="connsiteX350" fmla="*/ 2719083 w 11534150"/>
              <a:gd name="connsiteY350" fmla="*/ 6022007 h 6510067"/>
              <a:gd name="connsiteX351" fmla="*/ 2679895 w 11534150"/>
              <a:gd name="connsiteY351" fmla="*/ 6086970 h 6510067"/>
              <a:gd name="connsiteX352" fmla="*/ 2668901 w 11534150"/>
              <a:gd name="connsiteY352" fmla="*/ 6089409 h 6510067"/>
              <a:gd name="connsiteX353" fmla="*/ 2670983 w 11534150"/>
              <a:gd name="connsiteY353" fmla="*/ 6097347 h 6510067"/>
              <a:gd name="connsiteX354" fmla="*/ 2680936 w 11534150"/>
              <a:gd name="connsiteY354" fmla="*/ 6099262 h 6510067"/>
              <a:gd name="connsiteX355" fmla="*/ 2698076 w 11534150"/>
              <a:gd name="connsiteY355" fmla="*/ 6117278 h 6510067"/>
              <a:gd name="connsiteX356" fmla="*/ 2698261 w 11534150"/>
              <a:gd name="connsiteY356" fmla="*/ 6118443 h 6510067"/>
              <a:gd name="connsiteX357" fmla="*/ 2733786 w 11534150"/>
              <a:gd name="connsiteY357" fmla="*/ 6244790 h 6510067"/>
              <a:gd name="connsiteX358" fmla="*/ 2725377 w 11534150"/>
              <a:gd name="connsiteY358" fmla="*/ 6258669 h 6510067"/>
              <a:gd name="connsiteX359" fmla="*/ 2725378 w 11534150"/>
              <a:gd name="connsiteY359" fmla="*/ 6258669 h 6510067"/>
              <a:gd name="connsiteX360" fmla="*/ 2710814 w 11534150"/>
              <a:gd name="connsiteY360" fmla="*/ 6250656 h 6510067"/>
              <a:gd name="connsiteX361" fmla="*/ 2699438 w 11534150"/>
              <a:gd name="connsiteY361" fmla="*/ 6210194 h 6510067"/>
              <a:gd name="connsiteX362" fmla="*/ 2699438 w 11534150"/>
              <a:gd name="connsiteY362" fmla="*/ 6223173 h 6510067"/>
              <a:gd name="connsiteX363" fmla="*/ 2697057 w 11534150"/>
              <a:gd name="connsiteY363" fmla="*/ 6234410 h 6510067"/>
              <a:gd name="connsiteX364" fmla="*/ 2696316 w 11534150"/>
              <a:gd name="connsiteY364" fmla="*/ 6235457 h 6510067"/>
              <a:gd name="connsiteX365" fmla="*/ 2685656 w 11534150"/>
              <a:gd name="connsiteY365" fmla="*/ 6358384 h 6510067"/>
              <a:gd name="connsiteX366" fmla="*/ 2661738 w 11534150"/>
              <a:gd name="connsiteY366" fmla="*/ 6358384 h 6510067"/>
              <a:gd name="connsiteX367" fmla="*/ 2654919 w 11534150"/>
              <a:gd name="connsiteY367" fmla="*/ 6279755 h 6510067"/>
              <a:gd name="connsiteX368" fmla="*/ 2648100 w 11534150"/>
              <a:gd name="connsiteY368" fmla="*/ 6358384 h 6510067"/>
              <a:gd name="connsiteX369" fmla="*/ 2624182 w 11534150"/>
              <a:gd name="connsiteY369" fmla="*/ 6358384 h 6510067"/>
              <a:gd name="connsiteX370" fmla="*/ 2613522 w 11534150"/>
              <a:gd name="connsiteY370" fmla="*/ 6235457 h 6510067"/>
              <a:gd name="connsiteX371" fmla="*/ 2612781 w 11534150"/>
              <a:gd name="connsiteY371" fmla="*/ 6234410 h 6510067"/>
              <a:gd name="connsiteX372" fmla="*/ 2610401 w 11534150"/>
              <a:gd name="connsiteY372" fmla="*/ 6223173 h 6510067"/>
              <a:gd name="connsiteX373" fmla="*/ 2610401 w 11534150"/>
              <a:gd name="connsiteY373" fmla="*/ 6209596 h 6510067"/>
              <a:gd name="connsiteX374" fmla="*/ 2598998 w 11534150"/>
              <a:gd name="connsiteY374" fmla="*/ 6250150 h 6510067"/>
              <a:gd name="connsiteX375" fmla="*/ 2593458 w 11534150"/>
              <a:gd name="connsiteY375" fmla="*/ 6257031 h 6510067"/>
              <a:gd name="connsiteX376" fmla="*/ 2584436 w 11534150"/>
              <a:gd name="connsiteY376" fmla="*/ 6258163 h 6510067"/>
              <a:gd name="connsiteX377" fmla="*/ 2576028 w 11534150"/>
              <a:gd name="connsiteY377" fmla="*/ 6244284 h 6510067"/>
              <a:gd name="connsiteX378" fmla="*/ 2611935 w 11534150"/>
              <a:gd name="connsiteY378" fmla="*/ 6116574 h 6510067"/>
              <a:gd name="connsiteX379" fmla="*/ 2614035 w 11534150"/>
              <a:gd name="connsiteY379" fmla="*/ 6112545 h 6510067"/>
              <a:gd name="connsiteX380" fmla="*/ 2614233 w 11534150"/>
              <a:gd name="connsiteY380" fmla="*/ 6112381 h 6510067"/>
              <a:gd name="connsiteX381" fmla="*/ 2615574 w 11534150"/>
              <a:gd name="connsiteY381" fmla="*/ 6109722 h 6510067"/>
              <a:gd name="connsiteX382" fmla="*/ 2628902 w 11534150"/>
              <a:gd name="connsiteY382" fmla="*/ 6099262 h 6510067"/>
              <a:gd name="connsiteX383" fmla="*/ 2638854 w 11534150"/>
              <a:gd name="connsiteY383" fmla="*/ 6097347 h 6510067"/>
              <a:gd name="connsiteX384" fmla="*/ 2640938 w 11534150"/>
              <a:gd name="connsiteY384" fmla="*/ 6089409 h 6510067"/>
              <a:gd name="connsiteX385" fmla="*/ 2629944 w 11534150"/>
              <a:gd name="connsiteY385" fmla="*/ 6086970 h 6510067"/>
              <a:gd name="connsiteX386" fmla="*/ 2590755 w 11534150"/>
              <a:gd name="connsiteY386" fmla="*/ 6022007 h 6510067"/>
              <a:gd name="connsiteX387" fmla="*/ 2654919 w 11534150"/>
              <a:gd name="connsiteY387" fmla="*/ 5951504 h 6510067"/>
              <a:gd name="connsiteX388" fmla="*/ 9021001 w 11534150"/>
              <a:gd name="connsiteY388" fmla="*/ 5924306 h 6510067"/>
              <a:gd name="connsiteX389" fmla="*/ 9085165 w 11534150"/>
              <a:gd name="connsiteY389" fmla="*/ 5994809 h 6510067"/>
              <a:gd name="connsiteX390" fmla="*/ 9045976 w 11534150"/>
              <a:gd name="connsiteY390" fmla="*/ 6059772 h 6510067"/>
              <a:gd name="connsiteX391" fmla="*/ 9034983 w 11534150"/>
              <a:gd name="connsiteY391" fmla="*/ 6062211 h 6510067"/>
              <a:gd name="connsiteX392" fmla="*/ 9037065 w 11534150"/>
              <a:gd name="connsiteY392" fmla="*/ 6070149 h 6510067"/>
              <a:gd name="connsiteX393" fmla="*/ 9047018 w 11534150"/>
              <a:gd name="connsiteY393" fmla="*/ 6072064 h 6510067"/>
              <a:gd name="connsiteX394" fmla="*/ 9064158 w 11534150"/>
              <a:gd name="connsiteY394" fmla="*/ 6090080 h 6510067"/>
              <a:gd name="connsiteX395" fmla="*/ 9064342 w 11534150"/>
              <a:gd name="connsiteY395" fmla="*/ 6091245 h 6510067"/>
              <a:gd name="connsiteX396" fmla="*/ 9099867 w 11534150"/>
              <a:gd name="connsiteY396" fmla="*/ 6217592 h 6510067"/>
              <a:gd name="connsiteX397" fmla="*/ 9091459 w 11534150"/>
              <a:gd name="connsiteY397" fmla="*/ 6231471 h 6510067"/>
              <a:gd name="connsiteX398" fmla="*/ 9091459 w 11534150"/>
              <a:gd name="connsiteY398" fmla="*/ 6231471 h 6510067"/>
              <a:gd name="connsiteX399" fmla="*/ 9076896 w 11534150"/>
              <a:gd name="connsiteY399" fmla="*/ 6223458 h 6510067"/>
              <a:gd name="connsiteX400" fmla="*/ 9065519 w 11534150"/>
              <a:gd name="connsiteY400" fmla="*/ 6182996 h 6510067"/>
              <a:gd name="connsiteX401" fmla="*/ 9065519 w 11534150"/>
              <a:gd name="connsiteY401" fmla="*/ 6195975 h 6510067"/>
              <a:gd name="connsiteX402" fmla="*/ 9063139 w 11534150"/>
              <a:gd name="connsiteY402" fmla="*/ 6207212 h 6510067"/>
              <a:gd name="connsiteX403" fmla="*/ 9062398 w 11534150"/>
              <a:gd name="connsiteY403" fmla="*/ 6208259 h 6510067"/>
              <a:gd name="connsiteX404" fmla="*/ 9051738 w 11534150"/>
              <a:gd name="connsiteY404" fmla="*/ 6331186 h 6510067"/>
              <a:gd name="connsiteX405" fmla="*/ 9027820 w 11534150"/>
              <a:gd name="connsiteY405" fmla="*/ 6331186 h 6510067"/>
              <a:gd name="connsiteX406" fmla="*/ 9021001 w 11534150"/>
              <a:gd name="connsiteY406" fmla="*/ 6252557 h 6510067"/>
              <a:gd name="connsiteX407" fmla="*/ 9014182 w 11534150"/>
              <a:gd name="connsiteY407" fmla="*/ 6331186 h 6510067"/>
              <a:gd name="connsiteX408" fmla="*/ 8990264 w 11534150"/>
              <a:gd name="connsiteY408" fmla="*/ 6331186 h 6510067"/>
              <a:gd name="connsiteX409" fmla="*/ 8979604 w 11534150"/>
              <a:gd name="connsiteY409" fmla="*/ 6208259 h 6510067"/>
              <a:gd name="connsiteX410" fmla="*/ 8978863 w 11534150"/>
              <a:gd name="connsiteY410" fmla="*/ 6207212 h 6510067"/>
              <a:gd name="connsiteX411" fmla="*/ 8976482 w 11534150"/>
              <a:gd name="connsiteY411" fmla="*/ 6195975 h 6510067"/>
              <a:gd name="connsiteX412" fmla="*/ 8976482 w 11534150"/>
              <a:gd name="connsiteY412" fmla="*/ 6182398 h 6510067"/>
              <a:gd name="connsiteX413" fmla="*/ 8965080 w 11534150"/>
              <a:gd name="connsiteY413" fmla="*/ 6222952 h 6510067"/>
              <a:gd name="connsiteX414" fmla="*/ 8950517 w 11534150"/>
              <a:gd name="connsiteY414" fmla="*/ 6230965 h 6510067"/>
              <a:gd name="connsiteX415" fmla="*/ 8942109 w 11534150"/>
              <a:gd name="connsiteY415" fmla="*/ 6217086 h 6510067"/>
              <a:gd name="connsiteX416" fmla="*/ 8978017 w 11534150"/>
              <a:gd name="connsiteY416" fmla="*/ 6089376 h 6510067"/>
              <a:gd name="connsiteX417" fmla="*/ 8980117 w 11534150"/>
              <a:gd name="connsiteY417" fmla="*/ 6085347 h 6510067"/>
              <a:gd name="connsiteX418" fmla="*/ 8980314 w 11534150"/>
              <a:gd name="connsiteY418" fmla="*/ 6085183 h 6510067"/>
              <a:gd name="connsiteX419" fmla="*/ 8981656 w 11534150"/>
              <a:gd name="connsiteY419" fmla="*/ 6082524 h 6510067"/>
              <a:gd name="connsiteX420" fmla="*/ 8994984 w 11534150"/>
              <a:gd name="connsiteY420" fmla="*/ 6072064 h 6510067"/>
              <a:gd name="connsiteX421" fmla="*/ 9004936 w 11534150"/>
              <a:gd name="connsiteY421" fmla="*/ 6070149 h 6510067"/>
              <a:gd name="connsiteX422" fmla="*/ 9007019 w 11534150"/>
              <a:gd name="connsiteY422" fmla="*/ 6062211 h 6510067"/>
              <a:gd name="connsiteX423" fmla="*/ 8996025 w 11534150"/>
              <a:gd name="connsiteY423" fmla="*/ 6059772 h 6510067"/>
              <a:gd name="connsiteX424" fmla="*/ 8956837 w 11534150"/>
              <a:gd name="connsiteY424" fmla="*/ 5994809 h 6510067"/>
              <a:gd name="connsiteX425" fmla="*/ 9021001 w 11534150"/>
              <a:gd name="connsiteY425" fmla="*/ 5924306 h 6510067"/>
              <a:gd name="connsiteX426" fmla="*/ 8054840 w 11534150"/>
              <a:gd name="connsiteY426" fmla="*/ 5924306 h 6510067"/>
              <a:gd name="connsiteX427" fmla="*/ 8119004 w 11534150"/>
              <a:gd name="connsiteY427" fmla="*/ 5994809 h 6510067"/>
              <a:gd name="connsiteX428" fmla="*/ 8079815 w 11534150"/>
              <a:gd name="connsiteY428" fmla="*/ 6059772 h 6510067"/>
              <a:gd name="connsiteX429" fmla="*/ 8068822 w 11534150"/>
              <a:gd name="connsiteY429" fmla="*/ 6062211 h 6510067"/>
              <a:gd name="connsiteX430" fmla="*/ 8070904 w 11534150"/>
              <a:gd name="connsiteY430" fmla="*/ 6070149 h 6510067"/>
              <a:gd name="connsiteX431" fmla="*/ 8080857 w 11534150"/>
              <a:gd name="connsiteY431" fmla="*/ 6072064 h 6510067"/>
              <a:gd name="connsiteX432" fmla="*/ 8097997 w 11534150"/>
              <a:gd name="connsiteY432" fmla="*/ 6090080 h 6510067"/>
              <a:gd name="connsiteX433" fmla="*/ 8098181 w 11534150"/>
              <a:gd name="connsiteY433" fmla="*/ 6091245 h 6510067"/>
              <a:gd name="connsiteX434" fmla="*/ 8133706 w 11534150"/>
              <a:gd name="connsiteY434" fmla="*/ 6217592 h 6510067"/>
              <a:gd name="connsiteX435" fmla="*/ 8125298 w 11534150"/>
              <a:gd name="connsiteY435" fmla="*/ 6231471 h 6510067"/>
              <a:gd name="connsiteX436" fmla="*/ 8125298 w 11534150"/>
              <a:gd name="connsiteY436" fmla="*/ 6231471 h 6510067"/>
              <a:gd name="connsiteX437" fmla="*/ 8110735 w 11534150"/>
              <a:gd name="connsiteY437" fmla="*/ 6223458 h 6510067"/>
              <a:gd name="connsiteX438" fmla="*/ 8099358 w 11534150"/>
              <a:gd name="connsiteY438" fmla="*/ 6182996 h 6510067"/>
              <a:gd name="connsiteX439" fmla="*/ 8099358 w 11534150"/>
              <a:gd name="connsiteY439" fmla="*/ 6195975 h 6510067"/>
              <a:gd name="connsiteX440" fmla="*/ 8096978 w 11534150"/>
              <a:gd name="connsiteY440" fmla="*/ 6207212 h 6510067"/>
              <a:gd name="connsiteX441" fmla="*/ 8096237 w 11534150"/>
              <a:gd name="connsiteY441" fmla="*/ 6208259 h 6510067"/>
              <a:gd name="connsiteX442" fmla="*/ 8085577 w 11534150"/>
              <a:gd name="connsiteY442" fmla="*/ 6331186 h 6510067"/>
              <a:gd name="connsiteX443" fmla="*/ 8061659 w 11534150"/>
              <a:gd name="connsiteY443" fmla="*/ 6331186 h 6510067"/>
              <a:gd name="connsiteX444" fmla="*/ 8054840 w 11534150"/>
              <a:gd name="connsiteY444" fmla="*/ 6252557 h 6510067"/>
              <a:gd name="connsiteX445" fmla="*/ 8048021 w 11534150"/>
              <a:gd name="connsiteY445" fmla="*/ 6331186 h 6510067"/>
              <a:gd name="connsiteX446" fmla="*/ 8024103 w 11534150"/>
              <a:gd name="connsiteY446" fmla="*/ 6331186 h 6510067"/>
              <a:gd name="connsiteX447" fmla="*/ 8013443 w 11534150"/>
              <a:gd name="connsiteY447" fmla="*/ 6208259 h 6510067"/>
              <a:gd name="connsiteX448" fmla="*/ 8012702 w 11534150"/>
              <a:gd name="connsiteY448" fmla="*/ 6207212 h 6510067"/>
              <a:gd name="connsiteX449" fmla="*/ 8010321 w 11534150"/>
              <a:gd name="connsiteY449" fmla="*/ 6195975 h 6510067"/>
              <a:gd name="connsiteX450" fmla="*/ 8010321 w 11534150"/>
              <a:gd name="connsiteY450" fmla="*/ 6182398 h 6510067"/>
              <a:gd name="connsiteX451" fmla="*/ 7998919 w 11534150"/>
              <a:gd name="connsiteY451" fmla="*/ 6222952 h 6510067"/>
              <a:gd name="connsiteX452" fmla="*/ 7993379 w 11534150"/>
              <a:gd name="connsiteY452" fmla="*/ 6229833 h 6510067"/>
              <a:gd name="connsiteX453" fmla="*/ 7984356 w 11534150"/>
              <a:gd name="connsiteY453" fmla="*/ 6230965 h 6510067"/>
              <a:gd name="connsiteX454" fmla="*/ 7975948 w 11534150"/>
              <a:gd name="connsiteY454" fmla="*/ 6217086 h 6510067"/>
              <a:gd name="connsiteX455" fmla="*/ 8011856 w 11534150"/>
              <a:gd name="connsiteY455" fmla="*/ 6089376 h 6510067"/>
              <a:gd name="connsiteX456" fmla="*/ 8013956 w 11534150"/>
              <a:gd name="connsiteY456" fmla="*/ 6085347 h 6510067"/>
              <a:gd name="connsiteX457" fmla="*/ 8014153 w 11534150"/>
              <a:gd name="connsiteY457" fmla="*/ 6085183 h 6510067"/>
              <a:gd name="connsiteX458" fmla="*/ 8015495 w 11534150"/>
              <a:gd name="connsiteY458" fmla="*/ 6082524 h 6510067"/>
              <a:gd name="connsiteX459" fmla="*/ 8028823 w 11534150"/>
              <a:gd name="connsiteY459" fmla="*/ 6072064 h 6510067"/>
              <a:gd name="connsiteX460" fmla="*/ 8038775 w 11534150"/>
              <a:gd name="connsiteY460" fmla="*/ 6070149 h 6510067"/>
              <a:gd name="connsiteX461" fmla="*/ 8040858 w 11534150"/>
              <a:gd name="connsiteY461" fmla="*/ 6062211 h 6510067"/>
              <a:gd name="connsiteX462" fmla="*/ 8029864 w 11534150"/>
              <a:gd name="connsiteY462" fmla="*/ 6059772 h 6510067"/>
              <a:gd name="connsiteX463" fmla="*/ 7990676 w 11534150"/>
              <a:gd name="connsiteY463" fmla="*/ 5994809 h 6510067"/>
              <a:gd name="connsiteX464" fmla="*/ 8054840 w 11534150"/>
              <a:gd name="connsiteY464" fmla="*/ 5924306 h 6510067"/>
              <a:gd name="connsiteX465" fmla="*/ 6743416 w 11534150"/>
              <a:gd name="connsiteY465" fmla="*/ 5903336 h 6510067"/>
              <a:gd name="connsiteX466" fmla="*/ 6807580 w 11534150"/>
              <a:gd name="connsiteY466" fmla="*/ 5973839 h 6510067"/>
              <a:gd name="connsiteX467" fmla="*/ 6768392 w 11534150"/>
              <a:gd name="connsiteY467" fmla="*/ 6038802 h 6510067"/>
              <a:gd name="connsiteX468" fmla="*/ 6757398 w 11534150"/>
              <a:gd name="connsiteY468" fmla="*/ 6041241 h 6510067"/>
              <a:gd name="connsiteX469" fmla="*/ 6759481 w 11534150"/>
              <a:gd name="connsiteY469" fmla="*/ 6049179 h 6510067"/>
              <a:gd name="connsiteX470" fmla="*/ 6769433 w 11534150"/>
              <a:gd name="connsiteY470" fmla="*/ 6051094 h 6510067"/>
              <a:gd name="connsiteX471" fmla="*/ 6786573 w 11534150"/>
              <a:gd name="connsiteY471" fmla="*/ 6069110 h 6510067"/>
              <a:gd name="connsiteX472" fmla="*/ 6786758 w 11534150"/>
              <a:gd name="connsiteY472" fmla="*/ 6070275 h 6510067"/>
              <a:gd name="connsiteX473" fmla="*/ 6822282 w 11534150"/>
              <a:gd name="connsiteY473" fmla="*/ 6196622 h 6510067"/>
              <a:gd name="connsiteX474" fmla="*/ 6813874 w 11534150"/>
              <a:gd name="connsiteY474" fmla="*/ 6210501 h 6510067"/>
              <a:gd name="connsiteX475" fmla="*/ 6813874 w 11534150"/>
              <a:gd name="connsiteY475" fmla="*/ 6210501 h 6510067"/>
              <a:gd name="connsiteX476" fmla="*/ 6799311 w 11534150"/>
              <a:gd name="connsiteY476" fmla="*/ 6202488 h 6510067"/>
              <a:gd name="connsiteX477" fmla="*/ 6787935 w 11534150"/>
              <a:gd name="connsiteY477" fmla="*/ 6162026 h 6510067"/>
              <a:gd name="connsiteX478" fmla="*/ 6787935 w 11534150"/>
              <a:gd name="connsiteY478" fmla="*/ 6175005 h 6510067"/>
              <a:gd name="connsiteX479" fmla="*/ 6785554 w 11534150"/>
              <a:gd name="connsiteY479" fmla="*/ 6186242 h 6510067"/>
              <a:gd name="connsiteX480" fmla="*/ 6784813 w 11534150"/>
              <a:gd name="connsiteY480" fmla="*/ 6187289 h 6510067"/>
              <a:gd name="connsiteX481" fmla="*/ 6774153 w 11534150"/>
              <a:gd name="connsiteY481" fmla="*/ 6310216 h 6510067"/>
              <a:gd name="connsiteX482" fmla="*/ 6750235 w 11534150"/>
              <a:gd name="connsiteY482" fmla="*/ 6310216 h 6510067"/>
              <a:gd name="connsiteX483" fmla="*/ 6743416 w 11534150"/>
              <a:gd name="connsiteY483" fmla="*/ 6231587 h 6510067"/>
              <a:gd name="connsiteX484" fmla="*/ 6736597 w 11534150"/>
              <a:gd name="connsiteY484" fmla="*/ 6310216 h 6510067"/>
              <a:gd name="connsiteX485" fmla="*/ 6712679 w 11534150"/>
              <a:gd name="connsiteY485" fmla="*/ 6310216 h 6510067"/>
              <a:gd name="connsiteX486" fmla="*/ 6702019 w 11534150"/>
              <a:gd name="connsiteY486" fmla="*/ 6187289 h 6510067"/>
              <a:gd name="connsiteX487" fmla="*/ 6701278 w 11534150"/>
              <a:gd name="connsiteY487" fmla="*/ 6186242 h 6510067"/>
              <a:gd name="connsiteX488" fmla="*/ 6698897 w 11534150"/>
              <a:gd name="connsiteY488" fmla="*/ 6175005 h 6510067"/>
              <a:gd name="connsiteX489" fmla="*/ 6698897 w 11534150"/>
              <a:gd name="connsiteY489" fmla="*/ 6161428 h 6510067"/>
              <a:gd name="connsiteX490" fmla="*/ 6687495 w 11534150"/>
              <a:gd name="connsiteY490" fmla="*/ 6201982 h 6510067"/>
              <a:gd name="connsiteX491" fmla="*/ 6681955 w 11534150"/>
              <a:gd name="connsiteY491" fmla="*/ 6208863 h 6510067"/>
              <a:gd name="connsiteX492" fmla="*/ 6672932 w 11534150"/>
              <a:gd name="connsiteY492" fmla="*/ 6209995 h 6510067"/>
              <a:gd name="connsiteX493" fmla="*/ 6664524 w 11534150"/>
              <a:gd name="connsiteY493" fmla="*/ 6196116 h 6510067"/>
              <a:gd name="connsiteX494" fmla="*/ 6700432 w 11534150"/>
              <a:gd name="connsiteY494" fmla="*/ 6068406 h 6510067"/>
              <a:gd name="connsiteX495" fmla="*/ 6702532 w 11534150"/>
              <a:gd name="connsiteY495" fmla="*/ 6064377 h 6510067"/>
              <a:gd name="connsiteX496" fmla="*/ 6702729 w 11534150"/>
              <a:gd name="connsiteY496" fmla="*/ 6064213 h 6510067"/>
              <a:gd name="connsiteX497" fmla="*/ 6704071 w 11534150"/>
              <a:gd name="connsiteY497" fmla="*/ 6061554 h 6510067"/>
              <a:gd name="connsiteX498" fmla="*/ 6717399 w 11534150"/>
              <a:gd name="connsiteY498" fmla="*/ 6051094 h 6510067"/>
              <a:gd name="connsiteX499" fmla="*/ 6727352 w 11534150"/>
              <a:gd name="connsiteY499" fmla="*/ 6049179 h 6510067"/>
              <a:gd name="connsiteX500" fmla="*/ 6729434 w 11534150"/>
              <a:gd name="connsiteY500" fmla="*/ 6041241 h 6510067"/>
              <a:gd name="connsiteX501" fmla="*/ 6718440 w 11534150"/>
              <a:gd name="connsiteY501" fmla="*/ 6038802 h 6510067"/>
              <a:gd name="connsiteX502" fmla="*/ 6679252 w 11534150"/>
              <a:gd name="connsiteY502" fmla="*/ 5973839 h 6510067"/>
              <a:gd name="connsiteX503" fmla="*/ 6743416 w 11534150"/>
              <a:gd name="connsiteY503" fmla="*/ 5903336 h 6510067"/>
              <a:gd name="connsiteX504" fmla="*/ 416159 w 11534150"/>
              <a:gd name="connsiteY504" fmla="*/ 5897049 h 6510067"/>
              <a:gd name="connsiteX505" fmla="*/ 480323 w 11534150"/>
              <a:gd name="connsiteY505" fmla="*/ 5967552 h 6510067"/>
              <a:gd name="connsiteX506" fmla="*/ 441134 w 11534150"/>
              <a:gd name="connsiteY506" fmla="*/ 6032515 h 6510067"/>
              <a:gd name="connsiteX507" fmla="*/ 430141 w 11534150"/>
              <a:gd name="connsiteY507" fmla="*/ 6034954 h 6510067"/>
              <a:gd name="connsiteX508" fmla="*/ 432223 w 11534150"/>
              <a:gd name="connsiteY508" fmla="*/ 6042892 h 6510067"/>
              <a:gd name="connsiteX509" fmla="*/ 442176 w 11534150"/>
              <a:gd name="connsiteY509" fmla="*/ 6044807 h 6510067"/>
              <a:gd name="connsiteX510" fmla="*/ 459315 w 11534150"/>
              <a:gd name="connsiteY510" fmla="*/ 6062823 h 6510067"/>
              <a:gd name="connsiteX511" fmla="*/ 459500 w 11534150"/>
              <a:gd name="connsiteY511" fmla="*/ 6063988 h 6510067"/>
              <a:gd name="connsiteX512" fmla="*/ 495025 w 11534150"/>
              <a:gd name="connsiteY512" fmla="*/ 6190335 h 6510067"/>
              <a:gd name="connsiteX513" fmla="*/ 486617 w 11534150"/>
              <a:gd name="connsiteY513" fmla="*/ 6204214 h 6510067"/>
              <a:gd name="connsiteX514" fmla="*/ 486617 w 11534150"/>
              <a:gd name="connsiteY514" fmla="*/ 6204214 h 6510067"/>
              <a:gd name="connsiteX515" fmla="*/ 472054 w 11534150"/>
              <a:gd name="connsiteY515" fmla="*/ 6196201 h 6510067"/>
              <a:gd name="connsiteX516" fmla="*/ 460678 w 11534150"/>
              <a:gd name="connsiteY516" fmla="*/ 6155739 h 6510067"/>
              <a:gd name="connsiteX517" fmla="*/ 460678 w 11534150"/>
              <a:gd name="connsiteY517" fmla="*/ 6168718 h 6510067"/>
              <a:gd name="connsiteX518" fmla="*/ 458297 w 11534150"/>
              <a:gd name="connsiteY518" fmla="*/ 6179955 h 6510067"/>
              <a:gd name="connsiteX519" fmla="*/ 457556 w 11534150"/>
              <a:gd name="connsiteY519" fmla="*/ 6181002 h 6510067"/>
              <a:gd name="connsiteX520" fmla="*/ 446896 w 11534150"/>
              <a:gd name="connsiteY520" fmla="*/ 6303929 h 6510067"/>
              <a:gd name="connsiteX521" fmla="*/ 422977 w 11534150"/>
              <a:gd name="connsiteY521" fmla="*/ 6303929 h 6510067"/>
              <a:gd name="connsiteX522" fmla="*/ 416159 w 11534150"/>
              <a:gd name="connsiteY522" fmla="*/ 6225300 h 6510067"/>
              <a:gd name="connsiteX523" fmla="*/ 409340 w 11534150"/>
              <a:gd name="connsiteY523" fmla="*/ 6303929 h 6510067"/>
              <a:gd name="connsiteX524" fmla="*/ 385422 w 11534150"/>
              <a:gd name="connsiteY524" fmla="*/ 6303929 h 6510067"/>
              <a:gd name="connsiteX525" fmla="*/ 374762 w 11534150"/>
              <a:gd name="connsiteY525" fmla="*/ 6181002 h 6510067"/>
              <a:gd name="connsiteX526" fmla="*/ 374021 w 11534150"/>
              <a:gd name="connsiteY526" fmla="*/ 6179955 h 6510067"/>
              <a:gd name="connsiteX527" fmla="*/ 371640 w 11534150"/>
              <a:gd name="connsiteY527" fmla="*/ 6168718 h 6510067"/>
              <a:gd name="connsiteX528" fmla="*/ 371640 w 11534150"/>
              <a:gd name="connsiteY528" fmla="*/ 6155141 h 6510067"/>
              <a:gd name="connsiteX529" fmla="*/ 360238 w 11534150"/>
              <a:gd name="connsiteY529" fmla="*/ 6195695 h 6510067"/>
              <a:gd name="connsiteX530" fmla="*/ 354698 w 11534150"/>
              <a:gd name="connsiteY530" fmla="*/ 6202576 h 6510067"/>
              <a:gd name="connsiteX531" fmla="*/ 345675 w 11534150"/>
              <a:gd name="connsiteY531" fmla="*/ 6203708 h 6510067"/>
              <a:gd name="connsiteX532" fmla="*/ 337267 w 11534150"/>
              <a:gd name="connsiteY532" fmla="*/ 6189829 h 6510067"/>
              <a:gd name="connsiteX533" fmla="*/ 373174 w 11534150"/>
              <a:gd name="connsiteY533" fmla="*/ 6062119 h 6510067"/>
              <a:gd name="connsiteX534" fmla="*/ 375275 w 11534150"/>
              <a:gd name="connsiteY534" fmla="*/ 6058090 h 6510067"/>
              <a:gd name="connsiteX535" fmla="*/ 375472 w 11534150"/>
              <a:gd name="connsiteY535" fmla="*/ 6057926 h 6510067"/>
              <a:gd name="connsiteX536" fmla="*/ 376814 w 11534150"/>
              <a:gd name="connsiteY536" fmla="*/ 6055267 h 6510067"/>
              <a:gd name="connsiteX537" fmla="*/ 390142 w 11534150"/>
              <a:gd name="connsiteY537" fmla="*/ 6044807 h 6510067"/>
              <a:gd name="connsiteX538" fmla="*/ 400095 w 11534150"/>
              <a:gd name="connsiteY538" fmla="*/ 6042892 h 6510067"/>
              <a:gd name="connsiteX539" fmla="*/ 402177 w 11534150"/>
              <a:gd name="connsiteY539" fmla="*/ 6034954 h 6510067"/>
              <a:gd name="connsiteX540" fmla="*/ 391183 w 11534150"/>
              <a:gd name="connsiteY540" fmla="*/ 6032515 h 6510067"/>
              <a:gd name="connsiteX541" fmla="*/ 351995 w 11534150"/>
              <a:gd name="connsiteY541" fmla="*/ 5967552 h 6510067"/>
              <a:gd name="connsiteX542" fmla="*/ 416159 w 11534150"/>
              <a:gd name="connsiteY542" fmla="*/ 5897049 h 6510067"/>
              <a:gd name="connsiteX543" fmla="*/ 5215312 w 11534150"/>
              <a:gd name="connsiteY543" fmla="*/ 5865301 h 6510067"/>
              <a:gd name="connsiteX544" fmla="*/ 5279477 w 11534150"/>
              <a:gd name="connsiteY544" fmla="*/ 5935804 h 6510067"/>
              <a:gd name="connsiteX545" fmla="*/ 5240288 w 11534150"/>
              <a:gd name="connsiteY545" fmla="*/ 6000766 h 6510067"/>
              <a:gd name="connsiteX546" fmla="*/ 5229296 w 11534150"/>
              <a:gd name="connsiteY546" fmla="*/ 6003205 h 6510067"/>
              <a:gd name="connsiteX547" fmla="*/ 5231377 w 11534150"/>
              <a:gd name="connsiteY547" fmla="*/ 6011144 h 6510067"/>
              <a:gd name="connsiteX548" fmla="*/ 5241329 w 11534150"/>
              <a:gd name="connsiteY548" fmla="*/ 6013059 h 6510067"/>
              <a:gd name="connsiteX549" fmla="*/ 5258469 w 11534150"/>
              <a:gd name="connsiteY549" fmla="*/ 6031075 h 6510067"/>
              <a:gd name="connsiteX550" fmla="*/ 5258654 w 11534150"/>
              <a:gd name="connsiteY550" fmla="*/ 6032240 h 6510067"/>
              <a:gd name="connsiteX551" fmla="*/ 5294179 w 11534150"/>
              <a:gd name="connsiteY551" fmla="*/ 6158587 h 6510067"/>
              <a:gd name="connsiteX552" fmla="*/ 5285771 w 11534150"/>
              <a:gd name="connsiteY552" fmla="*/ 6172466 h 6510067"/>
              <a:gd name="connsiteX553" fmla="*/ 5285771 w 11534150"/>
              <a:gd name="connsiteY553" fmla="*/ 6172466 h 6510067"/>
              <a:gd name="connsiteX554" fmla="*/ 5271207 w 11534150"/>
              <a:gd name="connsiteY554" fmla="*/ 6164453 h 6510067"/>
              <a:gd name="connsiteX555" fmla="*/ 5259831 w 11534150"/>
              <a:gd name="connsiteY555" fmla="*/ 6123991 h 6510067"/>
              <a:gd name="connsiteX556" fmla="*/ 5259831 w 11534150"/>
              <a:gd name="connsiteY556" fmla="*/ 6136970 h 6510067"/>
              <a:gd name="connsiteX557" fmla="*/ 5257451 w 11534150"/>
              <a:gd name="connsiteY557" fmla="*/ 6148207 h 6510067"/>
              <a:gd name="connsiteX558" fmla="*/ 5256709 w 11534150"/>
              <a:gd name="connsiteY558" fmla="*/ 6149254 h 6510067"/>
              <a:gd name="connsiteX559" fmla="*/ 5246049 w 11534150"/>
              <a:gd name="connsiteY559" fmla="*/ 6272181 h 6510067"/>
              <a:gd name="connsiteX560" fmla="*/ 5222131 w 11534150"/>
              <a:gd name="connsiteY560" fmla="*/ 6272181 h 6510067"/>
              <a:gd name="connsiteX561" fmla="*/ 5215312 w 11534150"/>
              <a:gd name="connsiteY561" fmla="*/ 6193552 h 6510067"/>
              <a:gd name="connsiteX562" fmla="*/ 5208493 w 11534150"/>
              <a:gd name="connsiteY562" fmla="*/ 6272181 h 6510067"/>
              <a:gd name="connsiteX563" fmla="*/ 5184575 w 11534150"/>
              <a:gd name="connsiteY563" fmla="*/ 6272181 h 6510067"/>
              <a:gd name="connsiteX564" fmla="*/ 5173915 w 11534150"/>
              <a:gd name="connsiteY564" fmla="*/ 6149254 h 6510067"/>
              <a:gd name="connsiteX565" fmla="*/ 5173175 w 11534150"/>
              <a:gd name="connsiteY565" fmla="*/ 6148207 h 6510067"/>
              <a:gd name="connsiteX566" fmla="*/ 5170793 w 11534150"/>
              <a:gd name="connsiteY566" fmla="*/ 6136970 h 6510067"/>
              <a:gd name="connsiteX567" fmla="*/ 5170793 w 11534150"/>
              <a:gd name="connsiteY567" fmla="*/ 6123393 h 6510067"/>
              <a:gd name="connsiteX568" fmla="*/ 5159391 w 11534150"/>
              <a:gd name="connsiteY568" fmla="*/ 6163947 h 6510067"/>
              <a:gd name="connsiteX569" fmla="*/ 5153850 w 11534150"/>
              <a:gd name="connsiteY569" fmla="*/ 6170828 h 6510067"/>
              <a:gd name="connsiteX570" fmla="*/ 5144829 w 11534150"/>
              <a:gd name="connsiteY570" fmla="*/ 6171960 h 6510067"/>
              <a:gd name="connsiteX571" fmla="*/ 5136421 w 11534150"/>
              <a:gd name="connsiteY571" fmla="*/ 6158081 h 6510067"/>
              <a:gd name="connsiteX572" fmla="*/ 5172329 w 11534150"/>
              <a:gd name="connsiteY572" fmla="*/ 6030371 h 6510067"/>
              <a:gd name="connsiteX573" fmla="*/ 5174429 w 11534150"/>
              <a:gd name="connsiteY573" fmla="*/ 6026342 h 6510067"/>
              <a:gd name="connsiteX574" fmla="*/ 5174625 w 11534150"/>
              <a:gd name="connsiteY574" fmla="*/ 6026178 h 6510067"/>
              <a:gd name="connsiteX575" fmla="*/ 5175967 w 11534150"/>
              <a:gd name="connsiteY575" fmla="*/ 6023518 h 6510067"/>
              <a:gd name="connsiteX576" fmla="*/ 5189295 w 11534150"/>
              <a:gd name="connsiteY576" fmla="*/ 6013059 h 6510067"/>
              <a:gd name="connsiteX577" fmla="*/ 5199247 w 11534150"/>
              <a:gd name="connsiteY577" fmla="*/ 6011144 h 6510067"/>
              <a:gd name="connsiteX578" fmla="*/ 5201330 w 11534150"/>
              <a:gd name="connsiteY578" fmla="*/ 6003205 h 6510067"/>
              <a:gd name="connsiteX579" fmla="*/ 5190335 w 11534150"/>
              <a:gd name="connsiteY579" fmla="*/ 6000766 h 6510067"/>
              <a:gd name="connsiteX580" fmla="*/ 5151149 w 11534150"/>
              <a:gd name="connsiteY580" fmla="*/ 5935804 h 6510067"/>
              <a:gd name="connsiteX581" fmla="*/ 5215312 w 11534150"/>
              <a:gd name="connsiteY581" fmla="*/ 5865301 h 6510067"/>
              <a:gd name="connsiteX582" fmla="*/ 1393818 w 11534150"/>
              <a:gd name="connsiteY582" fmla="*/ 5865300 h 6510067"/>
              <a:gd name="connsiteX583" fmla="*/ 1457982 w 11534150"/>
              <a:gd name="connsiteY583" fmla="*/ 5935803 h 6510067"/>
              <a:gd name="connsiteX584" fmla="*/ 1418794 w 11534150"/>
              <a:gd name="connsiteY584" fmla="*/ 6000765 h 6510067"/>
              <a:gd name="connsiteX585" fmla="*/ 1407800 w 11534150"/>
              <a:gd name="connsiteY585" fmla="*/ 6003204 h 6510067"/>
              <a:gd name="connsiteX586" fmla="*/ 1409883 w 11534150"/>
              <a:gd name="connsiteY586" fmla="*/ 6011143 h 6510067"/>
              <a:gd name="connsiteX587" fmla="*/ 1419836 w 11534150"/>
              <a:gd name="connsiteY587" fmla="*/ 6013058 h 6510067"/>
              <a:gd name="connsiteX588" fmla="*/ 1436975 w 11534150"/>
              <a:gd name="connsiteY588" fmla="*/ 6031074 h 6510067"/>
              <a:gd name="connsiteX589" fmla="*/ 1437160 w 11534150"/>
              <a:gd name="connsiteY589" fmla="*/ 6032239 h 6510067"/>
              <a:gd name="connsiteX590" fmla="*/ 1472684 w 11534150"/>
              <a:gd name="connsiteY590" fmla="*/ 6158586 h 6510067"/>
              <a:gd name="connsiteX591" fmla="*/ 1464276 w 11534150"/>
              <a:gd name="connsiteY591" fmla="*/ 6172465 h 6510067"/>
              <a:gd name="connsiteX592" fmla="*/ 1464277 w 11534150"/>
              <a:gd name="connsiteY592" fmla="*/ 6172465 h 6510067"/>
              <a:gd name="connsiteX593" fmla="*/ 1449713 w 11534150"/>
              <a:gd name="connsiteY593" fmla="*/ 6164452 h 6510067"/>
              <a:gd name="connsiteX594" fmla="*/ 1438337 w 11534150"/>
              <a:gd name="connsiteY594" fmla="*/ 6123990 h 6510067"/>
              <a:gd name="connsiteX595" fmla="*/ 1438337 w 11534150"/>
              <a:gd name="connsiteY595" fmla="*/ 6136969 h 6510067"/>
              <a:gd name="connsiteX596" fmla="*/ 1435956 w 11534150"/>
              <a:gd name="connsiteY596" fmla="*/ 6148206 h 6510067"/>
              <a:gd name="connsiteX597" fmla="*/ 1435215 w 11534150"/>
              <a:gd name="connsiteY597" fmla="*/ 6149253 h 6510067"/>
              <a:gd name="connsiteX598" fmla="*/ 1424555 w 11534150"/>
              <a:gd name="connsiteY598" fmla="*/ 6272180 h 6510067"/>
              <a:gd name="connsiteX599" fmla="*/ 1400637 w 11534150"/>
              <a:gd name="connsiteY599" fmla="*/ 6272180 h 6510067"/>
              <a:gd name="connsiteX600" fmla="*/ 1393818 w 11534150"/>
              <a:gd name="connsiteY600" fmla="*/ 6193551 h 6510067"/>
              <a:gd name="connsiteX601" fmla="*/ 1386999 w 11534150"/>
              <a:gd name="connsiteY601" fmla="*/ 6272180 h 6510067"/>
              <a:gd name="connsiteX602" fmla="*/ 1363081 w 11534150"/>
              <a:gd name="connsiteY602" fmla="*/ 6272180 h 6510067"/>
              <a:gd name="connsiteX603" fmla="*/ 1352422 w 11534150"/>
              <a:gd name="connsiteY603" fmla="*/ 6149253 h 6510067"/>
              <a:gd name="connsiteX604" fmla="*/ 1351680 w 11534150"/>
              <a:gd name="connsiteY604" fmla="*/ 6148206 h 6510067"/>
              <a:gd name="connsiteX605" fmla="*/ 1349299 w 11534150"/>
              <a:gd name="connsiteY605" fmla="*/ 6136969 h 6510067"/>
              <a:gd name="connsiteX606" fmla="*/ 1349299 w 11534150"/>
              <a:gd name="connsiteY606" fmla="*/ 6123392 h 6510067"/>
              <a:gd name="connsiteX607" fmla="*/ 1337897 w 11534150"/>
              <a:gd name="connsiteY607" fmla="*/ 6163946 h 6510067"/>
              <a:gd name="connsiteX608" fmla="*/ 1332357 w 11534150"/>
              <a:gd name="connsiteY608" fmla="*/ 6170827 h 6510067"/>
              <a:gd name="connsiteX609" fmla="*/ 1323334 w 11534150"/>
              <a:gd name="connsiteY609" fmla="*/ 6171959 h 6510067"/>
              <a:gd name="connsiteX610" fmla="*/ 1314926 w 11534150"/>
              <a:gd name="connsiteY610" fmla="*/ 6158080 h 6510067"/>
              <a:gd name="connsiteX611" fmla="*/ 1350834 w 11534150"/>
              <a:gd name="connsiteY611" fmla="*/ 6030370 h 6510067"/>
              <a:gd name="connsiteX612" fmla="*/ 1352934 w 11534150"/>
              <a:gd name="connsiteY612" fmla="*/ 6026341 h 6510067"/>
              <a:gd name="connsiteX613" fmla="*/ 1353131 w 11534150"/>
              <a:gd name="connsiteY613" fmla="*/ 6026177 h 6510067"/>
              <a:gd name="connsiteX614" fmla="*/ 1354473 w 11534150"/>
              <a:gd name="connsiteY614" fmla="*/ 6023517 h 6510067"/>
              <a:gd name="connsiteX615" fmla="*/ 1367801 w 11534150"/>
              <a:gd name="connsiteY615" fmla="*/ 6013058 h 6510067"/>
              <a:gd name="connsiteX616" fmla="*/ 1377753 w 11534150"/>
              <a:gd name="connsiteY616" fmla="*/ 6011143 h 6510067"/>
              <a:gd name="connsiteX617" fmla="*/ 1379836 w 11534150"/>
              <a:gd name="connsiteY617" fmla="*/ 6003204 h 6510067"/>
              <a:gd name="connsiteX618" fmla="*/ 1368842 w 11534150"/>
              <a:gd name="connsiteY618" fmla="*/ 6000765 h 6510067"/>
              <a:gd name="connsiteX619" fmla="*/ 1329654 w 11534150"/>
              <a:gd name="connsiteY619" fmla="*/ 5935803 h 6510067"/>
              <a:gd name="connsiteX620" fmla="*/ 1393818 w 11534150"/>
              <a:gd name="connsiteY620" fmla="*/ 5865300 h 6510067"/>
              <a:gd name="connsiteX621" fmla="*/ 2230582 w 11534150"/>
              <a:gd name="connsiteY621" fmla="*/ 5830795 h 6510067"/>
              <a:gd name="connsiteX622" fmla="*/ 2294745 w 11534150"/>
              <a:gd name="connsiteY622" fmla="*/ 5901298 h 6510067"/>
              <a:gd name="connsiteX623" fmla="*/ 2255560 w 11534150"/>
              <a:gd name="connsiteY623" fmla="*/ 5966260 h 6510067"/>
              <a:gd name="connsiteX624" fmla="*/ 2244565 w 11534150"/>
              <a:gd name="connsiteY624" fmla="*/ 5968699 h 6510067"/>
              <a:gd name="connsiteX625" fmla="*/ 2246647 w 11534150"/>
              <a:gd name="connsiteY625" fmla="*/ 5976638 h 6510067"/>
              <a:gd name="connsiteX626" fmla="*/ 2256598 w 11534150"/>
              <a:gd name="connsiteY626" fmla="*/ 5978553 h 6510067"/>
              <a:gd name="connsiteX627" fmla="*/ 2273739 w 11534150"/>
              <a:gd name="connsiteY627" fmla="*/ 5996568 h 6510067"/>
              <a:gd name="connsiteX628" fmla="*/ 2273923 w 11534150"/>
              <a:gd name="connsiteY628" fmla="*/ 5997733 h 6510067"/>
              <a:gd name="connsiteX629" fmla="*/ 2309447 w 11534150"/>
              <a:gd name="connsiteY629" fmla="*/ 6124081 h 6510067"/>
              <a:gd name="connsiteX630" fmla="*/ 2301039 w 11534150"/>
              <a:gd name="connsiteY630" fmla="*/ 6137960 h 6510067"/>
              <a:gd name="connsiteX631" fmla="*/ 2301041 w 11534150"/>
              <a:gd name="connsiteY631" fmla="*/ 6137960 h 6510067"/>
              <a:gd name="connsiteX632" fmla="*/ 2286477 w 11534150"/>
              <a:gd name="connsiteY632" fmla="*/ 6129947 h 6510067"/>
              <a:gd name="connsiteX633" fmla="*/ 2275100 w 11534150"/>
              <a:gd name="connsiteY633" fmla="*/ 6089485 h 6510067"/>
              <a:gd name="connsiteX634" fmla="*/ 2275100 w 11534150"/>
              <a:gd name="connsiteY634" fmla="*/ 6102464 h 6510067"/>
              <a:gd name="connsiteX635" fmla="*/ 2272721 w 11534150"/>
              <a:gd name="connsiteY635" fmla="*/ 6113701 h 6510067"/>
              <a:gd name="connsiteX636" fmla="*/ 2271980 w 11534150"/>
              <a:gd name="connsiteY636" fmla="*/ 6114748 h 6510067"/>
              <a:gd name="connsiteX637" fmla="*/ 2261320 w 11534150"/>
              <a:gd name="connsiteY637" fmla="*/ 6237675 h 6510067"/>
              <a:gd name="connsiteX638" fmla="*/ 2237399 w 11534150"/>
              <a:gd name="connsiteY638" fmla="*/ 6237675 h 6510067"/>
              <a:gd name="connsiteX639" fmla="*/ 2230582 w 11534150"/>
              <a:gd name="connsiteY639" fmla="*/ 6159046 h 6510067"/>
              <a:gd name="connsiteX640" fmla="*/ 2223764 w 11534150"/>
              <a:gd name="connsiteY640" fmla="*/ 6237675 h 6510067"/>
              <a:gd name="connsiteX641" fmla="*/ 2199846 w 11534150"/>
              <a:gd name="connsiteY641" fmla="*/ 6237675 h 6510067"/>
              <a:gd name="connsiteX642" fmla="*/ 2189186 w 11534150"/>
              <a:gd name="connsiteY642" fmla="*/ 6114748 h 6510067"/>
              <a:gd name="connsiteX643" fmla="*/ 2188444 w 11534150"/>
              <a:gd name="connsiteY643" fmla="*/ 6113701 h 6510067"/>
              <a:gd name="connsiteX644" fmla="*/ 2186064 w 11534150"/>
              <a:gd name="connsiteY644" fmla="*/ 6102464 h 6510067"/>
              <a:gd name="connsiteX645" fmla="*/ 2186064 w 11534150"/>
              <a:gd name="connsiteY645" fmla="*/ 6088887 h 6510067"/>
              <a:gd name="connsiteX646" fmla="*/ 2174661 w 11534150"/>
              <a:gd name="connsiteY646" fmla="*/ 6129441 h 6510067"/>
              <a:gd name="connsiteX647" fmla="*/ 2169121 w 11534150"/>
              <a:gd name="connsiteY647" fmla="*/ 6136322 h 6510067"/>
              <a:gd name="connsiteX648" fmla="*/ 2160100 w 11534150"/>
              <a:gd name="connsiteY648" fmla="*/ 6137454 h 6510067"/>
              <a:gd name="connsiteX649" fmla="*/ 2151690 w 11534150"/>
              <a:gd name="connsiteY649" fmla="*/ 6123575 h 6510067"/>
              <a:gd name="connsiteX650" fmla="*/ 2187597 w 11534150"/>
              <a:gd name="connsiteY650" fmla="*/ 5995865 h 6510067"/>
              <a:gd name="connsiteX651" fmla="*/ 2189699 w 11534150"/>
              <a:gd name="connsiteY651" fmla="*/ 5991835 h 6510067"/>
              <a:gd name="connsiteX652" fmla="*/ 2189896 w 11534150"/>
              <a:gd name="connsiteY652" fmla="*/ 5991672 h 6510067"/>
              <a:gd name="connsiteX653" fmla="*/ 2191238 w 11534150"/>
              <a:gd name="connsiteY653" fmla="*/ 5989012 h 6510067"/>
              <a:gd name="connsiteX654" fmla="*/ 2204565 w 11534150"/>
              <a:gd name="connsiteY654" fmla="*/ 5978553 h 6510067"/>
              <a:gd name="connsiteX655" fmla="*/ 2214517 w 11534150"/>
              <a:gd name="connsiteY655" fmla="*/ 5976638 h 6510067"/>
              <a:gd name="connsiteX656" fmla="*/ 2216599 w 11534150"/>
              <a:gd name="connsiteY656" fmla="*/ 5968699 h 6510067"/>
              <a:gd name="connsiteX657" fmla="*/ 2205606 w 11534150"/>
              <a:gd name="connsiteY657" fmla="*/ 5966260 h 6510067"/>
              <a:gd name="connsiteX658" fmla="*/ 2166417 w 11534150"/>
              <a:gd name="connsiteY658" fmla="*/ 5901298 h 6510067"/>
              <a:gd name="connsiteX659" fmla="*/ 2230582 w 11534150"/>
              <a:gd name="connsiteY659" fmla="*/ 5830795 h 6510067"/>
              <a:gd name="connsiteX660" fmla="*/ 4423336 w 11534150"/>
              <a:gd name="connsiteY660" fmla="*/ 5718590 h 6510067"/>
              <a:gd name="connsiteX661" fmla="*/ 4487497 w 11534150"/>
              <a:gd name="connsiteY661" fmla="*/ 5789093 h 6510067"/>
              <a:gd name="connsiteX662" fmla="*/ 4448309 w 11534150"/>
              <a:gd name="connsiteY662" fmla="*/ 5854055 h 6510067"/>
              <a:gd name="connsiteX663" fmla="*/ 4437315 w 11534150"/>
              <a:gd name="connsiteY663" fmla="*/ 5856494 h 6510067"/>
              <a:gd name="connsiteX664" fmla="*/ 4439397 w 11534150"/>
              <a:gd name="connsiteY664" fmla="*/ 5864433 h 6510067"/>
              <a:gd name="connsiteX665" fmla="*/ 4449349 w 11534150"/>
              <a:gd name="connsiteY665" fmla="*/ 5866348 h 6510067"/>
              <a:gd name="connsiteX666" fmla="*/ 4466490 w 11534150"/>
              <a:gd name="connsiteY666" fmla="*/ 5884363 h 6510067"/>
              <a:gd name="connsiteX667" fmla="*/ 4466675 w 11534150"/>
              <a:gd name="connsiteY667" fmla="*/ 5885528 h 6510067"/>
              <a:gd name="connsiteX668" fmla="*/ 4502199 w 11534150"/>
              <a:gd name="connsiteY668" fmla="*/ 6011876 h 6510067"/>
              <a:gd name="connsiteX669" fmla="*/ 4493791 w 11534150"/>
              <a:gd name="connsiteY669" fmla="*/ 6025754 h 6510067"/>
              <a:gd name="connsiteX670" fmla="*/ 4493791 w 11534150"/>
              <a:gd name="connsiteY670" fmla="*/ 6025755 h 6510067"/>
              <a:gd name="connsiteX671" fmla="*/ 4479227 w 11534150"/>
              <a:gd name="connsiteY671" fmla="*/ 6017742 h 6510067"/>
              <a:gd name="connsiteX672" fmla="*/ 4467851 w 11534150"/>
              <a:gd name="connsiteY672" fmla="*/ 5977279 h 6510067"/>
              <a:gd name="connsiteX673" fmla="*/ 4467851 w 11534150"/>
              <a:gd name="connsiteY673" fmla="*/ 5990259 h 6510067"/>
              <a:gd name="connsiteX674" fmla="*/ 4465471 w 11534150"/>
              <a:gd name="connsiteY674" fmla="*/ 6001496 h 6510067"/>
              <a:gd name="connsiteX675" fmla="*/ 4464730 w 11534150"/>
              <a:gd name="connsiteY675" fmla="*/ 6002543 h 6510067"/>
              <a:gd name="connsiteX676" fmla="*/ 4454070 w 11534150"/>
              <a:gd name="connsiteY676" fmla="*/ 6125470 h 6510067"/>
              <a:gd name="connsiteX677" fmla="*/ 4430152 w 11534150"/>
              <a:gd name="connsiteY677" fmla="*/ 6125470 h 6510067"/>
              <a:gd name="connsiteX678" fmla="*/ 4423336 w 11534150"/>
              <a:gd name="connsiteY678" fmla="*/ 6046841 h 6510067"/>
              <a:gd name="connsiteX679" fmla="*/ 4416515 w 11534150"/>
              <a:gd name="connsiteY679" fmla="*/ 6125470 h 6510067"/>
              <a:gd name="connsiteX680" fmla="*/ 4392597 w 11534150"/>
              <a:gd name="connsiteY680" fmla="*/ 6125470 h 6510067"/>
              <a:gd name="connsiteX681" fmla="*/ 4381936 w 11534150"/>
              <a:gd name="connsiteY681" fmla="*/ 6002543 h 6510067"/>
              <a:gd name="connsiteX682" fmla="*/ 4381194 w 11534150"/>
              <a:gd name="connsiteY682" fmla="*/ 6001496 h 6510067"/>
              <a:gd name="connsiteX683" fmla="*/ 4378814 w 11534150"/>
              <a:gd name="connsiteY683" fmla="*/ 5990259 h 6510067"/>
              <a:gd name="connsiteX684" fmla="*/ 4378814 w 11534150"/>
              <a:gd name="connsiteY684" fmla="*/ 5976682 h 6510067"/>
              <a:gd name="connsiteX685" fmla="*/ 4367411 w 11534150"/>
              <a:gd name="connsiteY685" fmla="*/ 6017235 h 6510067"/>
              <a:gd name="connsiteX686" fmla="*/ 4361871 w 11534150"/>
              <a:gd name="connsiteY686" fmla="*/ 6024116 h 6510067"/>
              <a:gd name="connsiteX687" fmla="*/ 4352849 w 11534150"/>
              <a:gd name="connsiteY687" fmla="*/ 6025248 h 6510067"/>
              <a:gd name="connsiteX688" fmla="*/ 4344441 w 11534150"/>
              <a:gd name="connsiteY688" fmla="*/ 6011369 h 6510067"/>
              <a:gd name="connsiteX689" fmla="*/ 4380349 w 11534150"/>
              <a:gd name="connsiteY689" fmla="*/ 5883660 h 6510067"/>
              <a:gd name="connsiteX690" fmla="*/ 4382449 w 11534150"/>
              <a:gd name="connsiteY690" fmla="*/ 5879630 h 6510067"/>
              <a:gd name="connsiteX691" fmla="*/ 4382645 w 11534150"/>
              <a:gd name="connsiteY691" fmla="*/ 5879467 h 6510067"/>
              <a:gd name="connsiteX692" fmla="*/ 4383987 w 11534150"/>
              <a:gd name="connsiteY692" fmla="*/ 5876807 h 6510067"/>
              <a:gd name="connsiteX693" fmla="*/ 4397316 w 11534150"/>
              <a:gd name="connsiteY693" fmla="*/ 5866348 h 6510067"/>
              <a:gd name="connsiteX694" fmla="*/ 4407267 w 11534150"/>
              <a:gd name="connsiteY694" fmla="*/ 5864433 h 6510067"/>
              <a:gd name="connsiteX695" fmla="*/ 4409351 w 11534150"/>
              <a:gd name="connsiteY695" fmla="*/ 5856494 h 6510067"/>
              <a:gd name="connsiteX696" fmla="*/ 4398357 w 11534150"/>
              <a:gd name="connsiteY696" fmla="*/ 5854055 h 6510067"/>
              <a:gd name="connsiteX697" fmla="*/ 4359170 w 11534150"/>
              <a:gd name="connsiteY697" fmla="*/ 5789093 h 6510067"/>
              <a:gd name="connsiteX698" fmla="*/ 4423336 w 11534150"/>
              <a:gd name="connsiteY698" fmla="*/ 5718590 h 6510067"/>
              <a:gd name="connsiteX699" fmla="*/ 7131813 w 11534150"/>
              <a:gd name="connsiteY699" fmla="*/ 5691393 h 6510067"/>
              <a:gd name="connsiteX700" fmla="*/ 7195977 w 11534150"/>
              <a:gd name="connsiteY700" fmla="*/ 5761896 h 6510067"/>
              <a:gd name="connsiteX701" fmla="*/ 7156789 w 11534150"/>
              <a:gd name="connsiteY701" fmla="*/ 5826858 h 6510067"/>
              <a:gd name="connsiteX702" fmla="*/ 7145795 w 11534150"/>
              <a:gd name="connsiteY702" fmla="*/ 5829297 h 6510067"/>
              <a:gd name="connsiteX703" fmla="*/ 7147878 w 11534150"/>
              <a:gd name="connsiteY703" fmla="*/ 5837236 h 6510067"/>
              <a:gd name="connsiteX704" fmla="*/ 7157830 w 11534150"/>
              <a:gd name="connsiteY704" fmla="*/ 5839151 h 6510067"/>
              <a:gd name="connsiteX705" fmla="*/ 7174970 w 11534150"/>
              <a:gd name="connsiteY705" fmla="*/ 5857166 h 6510067"/>
              <a:gd name="connsiteX706" fmla="*/ 7175155 w 11534150"/>
              <a:gd name="connsiteY706" fmla="*/ 5858331 h 6510067"/>
              <a:gd name="connsiteX707" fmla="*/ 7210679 w 11534150"/>
              <a:gd name="connsiteY707" fmla="*/ 5984679 h 6510067"/>
              <a:gd name="connsiteX708" fmla="*/ 7202271 w 11534150"/>
              <a:gd name="connsiteY708" fmla="*/ 5998557 h 6510067"/>
              <a:gd name="connsiteX709" fmla="*/ 7202271 w 11534150"/>
              <a:gd name="connsiteY709" fmla="*/ 5998558 h 6510067"/>
              <a:gd name="connsiteX710" fmla="*/ 7187708 w 11534150"/>
              <a:gd name="connsiteY710" fmla="*/ 5990545 h 6510067"/>
              <a:gd name="connsiteX711" fmla="*/ 7176332 w 11534150"/>
              <a:gd name="connsiteY711" fmla="*/ 5950082 h 6510067"/>
              <a:gd name="connsiteX712" fmla="*/ 7176332 w 11534150"/>
              <a:gd name="connsiteY712" fmla="*/ 5963062 h 6510067"/>
              <a:gd name="connsiteX713" fmla="*/ 7173951 w 11534150"/>
              <a:gd name="connsiteY713" fmla="*/ 5974299 h 6510067"/>
              <a:gd name="connsiteX714" fmla="*/ 7173210 w 11534150"/>
              <a:gd name="connsiteY714" fmla="*/ 5975346 h 6510067"/>
              <a:gd name="connsiteX715" fmla="*/ 7162550 w 11534150"/>
              <a:gd name="connsiteY715" fmla="*/ 6098273 h 6510067"/>
              <a:gd name="connsiteX716" fmla="*/ 7138632 w 11534150"/>
              <a:gd name="connsiteY716" fmla="*/ 6098273 h 6510067"/>
              <a:gd name="connsiteX717" fmla="*/ 7131813 w 11534150"/>
              <a:gd name="connsiteY717" fmla="*/ 6019644 h 6510067"/>
              <a:gd name="connsiteX718" fmla="*/ 7124994 w 11534150"/>
              <a:gd name="connsiteY718" fmla="*/ 6098273 h 6510067"/>
              <a:gd name="connsiteX719" fmla="*/ 7101076 w 11534150"/>
              <a:gd name="connsiteY719" fmla="*/ 6098273 h 6510067"/>
              <a:gd name="connsiteX720" fmla="*/ 7090416 w 11534150"/>
              <a:gd name="connsiteY720" fmla="*/ 5975346 h 6510067"/>
              <a:gd name="connsiteX721" fmla="*/ 7089675 w 11534150"/>
              <a:gd name="connsiteY721" fmla="*/ 5974299 h 6510067"/>
              <a:gd name="connsiteX722" fmla="*/ 7087294 w 11534150"/>
              <a:gd name="connsiteY722" fmla="*/ 5963062 h 6510067"/>
              <a:gd name="connsiteX723" fmla="*/ 7087294 w 11534150"/>
              <a:gd name="connsiteY723" fmla="*/ 5949485 h 6510067"/>
              <a:gd name="connsiteX724" fmla="*/ 7075892 w 11534150"/>
              <a:gd name="connsiteY724" fmla="*/ 5990038 h 6510067"/>
              <a:gd name="connsiteX725" fmla="*/ 7070352 w 11534150"/>
              <a:gd name="connsiteY725" fmla="*/ 5996919 h 6510067"/>
              <a:gd name="connsiteX726" fmla="*/ 7061329 w 11534150"/>
              <a:gd name="connsiteY726" fmla="*/ 5998051 h 6510067"/>
              <a:gd name="connsiteX727" fmla="*/ 7052921 w 11534150"/>
              <a:gd name="connsiteY727" fmla="*/ 5984172 h 6510067"/>
              <a:gd name="connsiteX728" fmla="*/ 7088829 w 11534150"/>
              <a:gd name="connsiteY728" fmla="*/ 5856463 h 6510067"/>
              <a:gd name="connsiteX729" fmla="*/ 7090929 w 11534150"/>
              <a:gd name="connsiteY729" fmla="*/ 5852433 h 6510067"/>
              <a:gd name="connsiteX730" fmla="*/ 7091126 w 11534150"/>
              <a:gd name="connsiteY730" fmla="*/ 5852270 h 6510067"/>
              <a:gd name="connsiteX731" fmla="*/ 7092468 w 11534150"/>
              <a:gd name="connsiteY731" fmla="*/ 5849610 h 6510067"/>
              <a:gd name="connsiteX732" fmla="*/ 7105796 w 11534150"/>
              <a:gd name="connsiteY732" fmla="*/ 5839151 h 6510067"/>
              <a:gd name="connsiteX733" fmla="*/ 7115749 w 11534150"/>
              <a:gd name="connsiteY733" fmla="*/ 5837236 h 6510067"/>
              <a:gd name="connsiteX734" fmla="*/ 7117831 w 11534150"/>
              <a:gd name="connsiteY734" fmla="*/ 5829297 h 6510067"/>
              <a:gd name="connsiteX735" fmla="*/ 7106837 w 11534150"/>
              <a:gd name="connsiteY735" fmla="*/ 5826858 h 6510067"/>
              <a:gd name="connsiteX736" fmla="*/ 7067649 w 11534150"/>
              <a:gd name="connsiteY736" fmla="*/ 5761896 h 6510067"/>
              <a:gd name="connsiteX737" fmla="*/ 7131813 w 11534150"/>
              <a:gd name="connsiteY737" fmla="*/ 5691393 h 6510067"/>
              <a:gd name="connsiteX738" fmla="*/ 11279894 w 11534150"/>
              <a:gd name="connsiteY738" fmla="*/ 5608783 h 6510067"/>
              <a:gd name="connsiteX739" fmla="*/ 11344058 w 11534150"/>
              <a:gd name="connsiteY739" fmla="*/ 5679286 h 6510067"/>
              <a:gd name="connsiteX740" fmla="*/ 11304869 w 11534150"/>
              <a:gd name="connsiteY740" fmla="*/ 5744248 h 6510067"/>
              <a:gd name="connsiteX741" fmla="*/ 11293876 w 11534150"/>
              <a:gd name="connsiteY741" fmla="*/ 5746687 h 6510067"/>
              <a:gd name="connsiteX742" fmla="*/ 11295958 w 11534150"/>
              <a:gd name="connsiteY742" fmla="*/ 5754626 h 6510067"/>
              <a:gd name="connsiteX743" fmla="*/ 11305911 w 11534150"/>
              <a:gd name="connsiteY743" fmla="*/ 5756541 h 6510067"/>
              <a:gd name="connsiteX744" fmla="*/ 11323051 w 11534150"/>
              <a:gd name="connsiteY744" fmla="*/ 5774556 h 6510067"/>
              <a:gd name="connsiteX745" fmla="*/ 11323235 w 11534150"/>
              <a:gd name="connsiteY745" fmla="*/ 5775721 h 6510067"/>
              <a:gd name="connsiteX746" fmla="*/ 11358760 w 11534150"/>
              <a:gd name="connsiteY746" fmla="*/ 5902069 h 6510067"/>
              <a:gd name="connsiteX747" fmla="*/ 11350352 w 11534150"/>
              <a:gd name="connsiteY747" fmla="*/ 5915947 h 6510067"/>
              <a:gd name="connsiteX748" fmla="*/ 11350352 w 11534150"/>
              <a:gd name="connsiteY748" fmla="*/ 5915948 h 6510067"/>
              <a:gd name="connsiteX749" fmla="*/ 11335789 w 11534150"/>
              <a:gd name="connsiteY749" fmla="*/ 5907935 h 6510067"/>
              <a:gd name="connsiteX750" fmla="*/ 11324412 w 11534150"/>
              <a:gd name="connsiteY750" fmla="*/ 5867472 h 6510067"/>
              <a:gd name="connsiteX751" fmla="*/ 11324412 w 11534150"/>
              <a:gd name="connsiteY751" fmla="*/ 5880452 h 6510067"/>
              <a:gd name="connsiteX752" fmla="*/ 11322032 w 11534150"/>
              <a:gd name="connsiteY752" fmla="*/ 5891689 h 6510067"/>
              <a:gd name="connsiteX753" fmla="*/ 11321291 w 11534150"/>
              <a:gd name="connsiteY753" fmla="*/ 5892736 h 6510067"/>
              <a:gd name="connsiteX754" fmla="*/ 11310631 w 11534150"/>
              <a:gd name="connsiteY754" fmla="*/ 6015663 h 6510067"/>
              <a:gd name="connsiteX755" fmla="*/ 11286713 w 11534150"/>
              <a:gd name="connsiteY755" fmla="*/ 6015663 h 6510067"/>
              <a:gd name="connsiteX756" fmla="*/ 11279894 w 11534150"/>
              <a:gd name="connsiteY756" fmla="*/ 5937034 h 6510067"/>
              <a:gd name="connsiteX757" fmla="*/ 11273075 w 11534150"/>
              <a:gd name="connsiteY757" fmla="*/ 6015663 h 6510067"/>
              <a:gd name="connsiteX758" fmla="*/ 11249157 w 11534150"/>
              <a:gd name="connsiteY758" fmla="*/ 6015663 h 6510067"/>
              <a:gd name="connsiteX759" fmla="*/ 11238497 w 11534150"/>
              <a:gd name="connsiteY759" fmla="*/ 5892736 h 6510067"/>
              <a:gd name="connsiteX760" fmla="*/ 11237756 w 11534150"/>
              <a:gd name="connsiteY760" fmla="*/ 5891689 h 6510067"/>
              <a:gd name="connsiteX761" fmla="*/ 11235375 w 11534150"/>
              <a:gd name="connsiteY761" fmla="*/ 5880452 h 6510067"/>
              <a:gd name="connsiteX762" fmla="*/ 11235375 w 11534150"/>
              <a:gd name="connsiteY762" fmla="*/ 5866875 h 6510067"/>
              <a:gd name="connsiteX763" fmla="*/ 11223973 w 11534150"/>
              <a:gd name="connsiteY763" fmla="*/ 5907428 h 6510067"/>
              <a:gd name="connsiteX764" fmla="*/ 11209410 w 11534150"/>
              <a:gd name="connsiteY764" fmla="*/ 5915441 h 6510067"/>
              <a:gd name="connsiteX765" fmla="*/ 11201002 w 11534150"/>
              <a:gd name="connsiteY765" fmla="*/ 5901562 h 6510067"/>
              <a:gd name="connsiteX766" fmla="*/ 11236910 w 11534150"/>
              <a:gd name="connsiteY766" fmla="*/ 5773853 h 6510067"/>
              <a:gd name="connsiteX767" fmla="*/ 11239010 w 11534150"/>
              <a:gd name="connsiteY767" fmla="*/ 5769823 h 6510067"/>
              <a:gd name="connsiteX768" fmla="*/ 11239207 w 11534150"/>
              <a:gd name="connsiteY768" fmla="*/ 5769660 h 6510067"/>
              <a:gd name="connsiteX769" fmla="*/ 11240549 w 11534150"/>
              <a:gd name="connsiteY769" fmla="*/ 5767000 h 6510067"/>
              <a:gd name="connsiteX770" fmla="*/ 11253877 w 11534150"/>
              <a:gd name="connsiteY770" fmla="*/ 5756541 h 6510067"/>
              <a:gd name="connsiteX771" fmla="*/ 11263829 w 11534150"/>
              <a:gd name="connsiteY771" fmla="*/ 5754626 h 6510067"/>
              <a:gd name="connsiteX772" fmla="*/ 11265912 w 11534150"/>
              <a:gd name="connsiteY772" fmla="*/ 5746687 h 6510067"/>
              <a:gd name="connsiteX773" fmla="*/ 11254918 w 11534150"/>
              <a:gd name="connsiteY773" fmla="*/ 5744248 h 6510067"/>
              <a:gd name="connsiteX774" fmla="*/ 11215730 w 11534150"/>
              <a:gd name="connsiteY774" fmla="*/ 5679286 h 6510067"/>
              <a:gd name="connsiteX775" fmla="*/ 11279894 w 11534150"/>
              <a:gd name="connsiteY775" fmla="*/ 5608783 h 6510067"/>
              <a:gd name="connsiteX776" fmla="*/ 2956861 w 11534150"/>
              <a:gd name="connsiteY776" fmla="*/ 5554690 h 6510067"/>
              <a:gd name="connsiteX777" fmla="*/ 3021026 w 11534150"/>
              <a:gd name="connsiteY777" fmla="*/ 5625193 h 6510067"/>
              <a:gd name="connsiteX778" fmla="*/ 2981837 w 11534150"/>
              <a:gd name="connsiteY778" fmla="*/ 5690155 h 6510067"/>
              <a:gd name="connsiteX779" fmla="*/ 2970844 w 11534150"/>
              <a:gd name="connsiteY779" fmla="*/ 5692594 h 6510067"/>
              <a:gd name="connsiteX780" fmla="*/ 2972926 w 11534150"/>
              <a:gd name="connsiteY780" fmla="*/ 5700533 h 6510067"/>
              <a:gd name="connsiteX781" fmla="*/ 2982878 w 11534150"/>
              <a:gd name="connsiteY781" fmla="*/ 5702448 h 6510067"/>
              <a:gd name="connsiteX782" fmla="*/ 3000019 w 11534150"/>
              <a:gd name="connsiteY782" fmla="*/ 5720463 h 6510067"/>
              <a:gd name="connsiteX783" fmla="*/ 3000204 w 11534150"/>
              <a:gd name="connsiteY783" fmla="*/ 5721628 h 6510067"/>
              <a:gd name="connsiteX784" fmla="*/ 3035728 w 11534150"/>
              <a:gd name="connsiteY784" fmla="*/ 5847976 h 6510067"/>
              <a:gd name="connsiteX785" fmla="*/ 3027320 w 11534150"/>
              <a:gd name="connsiteY785" fmla="*/ 5861854 h 6510067"/>
              <a:gd name="connsiteX786" fmla="*/ 3027321 w 11534150"/>
              <a:gd name="connsiteY786" fmla="*/ 5861855 h 6510067"/>
              <a:gd name="connsiteX787" fmla="*/ 3012758 w 11534150"/>
              <a:gd name="connsiteY787" fmla="*/ 5853842 h 6510067"/>
              <a:gd name="connsiteX788" fmla="*/ 3001380 w 11534150"/>
              <a:gd name="connsiteY788" fmla="*/ 5813379 h 6510067"/>
              <a:gd name="connsiteX789" fmla="*/ 3001380 w 11534150"/>
              <a:gd name="connsiteY789" fmla="*/ 5826359 h 6510067"/>
              <a:gd name="connsiteX790" fmla="*/ 2999000 w 11534150"/>
              <a:gd name="connsiteY790" fmla="*/ 5837596 h 6510067"/>
              <a:gd name="connsiteX791" fmla="*/ 2998260 w 11534150"/>
              <a:gd name="connsiteY791" fmla="*/ 5838643 h 6510067"/>
              <a:gd name="connsiteX792" fmla="*/ 2987600 w 11534150"/>
              <a:gd name="connsiteY792" fmla="*/ 5961570 h 6510067"/>
              <a:gd name="connsiteX793" fmla="*/ 2963680 w 11534150"/>
              <a:gd name="connsiteY793" fmla="*/ 5961570 h 6510067"/>
              <a:gd name="connsiteX794" fmla="*/ 2956861 w 11534150"/>
              <a:gd name="connsiteY794" fmla="*/ 5882941 h 6510067"/>
              <a:gd name="connsiteX795" fmla="*/ 2950044 w 11534150"/>
              <a:gd name="connsiteY795" fmla="*/ 5961570 h 6510067"/>
              <a:gd name="connsiteX796" fmla="*/ 2926124 w 11534150"/>
              <a:gd name="connsiteY796" fmla="*/ 5961570 h 6510067"/>
              <a:gd name="connsiteX797" fmla="*/ 2915464 w 11534150"/>
              <a:gd name="connsiteY797" fmla="*/ 5838643 h 6510067"/>
              <a:gd name="connsiteX798" fmla="*/ 2914722 w 11534150"/>
              <a:gd name="connsiteY798" fmla="*/ 5837596 h 6510067"/>
              <a:gd name="connsiteX799" fmla="*/ 2912343 w 11534150"/>
              <a:gd name="connsiteY799" fmla="*/ 5826359 h 6510067"/>
              <a:gd name="connsiteX800" fmla="*/ 2912343 w 11534150"/>
              <a:gd name="connsiteY800" fmla="*/ 5812782 h 6510067"/>
              <a:gd name="connsiteX801" fmla="*/ 2900941 w 11534150"/>
              <a:gd name="connsiteY801" fmla="*/ 5853335 h 6510067"/>
              <a:gd name="connsiteX802" fmla="*/ 2895401 w 11534150"/>
              <a:gd name="connsiteY802" fmla="*/ 5860216 h 6510067"/>
              <a:gd name="connsiteX803" fmla="*/ 2886378 w 11534150"/>
              <a:gd name="connsiteY803" fmla="*/ 5861348 h 6510067"/>
              <a:gd name="connsiteX804" fmla="*/ 2877969 w 11534150"/>
              <a:gd name="connsiteY804" fmla="*/ 5847469 h 6510067"/>
              <a:gd name="connsiteX805" fmla="*/ 2913879 w 11534150"/>
              <a:gd name="connsiteY805" fmla="*/ 5719760 h 6510067"/>
              <a:gd name="connsiteX806" fmla="*/ 2915979 w 11534150"/>
              <a:gd name="connsiteY806" fmla="*/ 5715730 h 6510067"/>
              <a:gd name="connsiteX807" fmla="*/ 2916175 w 11534150"/>
              <a:gd name="connsiteY807" fmla="*/ 5715567 h 6510067"/>
              <a:gd name="connsiteX808" fmla="*/ 2917516 w 11534150"/>
              <a:gd name="connsiteY808" fmla="*/ 5712907 h 6510067"/>
              <a:gd name="connsiteX809" fmla="*/ 2930846 w 11534150"/>
              <a:gd name="connsiteY809" fmla="*/ 5702448 h 6510067"/>
              <a:gd name="connsiteX810" fmla="*/ 2940797 w 11534150"/>
              <a:gd name="connsiteY810" fmla="*/ 5700533 h 6510067"/>
              <a:gd name="connsiteX811" fmla="*/ 2942880 w 11534150"/>
              <a:gd name="connsiteY811" fmla="*/ 5692594 h 6510067"/>
              <a:gd name="connsiteX812" fmla="*/ 2931886 w 11534150"/>
              <a:gd name="connsiteY812" fmla="*/ 5690155 h 6510067"/>
              <a:gd name="connsiteX813" fmla="*/ 2892697 w 11534150"/>
              <a:gd name="connsiteY813" fmla="*/ 5625193 h 6510067"/>
              <a:gd name="connsiteX814" fmla="*/ 2956861 w 11534150"/>
              <a:gd name="connsiteY814" fmla="*/ 5554690 h 6510067"/>
              <a:gd name="connsiteX815" fmla="*/ 8572638 w 11534150"/>
              <a:gd name="connsiteY815" fmla="*/ 5527428 h 6510067"/>
              <a:gd name="connsiteX816" fmla="*/ 8636802 w 11534150"/>
              <a:gd name="connsiteY816" fmla="*/ 5597931 h 6510067"/>
              <a:gd name="connsiteX817" fmla="*/ 8597613 w 11534150"/>
              <a:gd name="connsiteY817" fmla="*/ 5662893 h 6510067"/>
              <a:gd name="connsiteX818" fmla="*/ 8586620 w 11534150"/>
              <a:gd name="connsiteY818" fmla="*/ 5665332 h 6510067"/>
              <a:gd name="connsiteX819" fmla="*/ 8588702 w 11534150"/>
              <a:gd name="connsiteY819" fmla="*/ 5673271 h 6510067"/>
              <a:gd name="connsiteX820" fmla="*/ 8598655 w 11534150"/>
              <a:gd name="connsiteY820" fmla="*/ 5675186 h 6510067"/>
              <a:gd name="connsiteX821" fmla="*/ 8615795 w 11534150"/>
              <a:gd name="connsiteY821" fmla="*/ 5693201 h 6510067"/>
              <a:gd name="connsiteX822" fmla="*/ 8615979 w 11534150"/>
              <a:gd name="connsiteY822" fmla="*/ 5694366 h 6510067"/>
              <a:gd name="connsiteX823" fmla="*/ 8651504 w 11534150"/>
              <a:gd name="connsiteY823" fmla="*/ 5820714 h 6510067"/>
              <a:gd name="connsiteX824" fmla="*/ 8643096 w 11534150"/>
              <a:gd name="connsiteY824" fmla="*/ 5834592 h 6510067"/>
              <a:gd name="connsiteX825" fmla="*/ 8643096 w 11534150"/>
              <a:gd name="connsiteY825" fmla="*/ 5834593 h 6510067"/>
              <a:gd name="connsiteX826" fmla="*/ 8628533 w 11534150"/>
              <a:gd name="connsiteY826" fmla="*/ 5826580 h 6510067"/>
              <a:gd name="connsiteX827" fmla="*/ 8617156 w 11534150"/>
              <a:gd name="connsiteY827" fmla="*/ 5786117 h 6510067"/>
              <a:gd name="connsiteX828" fmla="*/ 8617156 w 11534150"/>
              <a:gd name="connsiteY828" fmla="*/ 5799097 h 6510067"/>
              <a:gd name="connsiteX829" fmla="*/ 8614776 w 11534150"/>
              <a:gd name="connsiteY829" fmla="*/ 5810334 h 6510067"/>
              <a:gd name="connsiteX830" fmla="*/ 8614035 w 11534150"/>
              <a:gd name="connsiteY830" fmla="*/ 5811381 h 6510067"/>
              <a:gd name="connsiteX831" fmla="*/ 8603375 w 11534150"/>
              <a:gd name="connsiteY831" fmla="*/ 5934308 h 6510067"/>
              <a:gd name="connsiteX832" fmla="*/ 8579457 w 11534150"/>
              <a:gd name="connsiteY832" fmla="*/ 5934308 h 6510067"/>
              <a:gd name="connsiteX833" fmla="*/ 8572638 w 11534150"/>
              <a:gd name="connsiteY833" fmla="*/ 5855679 h 6510067"/>
              <a:gd name="connsiteX834" fmla="*/ 8565819 w 11534150"/>
              <a:gd name="connsiteY834" fmla="*/ 5934308 h 6510067"/>
              <a:gd name="connsiteX835" fmla="*/ 8541901 w 11534150"/>
              <a:gd name="connsiteY835" fmla="*/ 5934308 h 6510067"/>
              <a:gd name="connsiteX836" fmla="*/ 8531241 w 11534150"/>
              <a:gd name="connsiteY836" fmla="*/ 5811381 h 6510067"/>
              <a:gd name="connsiteX837" fmla="*/ 8530500 w 11534150"/>
              <a:gd name="connsiteY837" fmla="*/ 5810334 h 6510067"/>
              <a:gd name="connsiteX838" fmla="*/ 8528119 w 11534150"/>
              <a:gd name="connsiteY838" fmla="*/ 5799097 h 6510067"/>
              <a:gd name="connsiteX839" fmla="*/ 8528119 w 11534150"/>
              <a:gd name="connsiteY839" fmla="*/ 5785520 h 6510067"/>
              <a:gd name="connsiteX840" fmla="*/ 8516717 w 11534150"/>
              <a:gd name="connsiteY840" fmla="*/ 5826073 h 6510067"/>
              <a:gd name="connsiteX841" fmla="*/ 8502154 w 11534150"/>
              <a:gd name="connsiteY841" fmla="*/ 5834086 h 6510067"/>
              <a:gd name="connsiteX842" fmla="*/ 8493746 w 11534150"/>
              <a:gd name="connsiteY842" fmla="*/ 5820207 h 6510067"/>
              <a:gd name="connsiteX843" fmla="*/ 8529654 w 11534150"/>
              <a:gd name="connsiteY843" fmla="*/ 5692498 h 6510067"/>
              <a:gd name="connsiteX844" fmla="*/ 8531754 w 11534150"/>
              <a:gd name="connsiteY844" fmla="*/ 5688468 h 6510067"/>
              <a:gd name="connsiteX845" fmla="*/ 8531951 w 11534150"/>
              <a:gd name="connsiteY845" fmla="*/ 5688305 h 6510067"/>
              <a:gd name="connsiteX846" fmla="*/ 8533293 w 11534150"/>
              <a:gd name="connsiteY846" fmla="*/ 5685645 h 6510067"/>
              <a:gd name="connsiteX847" fmla="*/ 8546621 w 11534150"/>
              <a:gd name="connsiteY847" fmla="*/ 5675186 h 6510067"/>
              <a:gd name="connsiteX848" fmla="*/ 8556573 w 11534150"/>
              <a:gd name="connsiteY848" fmla="*/ 5673271 h 6510067"/>
              <a:gd name="connsiteX849" fmla="*/ 8558656 w 11534150"/>
              <a:gd name="connsiteY849" fmla="*/ 5665332 h 6510067"/>
              <a:gd name="connsiteX850" fmla="*/ 8547662 w 11534150"/>
              <a:gd name="connsiteY850" fmla="*/ 5662893 h 6510067"/>
              <a:gd name="connsiteX851" fmla="*/ 8508474 w 11534150"/>
              <a:gd name="connsiteY851" fmla="*/ 5597931 h 6510067"/>
              <a:gd name="connsiteX852" fmla="*/ 8572638 w 11534150"/>
              <a:gd name="connsiteY852" fmla="*/ 5527428 h 6510067"/>
              <a:gd name="connsiteX853" fmla="*/ 5837326 w 11534150"/>
              <a:gd name="connsiteY853" fmla="*/ 5525276 h 6510067"/>
              <a:gd name="connsiteX854" fmla="*/ 5901490 w 11534150"/>
              <a:gd name="connsiteY854" fmla="*/ 5595779 h 6510067"/>
              <a:gd name="connsiteX855" fmla="*/ 5862302 w 11534150"/>
              <a:gd name="connsiteY855" fmla="*/ 5660741 h 6510067"/>
              <a:gd name="connsiteX856" fmla="*/ 5851308 w 11534150"/>
              <a:gd name="connsiteY856" fmla="*/ 5663180 h 6510067"/>
              <a:gd name="connsiteX857" fmla="*/ 5853391 w 11534150"/>
              <a:gd name="connsiteY857" fmla="*/ 5671119 h 6510067"/>
              <a:gd name="connsiteX858" fmla="*/ 5863343 w 11534150"/>
              <a:gd name="connsiteY858" fmla="*/ 5673034 h 6510067"/>
              <a:gd name="connsiteX859" fmla="*/ 5880483 w 11534150"/>
              <a:gd name="connsiteY859" fmla="*/ 5691049 h 6510067"/>
              <a:gd name="connsiteX860" fmla="*/ 5880668 w 11534150"/>
              <a:gd name="connsiteY860" fmla="*/ 5692214 h 6510067"/>
              <a:gd name="connsiteX861" fmla="*/ 5916192 w 11534150"/>
              <a:gd name="connsiteY861" fmla="*/ 5818562 h 6510067"/>
              <a:gd name="connsiteX862" fmla="*/ 5907784 w 11534150"/>
              <a:gd name="connsiteY862" fmla="*/ 5832440 h 6510067"/>
              <a:gd name="connsiteX863" fmla="*/ 5907784 w 11534150"/>
              <a:gd name="connsiteY863" fmla="*/ 5832441 h 6510067"/>
              <a:gd name="connsiteX864" fmla="*/ 5893221 w 11534150"/>
              <a:gd name="connsiteY864" fmla="*/ 5824428 h 6510067"/>
              <a:gd name="connsiteX865" fmla="*/ 5881845 w 11534150"/>
              <a:gd name="connsiteY865" fmla="*/ 5783965 h 6510067"/>
              <a:gd name="connsiteX866" fmla="*/ 5881845 w 11534150"/>
              <a:gd name="connsiteY866" fmla="*/ 5796945 h 6510067"/>
              <a:gd name="connsiteX867" fmla="*/ 5879464 w 11534150"/>
              <a:gd name="connsiteY867" fmla="*/ 5808182 h 6510067"/>
              <a:gd name="connsiteX868" fmla="*/ 5878723 w 11534150"/>
              <a:gd name="connsiteY868" fmla="*/ 5809229 h 6510067"/>
              <a:gd name="connsiteX869" fmla="*/ 5868063 w 11534150"/>
              <a:gd name="connsiteY869" fmla="*/ 5932156 h 6510067"/>
              <a:gd name="connsiteX870" fmla="*/ 5844145 w 11534150"/>
              <a:gd name="connsiteY870" fmla="*/ 5932156 h 6510067"/>
              <a:gd name="connsiteX871" fmla="*/ 5837326 w 11534150"/>
              <a:gd name="connsiteY871" fmla="*/ 5853527 h 6510067"/>
              <a:gd name="connsiteX872" fmla="*/ 5830507 w 11534150"/>
              <a:gd name="connsiteY872" fmla="*/ 5932156 h 6510067"/>
              <a:gd name="connsiteX873" fmla="*/ 5806589 w 11534150"/>
              <a:gd name="connsiteY873" fmla="*/ 5932156 h 6510067"/>
              <a:gd name="connsiteX874" fmla="*/ 5795929 w 11534150"/>
              <a:gd name="connsiteY874" fmla="*/ 5809229 h 6510067"/>
              <a:gd name="connsiteX875" fmla="*/ 5795188 w 11534150"/>
              <a:gd name="connsiteY875" fmla="*/ 5808182 h 6510067"/>
              <a:gd name="connsiteX876" fmla="*/ 5792808 w 11534150"/>
              <a:gd name="connsiteY876" fmla="*/ 5796945 h 6510067"/>
              <a:gd name="connsiteX877" fmla="*/ 5792808 w 11534150"/>
              <a:gd name="connsiteY877" fmla="*/ 5783368 h 6510067"/>
              <a:gd name="connsiteX878" fmla="*/ 5781406 w 11534150"/>
              <a:gd name="connsiteY878" fmla="*/ 5823921 h 6510067"/>
              <a:gd name="connsiteX879" fmla="*/ 5775866 w 11534150"/>
              <a:gd name="connsiteY879" fmla="*/ 5830802 h 6510067"/>
              <a:gd name="connsiteX880" fmla="*/ 5766842 w 11534150"/>
              <a:gd name="connsiteY880" fmla="*/ 5831934 h 6510067"/>
              <a:gd name="connsiteX881" fmla="*/ 5758435 w 11534150"/>
              <a:gd name="connsiteY881" fmla="*/ 5818055 h 6510067"/>
              <a:gd name="connsiteX882" fmla="*/ 5794344 w 11534150"/>
              <a:gd name="connsiteY882" fmla="*/ 5690346 h 6510067"/>
              <a:gd name="connsiteX883" fmla="*/ 5796442 w 11534150"/>
              <a:gd name="connsiteY883" fmla="*/ 5686316 h 6510067"/>
              <a:gd name="connsiteX884" fmla="*/ 5796639 w 11534150"/>
              <a:gd name="connsiteY884" fmla="*/ 5686153 h 6510067"/>
              <a:gd name="connsiteX885" fmla="*/ 5797981 w 11534150"/>
              <a:gd name="connsiteY885" fmla="*/ 5683493 h 6510067"/>
              <a:gd name="connsiteX886" fmla="*/ 5811309 w 11534150"/>
              <a:gd name="connsiteY886" fmla="*/ 5673034 h 6510067"/>
              <a:gd name="connsiteX887" fmla="*/ 5821262 w 11534150"/>
              <a:gd name="connsiteY887" fmla="*/ 5671119 h 6510067"/>
              <a:gd name="connsiteX888" fmla="*/ 5823344 w 11534150"/>
              <a:gd name="connsiteY888" fmla="*/ 5663180 h 6510067"/>
              <a:gd name="connsiteX889" fmla="*/ 5812350 w 11534150"/>
              <a:gd name="connsiteY889" fmla="*/ 5660741 h 6510067"/>
              <a:gd name="connsiteX890" fmla="*/ 5773162 w 11534150"/>
              <a:gd name="connsiteY890" fmla="*/ 5595779 h 6510067"/>
              <a:gd name="connsiteX891" fmla="*/ 5837326 w 11534150"/>
              <a:gd name="connsiteY891" fmla="*/ 5525276 h 6510067"/>
              <a:gd name="connsiteX892" fmla="*/ 9702699 w 11534150"/>
              <a:gd name="connsiteY892" fmla="*/ 5511556 h 6510067"/>
              <a:gd name="connsiteX893" fmla="*/ 9766863 w 11534150"/>
              <a:gd name="connsiteY893" fmla="*/ 5582059 h 6510067"/>
              <a:gd name="connsiteX894" fmla="*/ 9727674 w 11534150"/>
              <a:gd name="connsiteY894" fmla="*/ 5647021 h 6510067"/>
              <a:gd name="connsiteX895" fmla="*/ 9716681 w 11534150"/>
              <a:gd name="connsiteY895" fmla="*/ 5649460 h 6510067"/>
              <a:gd name="connsiteX896" fmla="*/ 9718763 w 11534150"/>
              <a:gd name="connsiteY896" fmla="*/ 5657399 h 6510067"/>
              <a:gd name="connsiteX897" fmla="*/ 9728716 w 11534150"/>
              <a:gd name="connsiteY897" fmla="*/ 5659314 h 6510067"/>
              <a:gd name="connsiteX898" fmla="*/ 9745856 w 11534150"/>
              <a:gd name="connsiteY898" fmla="*/ 5677329 h 6510067"/>
              <a:gd name="connsiteX899" fmla="*/ 9746040 w 11534150"/>
              <a:gd name="connsiteY899" fmla="*/ 5678494 h 6510067"/>
              <a:gd name="connsiteX900" fmla="*/ 9781565 w 11534150"/>
              <a:gd name="connsiteY900" fmla="*/ 5804842 h 6510067"/>
              <a:gd name="connsiteX901" fmla="*/ 9773157 w 11534150"/>
              <a:gd name="connsiteY901" fmla="*/ 5818720 h 6510067"/>
              <a:gd name="connsiteX902" fmla="*/ 9773157 w 11534150"/>
              <a:gd name="connsiteY902" fmla="*/ 5818721 h 6510067"/>
              <a:gd name="connsiteX903" fmla="*/ 9758594 w 11534150"/>
              <a:gd name="connsiteY903" fmla="*/ 5810708 h 6510067"/>
              <a:gd name="connsiteX904" fmla="*/ 9747217 w 11534150"/>
              <a:gd name="connsiteY904" fmla="*/ 5770245 h 6510067"/>
              <a:gd name="connsiteX905" fmla="*/ 9747217 w 11534150"/>
              <a:gd name="connsiteY905" fmla="*/ 5783225 h 6510067"/>
              <a:gd name="connsiteX906" fmla="*/ 9744837 w 11534150"/>
              <a:gd name="connsiteY906" fmla="*/ 5794462 h 6510067"/>
              <a:gd name="connsiteX907" fmla="*/ 9744096 w 11534150"/>
              <a:gd name="connsiteY907" fmla="*/ 5795509 h 6510067"/>
              <a:gd name="connsiteX908" fmla="*/ 9733436 w 11534150"/>
              <a:gd name="connsiteY908" fmla="*/ 5918436 h 6510067"/>
              <a:gd name="connsiteX909" fmla="*/ 9709518 w 11534150"/>
              <a:gd name="connsiteY909" fmla="*/ 5918436 h 6510067"/>
              <a:gd name="connsiteX910" fmla="*/ 9702699 w 11534150"/>
              <a:gd name="connsiteY910" fmla="*/ 5839807 h 6510067"/>
              <a:gd name="connsiteX911" fmla="*/ 9695880 w 11534150"/>
              <a:gd name="connsiteY911" fmla="*/ 5918436 h 6510067"/>
              <a:gd name="connsiteX912" fmla="*/ 9671962 w 11534150"/>
              <a:gd name="connsiteY912" fmla="*/ 5918436 h 6510067"/>
              <a:gd name="connsiteX913" fmla="*/ 9661302 w 11534150"/>
              <a:gd name="connsiteY913" fmla="*/ 5795509 h 6510067"/>
              <a:gd name="connsiteX914" fmla="*/ 9660561 w 11534150"/>
              <a:gd name="connsiteY914" fmla="*/ 5794462 h 6510067"/>
              <a:gd name="connsiteX915" fmla="*/ 9658180 w 11534150"/>
              <a:gd name="connsiteY915" fmla="*/ 5783225 h 6510067"/>
              <a:gd name="connsiteX916" fmla="*/ 9658180 w 11534150"/>
              <a:gd name="connsiteY916" fmla="*/ 5769648 h 6510067"/>
              <a:gd name="connsiteX917" fmla="*/ 9646778 w 11534150"/>
              <a:gd name="connsiteY917" fmla="*/ 5810201 h 6510067"/>
              <a:gd name="connsiteX918" fmla="*/ 9632215 w 11534150"/>
              <a:gd name="connsiteY918" fmla="*/ 5818214 h 6510067"/>
              <a:gd name="connsiteX919" fmla="*/ 9623807 w 11534150"/>
              <a:gd name="connsiteY919" fmla="*/ 5804335 h 6510067"/>
              <a:gd name="connsiteX920" fmla="*/ 9659715 w 11534150"/>
              <a:gd name="connsiteY920" fmla="*/ 5676626 h 6510067"/>
              <a:gd name="connsiteX921" fmla="*/ 9661815 w 11534150"/>
              <a:gd name="connsiteY921" fmla="*/ 5672596 h 6510067"/>
              <a:gd name="connsiteX922" fmla="*/ 9662012 w 11534150"/>
              <a:gd name="connsiteY922" fmla="*/ 5672433 h 6510067"/>
              <a:gd name="connsiteX923" fmla="*/ 9663354 w 11534150"/>
              <a:gd name="connsiteY923" fmla="*/ 5669773 h 6510067"/>
              <a:gd name="connsiteX924" fmla="*/ 9676682 w 11534150"/>
              <a:gd name="connsiteY924" fmla="*/ 5659314 h 6510067"/>
              <a:gd name="connsiteX925" fmla="*/ 9686634 w 11534150"/>
              <a:gd name="connsiteY925" fmla="*/ 5657399 h 6510067"/>
              <a:gd name="connsiteX926" fmla="*/ 9688717 w 11534150"/>
              <a:gd name="connsiteY926" fmla="*/ 5649460 h 6510067"/>
              <a:gd name="connsiteX927" fmla="*/ 9677723 w 11534150"/>
              <a:gd name="connsiteY927" fmla="*/ 5647021 h 6510067"/>
              <a:gd name="connsiteX928" fmla="*/ 9638535 w 11534150"/>
              <a:gd name="connsiteY928" fmla="*/ 5582059 h 6510067"/>
              <a:gd name="connsiteX929" fmla="*/ 9702699 w 11534150"/>
              <a:gd name="connsiteY929" fmla="*/ 5511556 h 6510067"/>
              <a:gd name="connsiteX930" fmla="*/ 778481 w 11534150"/>
              <a:gd name="connsiteY930" fmla="*/ 5405343 h 6510067"/>
              <a:gd name="connsiteX931" fmla="*/ 842646 w 11534150"/>
              <a:gd name="connsiteY931" fmla="*/ 5475846 h 6510067"/>
              <a:gd name="connsiteX932" fmla="*/ 803457 w 11534150"/>
              <a:gd name="connsiteY932" fmla="*/ 5540808 h 6510067"/>
              <a:gd name="connsiteX933" fmla="*/ 792464 w 11534150"/>
              <a:gd name="connsiteY933" fmla="*/ 5543247 h 6510067"/>
              <a:gd name="connsiteX934" fmla="*/ 794546 w 11534150"/>
              <a:gd name="connsiteY934" fmla="*/ 5551186 h 6510067"/>
              <a:gd name="connsiteX935" fmla="*/ 804498 w 11534150"/>
              <a:gd name="connsiteY935" fmla="*/ 5553101 h 6510067"/>
              <a:gd name="connsiteX936" fmla="*/ 821638 w 11534150"/>
              <a:gd name="connsiteY936" fmla="*/ 5571116 h 6510067"/>
              <a:gd name="connsiteX937" fmla="*/ 821823 w 11534150"/>
              <a:gd name="connsiteY937" fmla="*/ 5572281 h 6510067"/>
              <a:gd name="connsiteX938" fmla="*/ 857348 w 11534150"/>
              <a:gd name="connsiteY938" fmla="*/ 5698629 h 6510067"/>
              <a:gd name="connsiteX939" fmla="*/ 848940 w 11534150"/>
              <a:gd name="connsiteY939" fmla="*/ 5712507 h 6510067"/>
              <a:gd name="connsiteX940" fmla="*/ 848940 w 11534150"/>
              <a:gd name="connsiteY940" fmla="*/ 5712508 h 6510067"/>
              <a:gd name="connsiteX941" fmla="*/ 834377 w 11534150"/>
              <a:gd name="connsiteY941" fmla="*/ 5704495 h 6510067"/>
              <a:gd name="connsiteX942" fmla="*/ 823000 w 11534150"/>
              <a:gd name="connsiteY942" fmla="*/ 5664032 h 6510067"/>
              <a:gd name="connsiteX943" fmla="*/ 823000 w 11534150"/>
              <a:gd name="connsiteY943" fmla="*/ 5677012 h 6510067"/>
              <a:gd name="connsiteX944" fmla="*/ 820619 w 11534150"/>
              <a:gd name="connsiteY944" fmla="*/ 5688249 h 6510067"/>
              <a:gd name="connsiteX945" fmla="*/ 819878 w 11534150"/>
              <a:gd name="connsiteY945" fmla="*/ 5689296 h 6510067"/>
              <a:gd name="connsiteX946" fmla="*/ 809219 w 11534150"/>
              <a:gd name="connsiteY946" fmla="*/ 5812223 h 6510067"/>
              <a:gd name="connsiteX947" fmla="*/ 785300 w 11534150"/>
              <a:gd name="connsiteY947" fmla="*/ 5812223 h 6510067"/>
              <a:gd name="connsiteX948" fmla="*/ 778481 w 11534150"/>
              <a:gd name="connsiteY948" fmla="*/ 5733594 h 6510067"/>
              <a:gd name="connsiteX949" fmla="*/ 771663 w 11534150"/>
              <a:gd name="connsiteY949" fmla="*/ 5812223 h 6510067"/>
              <a:gd name="connsiteX950" fmla="*/ 747744 w 11534150"/>
              <a:gd name="connsiteY950" fmla="*/ 5812223 h 6510067"/>
              <a:gd name="connsiteX951" fmla="*/ 737084 w 11534150"/>
              <a:gd name="connsiteY951" fmla="*/ 5689296 h 6510067"/>
              <a:gd name="connsiteX952" fmla="*/ 736343 w 11534150"/>
              <a:gd name="connsiteY952" fmla="*/ 5688249 h 6510067"/>
              <a:gd name="connsiteX953" fmla="*/ 733963 w 11534150"/>
              <a:gd name="connsiteY953" fmla="*/ 5677012 h 6510067"/>
              <a:gd name="connsiteX954" fmla="*/ 733963 w 11534150"/>
              <a:gd name="connsiteY954" fmla="*/ 5663435 h 6510067"/>
              <a:gd name="connsiteX955" fmla="*/ 722561 w 11534150"/>
              <a:gd name="connsiteY955" fmla="*/ 5703988 h 6510067"/>
              <a:gd name="connsiteX956" fmla="*/ 717020 w 11534150"/>
              <a:gd name="connsiteY956" fmla="*/ 5710869 h 6510067"/>
              <a:gd name="connsiteX957" fmla="*/ 707998 w 11534150"/>
              <a:gd name="connsiteY957" fmla="*/ 5712001 h 6510067"/>
              <a:gd name="connsiteX958" fmla="*/ 699590 w 11534150"/>
              <a:gd name="connsiteY958" fmla="*/ 5698122 h 6510067"/>
              <a:gd name="connsiteX959" fmla="*/ 735497 w 11534150"/>
              <a:gd name="connsiteY959" fmla="*/ 5570413 h 6510067"/>
              <a:gd name="connsiteX960" fmla="*/ 737598 w 11534150"/>
              <a:gd name="connsiteY960" fmla="*/ 5566383 h 6510067"/>
              <a:gd name="connsiteX961" fmla="*/ 737795 w 11534150"/>
              <a:gd name="connsiteY961" fmla="*/ 5566220 h 6510067"/>
              <a:gd name="connsiteX962" fmla="*/ 739136 w 11534150"/>
              <a:gd name="connsiteY962" fmla="*/ 5563560 h 6510067"/>
              <a:gd name="connsiteX963" fmla="*/ 752465 w 11534150"/>
              <a:gd name="connsiteY963" fmla="*/ 5553101 h 6510067"/>
              <a:gd name="connsiteX964" fmla="*/ 762417 w 11534150"/>
              <a:gd name="connsiteY964" fmla="*/ 5551186 h 6510067"/>
              <a:gd name="connsiteX965" fmla="*/ 764500 w 11534150"/>
              <a:gd name="connsiteY965" fmla="*/ 5543247 h 6510067"/>
              <a:gd name="connsiteX966" fmla="*/ 753506 w 11534150"/>
              <a:gd name="connsiteY966" fmla="*/ 5540808 h 6510067"/>
              <a:gd name="connsiteX967" fmla="*/ 714317 w 11534150"/>
              <a:gd name="connsiteY967" fmla="*/ 5475846 h 6510067"/>
              <a:gd name="connsiteX968" fmla="*/ 778481 w 11534150"/>
              <a:gd name="connsiteY968" fmla="*/ 5405343 h 6510067"/>
              <a:gd name="connsiteX969" fmla="*/ 10548086 w 11534150"/>
              <a:gd name="connsiteY969" fmla="*/ 5390787 h 6510067"/>
              <a:gd name="connsiteX970" fmla="*/ 10612250 w 11534150"/>
              <a:gd name="connsiteY970" fmla="*/ 5461290 h 6510067"/>
              <a:gd name="connsiteX971" fmla="*/ 10573061 w 11534150"/>
              <a:gd name="connsiteY971" fmla="*/ 5526252 h 6510067"/>
              <a:gd name="connsiteX972" fmla="*/ 10562068 w 11534150"/>
              <a:gd name="connsiteY972" fmla="*/ 5528691 h 6510067"/>
              <a:gd name="connsiteX973" fmla="*/ 10564150 w 11534150"/>
              <a:gd name="connsiteY973" fmla="*/ 5536630 h 6510067"/>
              <a:gd name="connsiteX974" fmla="*/ 10574103 w 11534150"/>
              <a:gd name="connsiteY974" fmla="*/ 5538545 h 6510067"/>
              <a:gd name="connsiteX975" fmla="*/ 10591243 w 11534150"/>
              <a:gd name="connsiteY975" fmla="*/ 5556560 h 6510067"/>
              <a:gd name="connsiteX976" fmla="*/ 10591427 w 11534150"/>
              <a:gd name="connsiteY976" fmla="*/ 5557725 h 6510067"/>
              <a:gd name="connsiteX977" fmla="*/ 10626952 w 11534150"/>
              <a:gd name="connsiteY977" fmla="*/ 5684073 h 6510067"/>
              <a:gd name="connsiteX978" fmla="*/ 10618544 w 11534150"/>
              <a:gd name="connsiteY978" fmla="*/ 5697951 h 6510067"/>
              <a:gd name="connsiteX979" fmla="*/ 10618544 w 11534150"/>
              <a:gd name="connsiteY979" fmla="*/ 5697952 h 6510067"/>
              <a:gd name="connsiteX980" fmla="*/ 10603981 w 11534150"/>
              <a:gd name="connsiteY980" fmla="*/ 5689939 h 6510067"/>
              <a:gd name="connsiteX981" fmla="*/ 10592604 w 11534150"/>
              <a:gd name="connsiteY981" fmla="*/ 5649476 h 6510067"/>
              <a:gd name="connsiteX982" fmla="*/ 10592604 w 11534150"/>
              <a:gd name="connsiteY982" fmla="*/ 5662456 h 6510067"/>
              <a:gd name="connsiteX983" fmla="*/ 10590224 w 11534150"/>
              <a:gd name="connsiteY983" fmla="*/ 5673693 h 6510067"/>
              <a:gd name="connsiteX984" fmla="*/ 10589483 w 11534150"/>
              <a:gd name="connsiteY984" fmla="*/ 5674740 h 6510067"/>
              <a:gd name="connsiteX985" fmla="*/ 10578823 w 11534150"/>
              <a:gd name="connsiteY985" fmla="*/ 5797667 h 6510067"/>
              <a:gd name="connsiteX986" fmla="*/ 10554905 w 11534150"/>
              <a:gd name="connsiteY986" fmla="*/ 5797667 h 6510067"/>
              <a:gd name="connsiteX987" fmla="*/ 10548086 w 11534150"/>
              <a:gd name="connsiteY987" fmla="*/ 5719038 h 6510067"/>
              <a:gd name="connsiteX988" fmla="*/ 10541267 w 11534150"/>
              <a:gd name="connsiteY988" fmla="*/ 5797667 h 6510067"/>
              <a:gd name="connsiteX989" fmla="*/ 10517349 w 11534150"/>
              <a:gd name="connsiteY989" fmla="*/ 5797667 h 6510067"/>
              <a:gd name="connsiteX990" fmla="*/ 10506689 w 11534150"/>
              <a:gd name="connsiteY990" fmla="*/ 5674740 h 6510067"/>
              <a:gd name="connsiteX991" fmla="*/ 10505948 w 11534150"/>
              <a:gd name="connsiteY991" fmla="*/ 5673693 h 6510067"/>
              <a:gd name="connsiteX992" fmla="*/ 10503567 w 11534150"/>
              <a:gd name="connsiteY992" fmla="*/ 5662456 h 6510067"/>
              <a:gd name="connsiteX993" fmla="*/ 10503567 w 11534150"/>
              <a:gd name="connsiteY993" fmla="*/ 5648879 h 6510067"/>
              <a:gd name="connsiteX994" fmla="*/ 10492165 w 11534150"/>
              <a:gd name="connsiteY994" fmla="*/ 5689432 h 6510067"/>
              <a:gd name="connsiteX995" fmla="*/ 10477602 w 11534150"/>
              <a:gd name="connsiteY995" fmla="*/ 5697445 h 6510067"/>
              <a:gd name="connsiteX996" fmla="*/ 10469194 w 11534150"/>
              <a:gd name="connsiteY996" fmla="*/ 5683566 h 6510067"/>
              <a:gd name="connsiteX997" fmla="*/ 10505102 w 11534150"/>
              <a:gd name="connsiteY997" fmla="*/ 5555857 h 6510067"/>
              <a:gd name="connsiteX998" fmla="*/ 10507202 w 11534150"/>
              <a:gd name="connsiteY998" fmla="*/ 5551827 h 6510067"/>
              <a:gd name="connsiteX999" fmla="*/ 10507399 w 11534150"/>
              <a:gd name="connsiteY999" fmla="*/ 5551664 h 6510067"/>
              <a:gd name="connsiteX1000" fmla="*/ 10508741 w 11534150"/>
              <a:gd name="connsiteY1000" fmla="*/ 5549004 h 6510067"/>
              <a:gd name="connsiteX1001" fmla="*/ 10522069 w 11534150"/>
              <a:gd name="connsiteY1001" fmla="*/ 5538545 h 6510067"/>
              <a:gd name="connsiteX1002" fmla="*/ 10532021 w 11534150"/>
              <a:gd name="connsiteY1002" fmla="*/ 5536630 h 6510067"/>
              <a:gd name="connsiteX1003" fmla="*/ 10534104 w 11534150"/>
              <a:gd name="connsiteY1003" fmla="*/ 5528691 h 6510067"/>
              <a:gd name="connsiteX1004" fmla="*/ 10523110 w 11534150"/>
              <a:gd name="connsiteY1004" fmla="*/ 5526252 h 6510067"/>
              <a:gd name="connsiteX1005" fmla="*/ 10483922 w 11534150"/>
              <a:gd name="connsiteY1005" fmla="*/ 5461290 h 6510067"/>
              <a:gd name="connsiteX1006" fmla="*/ 10548086 w 11534150"/>
              <a:gd name="connsiteY1006" fmla="*/ 5390787 h 6510067"/>
              <a:gd name="connsiteX1007" fmla="*/ 3553090 w 11534150"/>
              <a:gd name="connsiteY1007" fmla="*/ 5354904 h 6510067"/>
              <a:gd name="connsiteX1008" fmla="*/ 3617254 w 11534150"/>
              <a:gd name="connsiteY1008" fmla="*/ 5425407 h 6510067"/>
              <a:gd name="connsiteX1009" fmla="*/ 3578066 w 11534150"/>
              <a:gd name="connsiteY1009" fmla="*/ 5490369 h 6510067"/>
              <a:gd name="connsiteX1010" fmla="*/ 3567073 w 11534150"/>
              <a:gd name="connsiteY1010" fmla="*/ 5492808 h 6510067"/>
              <a:gd name="connsiteX1011" fmla="*/ 3569155 w 11534150"/>
              <a:gd name="connsiteY1011" fmla="*/ 5500747 h 6510067"/>
              <a:gd name="connsiteX1012" fmla="*/ 3579107 w 11534150"/>
              <a:gd name="connsiteY1012" fmla="*/ 5502662 h 6510067"/>
              <a:gd name="connsiteX1013" fmla="*/ 3596247 w 11534150"/>
              <a:gd name="connsiteY1013" fmla="*/ 5520677 h 6510067"/>
              <a:gd name="connsiteX1014" fmla="*/ 3596433 w 11534150"/>
              <a:gd name="connsiteY1014" fmla="*/ 5521842 h 6510067"/>
              <a:gd name="connsiteX1015" fmla="*/ 3631957 w 11534150"/>
              <a:gd name="connsiteY1015" fmla="*/ 5648190 h 6510067"/>
              <a:gd name="connsiteX1016" fmla="*/ 3623549 w 11534150"/>
              <a:gd name="connsiteY1016" fmla="*/ 5662068 h 6510067"/>
              <a:gd name="connsiteX1017" fmla="*/ 3623549 w 11534150"/>
              <a:gd name="connsiteY1017" fmla="*/ 5662069 h 6510067"/>
              <a:gd name="connsiteX1018" fmla="*/ 3608986 w 11534150"/>
              <a:gd name="connsiteY1018" fmla="*/ 5654056 h 6510067"/>
              <a:gd name="connsiteX1019" fmla="*/ 3597610 w 11534150"/>
              <a:gd name="connsiteY1019" fmla="*/ 5613593 h 6510067"/>
              <a:gd name="connsiteX1020" fmla="*/ 3597610 w 11534150"/>
              <a:gd name="connsiteY1020" fmla="*/ 5626573 h 6510067"/>
              <a:gd name="connsiteX1021" fmla="*/ 3595228 w 11534150"/>
              <a:gd name="connsiteY1021" fmla="*/ 5637810 h 6510067"/>
              <a:gd name="connsiteX1022" fmla="*/ 3594488 w 11534150"/>
              <a:gd name="connsiteY1022" fmla="*/ 5638857 h 6510067"/>
              <a:gd name="connsiteX1023" fmla="*/ 3583827 w 11534150"/>
              <a:gd name="connsiteY1023" fmla="*/ 5761784 h 6510067"/>
              <a:gd name="connsiteX1024" fmla="*/ 3559910 w 11534150"/>
              <a:gd name="connsiteY1024" fmla="*/ 5761784 h 6510067"/>
              <a:gd name="connsiteX1025" fmla="*/ 3553090 w 11534150"/>
              <a:gd name="connsiteY1025" fmla="*/ 5683155 h 6510067"/>
              <a:gd name="connsiteX1026" fmla="*/ 3546272 w 11534150"/>
              <a:gd name="connsiteY1026" fmla="*/ 5761784 h 6510067"/>
              <a:gd name="connsiteX1027" fmla="*/ 3522354 w 11534150"/>
              <a:gd name="connsiteY1027" fmla="*/ 5761784 h 6510067"/>
              <a:gd name="connsiteX1028" fmla="*/ 3511694 w 11534150"/>
              <a:gd name="connsiteY1028" fmla="*/ 5638857 h 6510067"/>
              <a:gd name="connsiteX1029" fmla="*/ 3510952 w 11534150"/>
              <a:gd name="connsiteY1029" fmla="*/ 5637810 h 6510067"/>
              <a:gd name="connsiteX1030" fmla="*/ 3508572 w 11534150"/>
              <a:gd name="connsiteY1030" fmla="*/ 5626573 h 6510067"/>
              <a:gd name="connsiteX1031" fmla="*/ 3508572 w 11534150"/>
              <a:gd name="connsiteY1031" fmla="*/ 5612996 h 6510067"/>
              <a:gd name="connsiteX1032" fmla="*/ 3497170 w 11534150"/>
              <a:gd name="connsiteY1032" fmla="*/ 5653549 h 6510067"/>
              <a:gd name="connsiteX1033" fmla="*/ 3491629 w 11534150"/>
              <a:gd name="connsiteY1033" fmla="*/ 5660430 h 6510067"/>
              <a:gd name="connsiteX1034" fmla="*/ 3482606 w 11534150"/>
              <a:gd name="connsiteY1034" fmla="*/ 5661562 h 6510067"/>
              <a:gd name="connsiteX1035" fmla="*/ 3474198 w 11534150"/>
              <a:gd name="connsiteY1035" fmla="*/ 5647683 h 6510067"/>
              <a:gd name="connsiteX1036" fmla="*/ 3510106 w 11534150"/>
              <a:gd name="connsiteY1036" fmla="*/ 5519974 h 6510067"/>
              <a:gd name="connsiteX1037" fmla="*/ 3512206 w 11534150"/>
              <a:gd name="connsiteY1037" fmla="*/ 5515944 h 6510067"/>
              <a:gd name="connsiteX1038" fmla="*/ 3512404 w 11534150"/>
              <a:gd name="connsiteY1038" fmla="*/ 5515781 h 6510067"/>
              <a:gd name="connsiteX1039" fmla="*/ 3513746 w 11534150"/>
              <a:gd name="connsiteY1039" fmla="*/ 5513121 h 6510067"/>
              <a:gd name="connsiteX1040" fmla="*/ 3527074 w 11534150"/>
              <a:gd name="connsiteY1040" fmla="*/ 5502662 h 6510067"/>
              <a:gd name="connsiteX1041" fmla="*/ 3537026 w 11534150"/>
              <a:gd name="connsiteY1041" fmla="*/ 5500747 h 6510067"/>
              <a:gd name="connsiteX1042" fmla="*/ 3539109 w 11534150"/>
              <a:gd name="connsiteY1042" fmla="*/ 5492808 h 6510067"/>
              <a:gd name="connsiteX1043" fmla="*/ 3528115 w 11534150"/>
              <a:gd name="connsiteY1043" fmla="*/ 5490369 h 6510067"/>
              <a:gd name="connsiteX1044" fmla="*/ 3488927 w 11534150"/>
              <a:gd name="connsiteY1044" fmla="*/ 5425407 h 6510067"/>
              <a:gd name="connsiteX1045" fmla="*/ 3553090 w 11534150"/>
              <a:gd name="connsiteY1045" fmla="*/ 5354904 h 6510067"/>
              <a:gd name="connsiteX1046" fmla="*/ 174624 w 11534150"/>
              <a:gd name="connsiteY1046" fmla="*/ 5354902 h 6510067"/>
              <a:gd name="connsiteX1047" fmla="*/ 238788 w 11534150"/>
              <a:gd name="connsiteY1047" fmla="*/ 5425405 h 6510067"/>
              <a:gd name="connsiteX1048" fmla="*/ 199600 w 11534150"/>
              <a:gd name="connsiteY1048" fmla="*/ 5490367 h 6510067"/>
              <a:gd name="connsiteX1049" fmla="*/ 188606 w 11534150"/>
              <a:gd name="connsiteY1049" fmla="*/ 5492806 h 6510067"/>
              <a:gd name="connsiteX1050" fmla="*/ 190688 w 11534150"/>
              <a:gd name="connsiteY1050" fmla="*/ 5500745 h 6510067"/>
              <a:gd name="connsiteX1051" fmla="*/ 200641 w 11534150"/>
              <a:gd name="connsiteY1051" fmla="*/ 5502660 h 6510067"/>
              <a:gd name="connsiteX1052" fmla="*/ 217781 w 11534150"/>
              <a:gd name="connsiteY1052" fmla="*/ 5520675 h 6510067"/>
              <a:gd name="connsiteX1053" fmla="*/ 217965 w 11534150"/>
              <a:gd name="connsiteY1053" fmla="*/ 5521840 h 6510067"/>
              <a:gd name="connsiteX1054" fmla="*/ 253490 w 11534150"/>
              <a:gd name="connsiteY1054" fmla="*/ 5648188 h 6510067"/>
              <a:gd name="connsiteX1055" fmla="*/ 245082 w 11534150"/>
              <a:gd name="connsiteY1055" fmla="*/ 5662066 h 6510067"/>
              <a:gd name="connsiteX1056" fmla="*/ 245082 w 11534150"/>
              <a:gd name="connsiteY1056" fmla="*/ 5662067 h 6510067"/>
              <a:gd name="connsiteX1057" fmla="*/ 230520 w 11534150"/>
              <a:gd name="connsiteY1057" fmla="*/ 5654054 h 6510067"/>
              <a:gd name="connsiteX1058" fmla="*/ 219143 w 11534150"/>
              <a:gd name="connsiteY1058" fmla="*/ 5613591 h 6510067"/>
              <a:gd name="connsiteX1059" fmla="*/ 219143 w 11534150"/>
              <a:gd name="connsiteY1059" fmla="*/ 5626571 h 6510067"/>
              <a:gd name="connsiteX1060" fmla="*/ 216762 w 11534150"/>
              <a:gd name="connsiteY1060" fmla="*/ 5637808 h 6510067"/>
              <a:gd name="connsiteX1061" fmla="*/ 216021 w 11534150"/>
              <a:gd name="connsiteY1061" fmla="*/ 5638855 h 6510067"/>
              <a:gd name="connsiteX1062" fmla="*/ 205361 w 11534150"/>
              <a:gd name="connsiteY1062" fmla="*/ 5761782 h 6510067"/>
              <a:gd name="connsiteX1063" fmla="*/ 181443 w 11534150"/>
              <a:gd name="connsiteY1063" fmla="*/ 5761782 h 6510067"/>
              <a:gd name="connsiteX1064" fmla="*/ 174624 w 11534150"/>
              <a:gd name="connsiteY1064" fmla="*/ 5683153 h 6510067"/>
              <a:gd name="connsiteX1065" fmla="*/ 167805 w 11534150"/>
              <a:gd name="connsiteY1065" fmla="*/ 5761782 h 6510067"/>
              <a:gd name="connsiteX1066" fmla="*/ 143887 w 11534150"/>
              <a:gd name="connsiteY1066" fmla="*/ 5761782 h 6510067"/>
              <a:gd name="connsiteX1067" fmla="*/ 133227 w 11534150"/>
              <a:gd name="connsiteY1067" fmla="*/ 5638855 h 6510067"/>
              <a:gd name="connsiteX1068" fmla="*/ 132486 w 11534150"/>
              <a:gd name="connsiteY1068" fmla="*/ 5637808 h 6510067"/>
              <a:gd name="connsiteX1069" fmla="*/ 130105 w 11534150"/>
              <a:gd name="connsiteY1069" fmla="*/ 5626571 h 6510067"/>
              <a:gd name="connsiteX1070" fmla="*/ 130105 w 11534150"/>
              <a:gd name="connsiteY1070" fmla="*/ 5612994 h 6510067"/>
              <a:gd name="connsiteX1071" fmla="*/ 118703 w 11534150"/>
              <a:gd name="connsiteY1071" fmla="*/ 5653547 h 6510067"/>
              <a:gd name="connsiteX1072" fmla="*/ 113163 w 11534150"/>
              <a:gd name="connsiteY1072" fmla="*/ 5660428 h 6510067"/>
              <a:gd name="connsiteX1073" fmla="*/ 104140 w 11534150"/>
              <a:gd name="connsiteY1073" fmla="*/ 5661560 h 6510067"/>
              <a:gd name="connsiteX1074" fmla="*/ 95732 w 11534150"/>
              <a:gd name="connsiteY1074" fmla="*/ 5647681 h 6510067"/>
              <a:gd name="connsiteX1075" fmla="*/ 131640 w 11534150"/>
              <a:gd name="connsiteY1075" fmla="*/ 5519972 h 6510067"/>
              <a:gd name="connsiteX1076" fmla="*/ 133740 w 11534150"/>
              <a:gd name="connsiteY1076" fmla="*/ 5515942 h 6510067"/>
              <a:gd name="connsiteX1077" fmla="*/ 133937 w 11534150"/>
              <a:gd name="connsiteY1077" fmla="*/ 5515779 h 6510067"/>
              <a:gd name="connsiteX1078" fmla="*/ 135279 w 11534150"/>
              <a:gd name="connsiteY1078" fmla="*/ 5513119 h 6510067"/>
              <a:gd name="connsiteX1079" fmla="*/ 148607 w 11534150"/>
              <a:gd name="connsiteY1079" fmla="*/ 5502660 h 6510067"/>
              <a:gd name="connsiteX1080" fmla="*/ 158559 w 11534150"/>
              <a:gd name="connsiteY1080" fmla="*/ 5500745 h 6510067"/>
              <a:gd name="connsiteX1081" fmla="*/ 160642 w 11534150"/>
              <a:gd name="connsiteY1081" fmla="*/ 5492806 h 6510067"/>
              <a:gd name="connsiteX1082" fmla="*/ 149649 w 11534150"/>
              <a:gd name="connsiteY1082" fmla="*/ 5490367 h 6510067"/>
              <a:gd name="connsiteX1083" fmla="*/ 110460 w 11534150"/>
              <a:gd name="connsiteY1083" fmla="*/ 5425405 h 6510067"/>
              <a:gd name="connsiteX1084" fmla="*/ 174624 w 11534150"/>
              <a:gd name="connsiteY1084" fmla="*/ 5354902 h 6510067"/>
              <a:gd name="connsiteX1085" fmla="*/ 1921693 w 11534150"/>
              <a:gd name="connsiteY1085" fmla="*/ 5330403 h 6510067"/>
              <a:gd name="connsiteX1086" fmla="*/ 1985860 w 11534150"/>
              <a:gd name="connsiteY1086" fmla="*/ 5400906 h 6510067"/>
              <a:gd name="connsiteX1087" fmla="*/ 1946673 w 11534150"/>
              <a:gd name="connsiteY1087" fmla="*/ 5465868 h 6510067"/>
              <a:gd name="connsiteX1088" fmla="*/ 1935676 w 11534150"/>
              <a:gd name="connsiteY1088" fmla="*/ 5468307 h 6510067"/>
              <a:gd name="connsiteX1089" fmla="*/ 1937759 w 11534150"/>
              <a:gd name="connsiteY1089" fmla="*/ 5476246 h 6510067"/>
              <a:gd name="connsiteX1090" fmla="*/ 1947710 w 11534150"/>
              <a:gd name="connsiteY1090" fmla="*/ 5478161 h 6510067"/>
              <a:gd name="connsiteX1091" fmla="*/ 1964851 w 11534150"/>
              <a:gd name="connsiteY1091" fmla="*/ 5496176 h 6510067"/>
              <a:gd name="connsiteX1092" fmla="*/ 1965038 w 11534150"/>
              <a:gd name="connsiteY1092" fmla="*/ 5497341 h 6510067"/>
              <a:gd name="connsiteX1093" fmla="*/ 2000564 w 11534150"/>
              <a:gd name="connsiteY1093" fmla="*/ 5623689 h 6510067"/>
              <a:gd name="connsiteX1094" fmla="*/ 1992152 w 11534150"/>
              <a:gd name="connsiteY1094" fmla="*/ 5637567 h 6510067"/>
              <a:gd name="connsiteX1095" fmla="*/ 1992154 w 11534150"/>
              <a:gd name="connsiteY1095" fmla="*/ 5637568 h 6510067"/>
              <a:gd name="connsiteX1096" fmla="*/ 1977590 w 11534150"/>
              <a:gd name="connsiteY1096" fmla="*/ 5629555 h 6510067"/>
              <a:gd name="connsiteX1097" fmla="*/ 1966213 w 11534150"/>
              <a:gd name="connsiteY1097" fmla="*/ 5589092 h 6510067"/>
              <a:gd name="connsiteX1098" fmla="*/ 1966213 w 11534150"/>
              <a:gd name="connsiteY1098" fmla="*/ 5602072 h 6510067"/>
              <a:gd name="connsiteX1099" fmla="*/ 1963830 w 11534150"/>
              <a:gd name="connsiteY1099" fmla="*/ 5613309 h 6510067"/>
              <a:gd name="connsiteX1100" fmla="*/ 1963094 w 11534150"/>
              <a:gd name="connsiteY1100" fmla="*/ 5614356 h 6510067"/>
              <a:gd name="connsiteX1101" fmla="*/ 1952432 w 11534150"/>
              <a:gd name="connsiteY1101" fmla="*/ 5737283 h 6510067"/>
              <a:gd name="connsiteX1102" fmla="*/ 1928512 w 11534150"/>
              <a:gd name="connsiteY1102" fmla="*/ 5737283 h 6510067"/>
              <a:gd name="connsiteX1103" fmla="*/ 1921693 w 11534150"/>
              <a:gd name="connsiteY1103" fmla="*/ 5658654 h 6510067"/>
              <a:gd name="connsiteX1104" fmla="*/ 1914876 w 11534150"/>
              <a:gd name="connsiteY1104" fmla="*/ 5737283 h 6510067"/>
              <a:gd name="connsiteX1105" fmla="*/ 1890957 w 11534150"/>
              <a:gd name="connsiteY1105" fmla="*/ 5737283 h 6510067"/>
              <a:gd name="connsiteX1106" fmla="*/ 1880298 w 11534150"/>
              <a:gd name="connsiteY1106" fmla="*/ 5614356 h 6510067"/>
              <a:gd name="connsiteX1107" fmla="*/ 1879557 w 11534150"/>
              <a:gd name="connsiteY1107" fmla="*/ 5613309 h 6510067"/>
              <a:gd name="connsiteX1108" fmla="*/ 1877174 w 11534150"/>
              <a:gd name="connsiteY1108" fmla="*/ 5602072 h 6510067"/>
              <a:gd name="connsiteX1109" fmla="*/ 1877174 w 11534150"/>
              <a:gd name="connsiteY1109" fmla="*/ 5588495 h 6510067"/>
              <a:gd name="connsiteX1110" fmla="*/ 1865775 w 11534150"/>
              <a:gd name="connsiteY1110" fmla="*/ 5629048 h 6510067"/>
              <a:gd name="connsiteX1111" fmla="*/ 1860235 w 11534150"/>
              <a:gd name="connsiteY1111" fmla="*/ 5635929 h 6510067"/>
              <a:gd name="connsiteX1112" fmla="*/ 1851211 w 11534150"/>
              <a:gd name="connsiteY1112" fmla="*/ 5637061 h 6510067"/>
              <a:gd name="connsiteX1113" fmla="*/ 1842804 w 11534150"/>
              <a:gd name="connsiteY1113" fmla="*/ 5623182 h 6510067"/>
              <a:gd name="connsiteX1114" fmla="*/ 1878710 w 11534150"/>
              <a:gd name="connsiteY1114" fmla="*/ 5495473 h 6510067"/>
              <a:gd name="connsiteX1115" fmla="*/ 1880810 w 11534150"/>
              <a:gd name="connsiteY1115" fmla="*/ 5491443 h 6510067"/>
              <a:gd name="connsiteX1116" fmla="*/ 1881008 w 11534150"/>
              <a:gd name="connsiteY1116" fmla="*/ 5491280 h 6510067"/>
              <a:gd name="connsiteX1117" fmla="*/ 1882349 w 11534150"/>
              <a:gd name="connsiteY1117" fmla="*/ 5488620 h 6510067"/>
              <a:gd name="connsiteX1118" fmla="*/ 1895678 w 11534150"/>
              <a:gd name="connsiteY1118" fmla="*/ 5478161 h 6510067"/>
              <a:gd name="connsiteX1119" fmla="*/ 1905630 w 11534150"/>
              <a:gd name="connsiteY1119" fmla="*/ 5476246 h 6510067"/>
              <a:gd name="connsiteX1120" fmla="*/ 1907712 w 11534150"/>
              <a:gd name="connsiteY1120" fmla="*/ 5468307 h 6510067"/>
              <a:gd name="connsiteX1121" fmla="*/ 1896720 w 11534150"/>
              <a:gd name="connsiteY1121" fmla="*/ 5465868 h 6510067"/>
              <a:gd name="connsiteX1122" fmla="*/ 1857532 w 11534150"/>
              <a:gd name="connsiteY1122" fmla="*/ 5400906 h 6510067"/>
              <a:gd name="connsiteX1123" fmla="*/ 1921693 w 11534150"/>
              <a:gd name="connsiteY1123" fmla="*/ 5330403 h 6510067"/>
              <a:gd name="connsiteX1124" fmla="*/ 6571309 w 11534150"/>
              <a:gd name="connsiteY1124" fmla="*/ 5330401 h 6510067"/>
              <a:gd name="connsiteX1125" fmla="*/ 6635473 w 11534150"/>
              <a:gd name="connsiteY1125" fmla="*/ 5400904 h 6510067"/>
              <a:gd name="connsiteX1126" fmla="*/ 6596285 w 11534150"/>
              <a:gd name="connsiteY1126" fmla="*/ 5465866 h 6510067"/>
              <a:gd name="connsiteX1127" fmla="*/ 6585291 w 11534150"/>
              <a:gd name="connsiteY1127" fmla="*/ 5468305 h 6510067"/>
              <a:gd name="connsiteX1128" fmla="*/ 6587374 w 11534150"/>
              <a:gd name="connsiteY1128" fmla="*/ 5476244 h 6510067"/>
              <a:gd name="connsiteX1129" fmla="*/ 6597326 w 11534150"/>
              <a:gd name="connsiteY1129" fmla="*/ 5478159 h 6510067"/>
              <a:gd name="connsiteX1130" fmla="*/ 6614466 w 11534150"/>
              <a:gd name="connsiteY1130" fmla="*/ 5496174 h 6510067"/>
              <a:gd name="connsiteX1131" fmla="*/ 6614651 w 11534150"/>
              <a:gd name="connsiteY1131" fmla="*/ 5497339 h 6510067"/>
              <a:gd name="connsiteX1132" fmla="*/ 6650175 w 11534150"/>
              <a:gd name="connsiteY1132" fmla="*/ 5623687 h 6510067"/>
              <a:gd name="connsiteX1133" fmla="*/ 6641767 w 11534150"/>
              <a:gd name="connsiteY1133" fmla="*/ 5637565 h 6510067"/>
              <a:gd name="connsiteX1134" fmla="*/ 6641767 w 11534150"/>
              <a:gd name="connsiteY1134" fmla="*/ 5637566 h 6510067"/>
              <a:gd name="connsiteX1135" fmla="*/ 6627204 w 11534150"/>
              <a:gd name="connsiteY1135" fmla="*/ 5629553 h 6510067"/>
              <a:gd name="connsiteX1136" fmla="*/ 6615828 w 11534150"/>
              <a:gd name="connsiteY1136" fmla="*/ 5589090 h 6510067"/>
              <a:gd name="connsiteX1137" fmla="*/ 6615828 w 11534150"/>
              <a:gd name="connsiteY1137" fmla="*/ 5602070 h 6510067"/>
              <a:gd name="connsiteX1138" fmla="*/ 6613447 w 11534150"/>
              <a:gd name="connsiteY1138" fmla="*/ 5613307 h 6510067"/>
              <a:gd name="connsiteX1139" fmla="*/ 6612706 w 11534150"/>
              <a:gd name="connsiteY1139" fmla="*/ 5614354 h 6510067"/>
              <a:gd name="connsiteX1140" fmla="*/ 6602046 w 11534150"/>
              <a:gd name="connsiteY1140" fmla="*/ 5737281 h 6510067"/>
              <a:gd name="connsiteX1141" fmla="*/ 6578128 w 11534150"/>
              <a:gd name="connsiteY1141" fmla="*/ 5737281 h 6510067"/>
              <a:gd name="connsiteX1142" fmla="*/ 6571309 w 11534150"/>
              <a:gd name="connsiteY1142" fmla="*/ 5658652 h 6510067"/>
              <a:gd name="connsiteX1143" fmla="*/ 6564490 w 11534150"/>
              <a:gd name="connsiteY1143" fmla="*/ 5737281 h 6510067"/>
              <a:gd name="connsiteX1144" fmla="*/ 6540572 w 11534150"/>
              <a:gd name="connsiteY1144" fmla="*/ 5737281 h 6510067"/>
              <a:gd name="connsiteX1145" fmla="*/ 6529912 w 11534150"/>
              <a:gd name="connsiteY1145" fmla="*/ 5614354 h 6510067"/>
              <a:gd name="connsiteX1146" fmla="*/ 6529171 w 11534150"/>
              <a:gd name="connsiteY1146" fmla="*/ 5613307 h 6510067"/>
              <a:gd name="connsiteX1147" fmla="*/ 6526790 w 11534150"/>
              <a:gd name="connsiteY1147" fmla="*/ 5602070 h 6510067"/>
              <a:gd name="connsiteX1148" fmla="*/ 6526790 w 11534150"/>
              <a:gd name="connsiteY1148" fmla="*/ 5588493 h 6510067"/>
              <a:gd name="connsiteX1149" fmla="*/ 6515388 w 11534150"/>
              <a:gd name="connsiteY1149" fmla="*/ 5629046 h 6510067"/>
              <a:gd name="connsiteX1150" fmla="*/ 6509848 w 11534150"/>
              <a:gd name="connsiteY1150" fmla="*/ 5635927 h 6510067"/>
              <a:gd name="connsiteX1151" fmla="*/ 6500825 w 11534150"/>
              <a:gd name="connsiteY1151" fmla="*/ 5637059 h 6510067"/>
              <a:gd name="connsiteX1152" fmla="*/ 6492417 w 11534150"/>
              <a:gd name="connsiteY1152" fmla="*/ 5623180 h 6510067"/>
              <a:gd name="connsiteX1153" fmla="*/ 6528325 w 11534150"/>
              <a:gd name="connsiteY1153" fmla="*/ 5495471 h 6510067"/>
              <a:gd name="connsiteX1154" fmla="*/ 6530425 w 11534150"/>
              <a:gd name="connsiteY1154" fmla="*/ 5491441 h 6510067"/>
              <a:gd name="connsiteX1155" fmla="*/ 6530622 w 11534150"/>
              <a:gd name="connsiteY1155" fmla="*/ 5491278 h 6510067"/>
              <a:gd name="connsiteX1156" fmla="*/ 6531964 w 11534150"/>
              <a:gd name="connsiteY1156" fmla="*/ 5488618 h 6510067"/>
              <a:gd name="connsiteX1157" fmla="*/ 6545292 w 11534150"/>
              <a:gd name="connsiteY1157" fmla="*/ 5478159 h 6510067"/>
              <a:gd name="connsiteX1158" fmla="*/ 6555245 w 11534150"/>
              <a:gd name="connsiteY1158" fmla="*/ 5476244 h 6510067"/>
              <a:gd name="connsiteX1159" fmla="*/ 6557327 w 11534150"/>
              <a:gd name="connsiteY1159" fmla="*/ 5468305 h 6510067"/>
              <a:gd name="connsiteX1160" fmla="*/ 6546333 w 11534150"/>
              <a:gd name="connsiteY1160" fmla="*/ 5465866 h 6510067"/>
              <a:gd name="connsiteX1161" fmla="*/ 6507145 w 11534150"/>
              <a:gd name="connsiteY1161" fmla="*/ 5400904 h 6510067"/>
              <a:gd name="connsiteX1162" fmla="*/ 6571309 w 11534150"/>
              <a:gd name="connsiteY1162" fmla="*/ 5330401 h 6510067"/>
              <a:gd name="connsiteX1163" fmla="*/ 8093237 w 11534150"/>
              <a:gd name="connsiteY1163" fmla="*/ 5327703 h 6510067"/>
              <a:gd name="connsiteX1164" fmla="*/ 8157401 w 11534150"/>
              <a:gd name="connsiteY1164" fmla="*/ 5398206 h 6510067"/>
              <a:gd name="connsiteX1165" fmla="*/ 8118212 w 11534150"/>
              <a:gd name="connsiteY1165" fmla="*/ 5463168 h 6510067"/>
              <a:gd name="connsiteX1166" fmla="*/ 8107219 w 11534150"/>
              <a:gd name="connsiteY1166" fmla="*/ 5465607 h 6510067"/>
              <a:gd name="connsiteX1167" fmla="*/ 8109301 w 11534150"/>
              <a:gd name="connsiteY1167" fmla="*/ 5473546 h 6510067"/>
              <a:gd name="connsiteX1168" fmla="*/ 8119254 w 11534150"/>
              <a:gd name="connsiteY1168" fmla="*/ 5475461 h 6510067"/>
              <a:gd name="connsiteX1169" fmla="*/ 8136394 w 11534150"/>
              <a:gd name="connsiteY1169" fmla="*/ 5493476 h 6510067"/>
              <a:gd name="connsiteX1170" fmla="*/ 8136578 w 11534150"/>
              <a:gd name="connsiteY1170" fmla="*/ 5494641 h 6510067"/>
              <a:gd name="connsiteX1171" fmla="*/ 8172103 w 11534150"/>
              <a:gd name="connsiteY1171" fmla="*/ 5620989 h 6510067"/>
              <a:gd name="connsiteX1172" fmla="*/ 8163695 w 11534150"/>
              <a:gd name="connsiteY1172" fmla="*/ 5634867 h 6510067"/>
              <a:gd name="connsiteX1173" fmla="*/ 8163695 w 11534150"/>
              <a:gd name="connsiteY1173" fmla="*/ 5634868 h 6510067"/>
              <a:gd name="connsiteX1174" fmla="*/ 8149132 w 11534150"/>
              <a:gd name="connsiteY1174" fmla="*/ 5626855 h 6510067"/>
              <a:gd name="connsiteX1175" fmla="*/ 8137755 w 11534150"/>
              <a:gd name="connsiteY1175" fmla="*/ 5586392 h 6510067"/>
              <a:gd name="connsiteX1176" fmla="*/ 8137755 w 11534150"/>
              <a:gd name="connsiteY1176" fmla="*/ 5599372 h 6510067"/>
              <a:gd name="connsiteX1177" fmla="*/ 8135375 w 11534150"/>
              <a:gd name="connsiteY1177" fmla="*/ 5610609 h 6510067"/>
              <a:gd name="connsiteX1178" fmla="*/ 8134634 w 11534150"/>
              <a:gd name="connsiteY1178" fmla="*/ 5611656 h 6510067"/>
              <a:gd name="connsiteX1179" fmla="*/ 8123974 w 11534150"/>
              <a:gd name="connsiteY1179" fmla="*/ 5734583 h 6510067"/>
              <a:gd name="connsiteX1180" fmla="*/ 8100056 w 11534150"/>
              <a:gd name="connsiteY1180" fmla="*/ 5734583 h 6510067"/>
              <a:gd name="connsiteX1181" fmla="*/ 8093237 w 11534150"/>
              <a:gd name="connsiteY1181" fmla="*/ 5655954 h 6510067"/>
              <a:gd name="connsiteX1182" fmla="*/ 8086418 w 11534150"/>
              <a:gd name="connsiteY1182" fmla="*/ 5734583 h 6510067"/>
              <a:gd name="connsiteX1183" fmla="*/ 8062500 w 11534150"/>
              <a:gd name="connsiteY1183" fmla="*/ 5734583 h 6510067"/>
              <a:gd name="connsiteX1184" fmla="*/ 8051840 w 11534150"/>
              <a:gd name="connsiteY1184" fmla="*/ 5611656 h 6510067"/>
              <a:gd name="connsiteX1185" fmla="*/ 8051099 w 11534150"/>
              <a:gd name="connsiteY1185" fmla="*/ 5610609 h 6510067"/>
              <a:gd name="connsiteX1186" fmla="*/ 8048718 w 11534150"/>
              <a:gd name="connsiteY1186" fmla="*/ 5599372 h 6510067"/>
              <a:gd name="connsiteX1187" fmla="*/ 8048718 w 11534150"/>
              <a:gd name="connsiteY1187" fmla="*/ 5585795 h 6510067"/>
              <a:gd name="connsiteX1188" fmla="*/ 8037316 w 11534150"/>
              <a:gd name="connsiteY1188" fmla="*/ 5626348 h 6510067"/>
              <a:gd name="connsiteX1189" fmla="*/ 8022753 w 11534150"/>
              <a:gd name="connsiteY1189" fmla="*/ 5634361 h 6510067"/>
              <a:gd name="connsiteX1190" fmla="*/ 8014345 w 11534150"/>
              <a:gd name="connsiteY1190" fmla="*/ 5620482 h 6510067"/>
              <a:gd name="connsiteX1191" fmla="*/ 8050253 w 11534150"/>
              <a:gd name="connsiteY1191" fmla="*/ 5492773 h 6510067"/>
              <a:gd name="connsiteX1192" fmla="*/ 8052353 w 11534150"/>
              <a:gd name="connsiteY1192" fmla="*/ 5488743 h 6510067"/>
              <a:gd name="connsiteX1193" fmla="*/ 8052550 w 11534150"/>
              <a:gd name="connsiteY1193" fmla="*/ 5488580 h 6510067"/>
              <a:gd name="connsiteX1194" fmla="*/ 8053892 w 11534150"/>
              <a:gd name="connsiteY1194" fmla="*/ 5485920 h 6510067"/>
              <a:gd name="connsiteX1195" fmla="*/ 8067220 w 11534150"/>
              <a:gd name="connsiteY1195" fmla="*/ 5475461 h 6510067"/>
              <a:gd name="connsiteX1196" fmla="*/ 8077172 w 11534150"/>
              <a:gd name="connsiteY1196" fmla="*/ 5473546 h 6510067"/>
              <a:gd name="connsiteX1197" fmla="*/ 8079255 w 11534150"/>
              <a:gd name="connsiteY1197" fmla="*/ 5465607 h 6510067"/>
              <a:gd name="connsiteX1198" fmla="*/ 8068261 w 11534150"/>
              <a:gd name="connsiteY1198" fmla="*/ 5463168 h 6510067"/>
              <a:gd name="connsiteX1199" fmla="*/ 8029073 w 11534150"/>
              <a:gd name="connsiteY1199" fmla="*/ 5398206 h 6510067"/>
              <a:gd name="connsiteX1200" fmla="*/ 8093237 w 11534150"/>
              <a:gd name="connsiteY1200" fmla="*/ 5327703 h 6510067"/>
              <a:gd name="connsiteX1201" fmla="*/ 2430641 w 11534150"/>
              <a:gd name="connsiteY1201" fmla="*/ 5287272 h 6510067"/>
              <a:gd name="connsiteX1202" fmla="*/ 2494806 w 11534150"/>
              <a:gd name="connsiteY1202" fmla="*/ 5357775 h 6510067"/>
              <a:gd name="connsiteX1203" fmla="*/ 2455617 w 11534150"/>
              <a:gd name="connsiteY1203" fmla="*/ 5422737 h 6510067"/>
              <a:gd name="connsiteX1204" fmla="*/ 2444624 w 11534150"/>
              <a:gd name="connsiteY1204" fmla="*/ 5425176 h 6510067"/>
              <a:gd name="connsiteX1205" fmla="*/ 2446706 w 11534150"/>
              <a:gd name="connsiteY1205" fmla="*/ 5433115 h 6510067"/>
              <a:gd name="connsiteX1206" fmla="*/ 2456659 w 11534150"/>
              <a:gd name="connsiteY1206" fmla="*/ 5435030 h 6510067"/>
              <a:gd name="connsiteX1207" fmla="*/ 2473798 w 11534150"/>
              <a:gd name="connsiteY1207" fmla="*/ 5453045 h 6510067"/>
              <a:gd name="connsiteX1208" fmla="*/ 2473982 w 11534150"/>
              <a:gd name="connsiteY1208" fmla="*/ 5454210 h 6510067"/>
              <a:gd name="connsiteX1209" fmla="*/ 2509508 w 11534150"/>
              <a:gd name="connsiteY1209" fmla="*/ 5580558 h 6510067"/>
              <a:gd name="connsiteX1210" fmla="*/ 2501100 w 11534150"/>
              <a:gd name="connsiteY1210" fmla="*/ 5594436 h 6510067"/>
              <a:gd name="connsiteX1211" fmla="*/ 2501100 w 11534150"/>
              <a:gd name="connsiteY1211" fmla="*/ 5594437 h 6510067"/>
              <a:gd name="connsiteX1212" fmla="*/ 2486536 w 11534150"/>
              <a:gd name="connsiteY1212" fmla="*/ 5586424 h 6510067"/>
              <a:gd name="connsiteX1213" fmla="*/ 2475160 w 11534150"/>
              <a:gd name="connsiteY1213" fmla="*/ 5545961 h 6510067"/>
              <a:gd name="connsiteX1214" fmla="*/ 2475160 w 11534150"/>
              <a:gd name="connsiteY1214" fmla="*/ 5558941 h 6510067"/>
              <a:gd name="connsiteX1215" fmla="*/ 2472779 w 11534150"/>
              <a:gd name="connsiteY1215" fmla="*/ 5570178 h 6510067"/>
              <a:gd name="connsiteX1216" fmla="*/ 2472038 w 11534150"/>
              <a:gd name="connsiteY1216" fmla="*/ 5571225 h 6510067"/>
              <a:gd name="connsiteX1217" fmla="*/ 2461378 w 11534150"/>
              <a:gd name="connsiteY1217" fmla="*/ 5694152 h 6510067"/>
              <a:gd name="connsiteX1218" fmla="*/ 2437461 w 11534150"/>
              <a:gd name="connsiteY1218" fmla="*/ 5694152 h 6510067"/>
              <a:gd name="connsiteX1219" fmla="*/ 2430641 w 11534150"/>
              <a:gd name="connsiteY1219" fmla="*/ 5615523 h 6510067"/>
              <a:gd name="connsiteX1220" fmla="*/ 2423823 w 11534150"/>
              <a:gd name="connsiteY1220" fmla="*/ 5694152 h 6510067"/>
              <a:gd name="connsiteX1221" fmla="*/ 2399904 w 11534150"/>
              <a:gd name="connsiteY1221" fmla="*/ 5694152 h 6510067"/>
              <a:gd name="connsiteX1222" fmla="*/ 2389245 w 11534150"/>
              <a:gd name="connsiteY1222" fmla="*/ 5571225 h 6510067"/>
              <a:gd name="connsiteX1223" fmla="*/ 2388504 w 11534150"/>
              <a:gd name="connsiteY1223" fmla="*/ 5570178 h 6510067"/>
              <a:gd name="connsiteX1224" fmla="*/ 2386121 w 11534150"/>
              <a:gd name="connsiteY1224" fmla="*/ 5558941 h 6510067"/>
              <a:gd name="connsiteX1225" fmla="*/ 2386121 w 11534150"/>
              <a:gd name="connsiteY1225" fmla="*/ 5545364 h 6510067"/>
              <a:gd name="connsiteX1226" fmla="*/ 2374720 w 11534150"/>
              <a:gd name="connsiteY1226" fmla="*/ 5585917 h 6510067"/>
              <a:gd name="connsiteX1227" fmla="*/ 2369180 w 11534150"/>
              <a:gd name="connsiteY1227" fmla="*/ 5592798 h 6510067"/>
              <a:gd name="connsiteX1228" fmla="*/ 2360158 w 11534150"/>
              <a:gd name="connsiteY1228" fmla="*/ 5593930 h 6510067"/>
              <a:gd name="connsiteX1229" fmla="*/ 2351751 w 11534150"/>
              <a:gd name="connsiteY1229" fmla="*/ 5580051 h 6510067"/>
              <a:gd name="connsiteX1230" fmla="*/ 2387658 w 11534150"/>
              <a:gd name="connsiteY1230" fmla="*/ 5452342 h 6510067"/>
              <a:gd name="connsiteX1231" fmla="*/ 2389757 w 11534150"/>
              <a:gd name="connsiteY1231" fmla="*/ 5448312 h 6510067"/>
              <a:gd name="connsiteX1232" fmla="*/ 2389954 w 11534150"/>
              <a:gd name="connsiteY1232" fmla="*/ 5448149 h 6510067"/>
              <a:gd name="connsiteX1233" fmla="*/ 2391298 w 11534150"/>
              <a:gd name="connsiteY1233" fmla="*/ 5445489 h 6510067"/>
              <a:gd name="connsiteX1234" fmla="*/ 2404624 w 11534150"/>
              <a:gd name="connsiteY1234" fmla="*/ 5435030 h 6510067"/>
              <a:gd name="connsiteX1235" fmla="*/ 2414577 w 11534150"/>
              <a:gd name="connsiteY1235" fmla="*/ 5433115 h 6510067"/>
              <a:gd name="connsiteX1236" fmla="*/ 2416660 w 11534150"/>
              <a:gd name="connsiteY1236" fmla="*/ 5425176 h 6510067"/>
              <a:gd name="connsiteX1237" fmla="*/ 2405665 w 11534150"/>
              <a:gd name="connsiteY1237" fmla="*/ 5422737 h 6510067"/>
              <a:gd name="connsiteX1238" fmla="*/ 2366477 w 11534150"/>
              <a:gd name="connsiteY1238" fmla="*/ 5357775 h 6510067"/>
              <a:gd name="connsiteX1239" fmla="*/ 2430641 w 11534150"/>
              <a:gd name="connsiteY1239" fmla="*/ 5287272 h 6510067"/>
              <a:gd name="connsiteX1240" fmla="*/ 5237896 w 11534150"/>
              <a:gd name="connsiteY1240" fmla="*/ 5266425 h 6510067"/>
              <a:gd name="connsiteX1241" fmla="*/ 5302060 w 11534150"/>
              <a:gd name="connsiteY1241" fmla="*/ 5336928 h 6510067"/>
              <a:gd name="connsiteX1242" fmla="*/ 5262872 w 11534150"/>
              <a:gd name="connsiteY1242" fmla="*/ 5401890 h 6510067"/>
              <a:gd name="connsiteX1243" fmla="*/ 5251878 w 11534150"/>
              <a:gd name="connsiteY1243" fmla="*/ 5404329 h 6510067"/>
              <a:gd name="connsiteX1244" fmla="*/ 5253961 w 11534150"/>
              <a:gd name="connsiteY1244" fmla="*/ 5412268 h 6510067"/>
              <a:gd name="connsiteX1245" fmla="*/ 5263913 w 11534150"/>
              <a:gd name="connsiteY1245" fmla="*/ 5414183 h 6510067"/>
              <a:gd name="connsiteX1246" fmla="*/ 5281053 w 11534150"/>
              <a:gd name="connsiteY1246" fmla="*/ 5432198 h 6510067"/>
              <a:gd name="connsiteX1247" fmla="*/ 5281238 w 11534150"/>
              <a:gd name="connsiteY1247" fmla="*/ 5433363 h 6510067"/>
              <a:gd name="connsiteX1248" fmla="*/ 5316763 w 11534150"/>
              <a:gd name="connsiteY1248" fmla="*/ 5559711 h 6510067"/>
              <a:gd name="connsiteX1249" fmla="*/ 5308354 w 11534150"/>
              <a:gd name="connsiteY1249" fmla="*/ 5573589 h 6510067"/>
              <a:gd name="connsiteX1250" fmla="*/ 5308354 w 11534150"/>
              <a:gd name="connsiteY1250" fmla="*/ 5573590 h 6510067"/>
              <a:gd name="connsiteX1251" fmla="*/ 5293792 w 11534150"/>
              <a:gd name="connsiteY1251" fmla="*/ 5565577 h 6510067"/>
              <a:gd name="connsiteX1252" fmla="*/ 5282414 w 11534150"/>
              <a:gd name="connsiteY1252" fmla="*/ 5525114 h 6510067"/>
              <a:gd name="connsiteX1253" fmla="*/ 5282414 w 11534150"/>
              <a:gd name="connsiteY1253" fmla="*/ 5538094 h 6510067"/>
              <a:gd name="connsiteX1254" fmla="*/ 5280034 w 11534150"/>
              <a:gd name="connsiteY1254" fmla="*/ 5549331 h 6510067"/>
              <a:gd name="connsiteX1255" fmla="*/ 5279293 w 11534150"/>
              <a:gd name="connsiteY1255" fmla="*/ 5550378 h 6510067"/>
              <a:gd name="connsiteX1256" fmla="*/ 5268633 w 11534150"/>
              <a:gd name="connsiteY1256" fmla="*/ 5673305 h 6510067"/>
              <a:gd name="connsiteX1257" fmla="*/ 5244715 w 11534150"/>
              <a:gd name="connsiteY1257" fmla="*/ 5673305 h 6510067"/>
              <a:gd name="connsiteX1258" fmla="*/ 5237896 w 11534150"/>
              <a:gd name="connsiteY1258" fmla="*/ 5594676 h 6510067"/>
              <a:gd name="connsiteX1259" fmla="*/ 5231078 w 11534150"/>
              <a:gd name="connsiteY1259" fmla="*/ 5673305 h 6510067"/>
              <a:gd name="connsiteX1260" fmla="*/ 5207159 w 11534150"/>
              <a:gd name="connsiteY1260" fmla="*/ 5673305 h 6510067"/>
              <a:gd name="connsiteX1261" fmla="*/ 5196499 w 11534150"/>
              <a:gd name="connsiteY1261" fmla="*/ 5550378 h 6510067"/>
              <a:gd name="connsiteX1262" fmla="*/ 5195758 w 11534150"/>
              <a:gd name="connsiteY1262" fmla="*/ 5549331 h 6510067"/>
              <a:gd name="connsiteX1263" fmla="*/ 5193378 w 11534150"/>
              <a:gd name="connsiteY1263" fmla="*/ 5538094 h 6510067"/>
              <a:gd name="connsiteX1264" fmla="*/ 5193378 w 11534150"/>
              <a:gd name="connsiteY1264" fmla="*/ 5524517 h 6510067"/>
              <a:gd name="connsiteX1265" fmla="*/ 5181974 w 11534150"/>
              <a:gd name="connsiteY1265" fmla="*/ 5565070 h 6510067"/>
              <a:gd name="connsiteX1266" fmla="*/ 5176435 w 11534150"/>
              <a:gd name="connsiteY1266" fmla="*/ 5571951 h 6510067"/>
              <a:gd name="connsiteX1267" fmla="*/ 5167412 w 11534150"/>
              <a:gd name="connsiteY1267" fmla="*/ 5573083 h 6510067"/>
              <a:gd name="connsiteX1268" fmla="*/ 5159004 w 11534150"/>
              <a:gd name="connsiteY1268" fmla="*/ 5559204 h 6510067"/>
              <a:gd name="connsiteX1269" fmla="*/ 5194912 w 11534150"/>
              <a:gd name="connsiteY1269" fmla="*/ 5431495 h 6510067"/>
              <a:gd name="connsiteX1270" fmla="*/ 5197012 w 11534150"/>
              <a:gd name="connsiteY1270" fmla="*/ 5427465 h 6510067"/>
              <a:gd name="connsiteX1271" fmla="*/ 5197208 w 11534150"/>
              <a:gd name="connsiteY1271" fmla="*/ 5427302 h 6510067"/>
              <a:gd name="connsiteX1272" fmla="*/ 5198550 w 11534150"/>
              <a:gd name="connsiteY1272" fmla="*/ 5424642 h 6510067"/>
              <a:gd name="connsiteX1273" fmla="*/ 5211879 w 11534150"/>
              <a:gd name="connsiteY1273" fmla="*/ 5414183 h 6510067"/>
              <a:gd name="connsiteX1274" fmla="*/ 5221832 w 11534150"/>
              <a:gd name="connsiteY1274" fmla="*/ 5412268 h 6510067"/>
              <a:gd name="connsiteX1275" fmla="*/ 5223914 w 11534150"/>
              <a:gd name="connsiteY1275" fmla="*/ 5404329 h 6510067"/>
              <a:gd name="connsiteX1276" fmla="*/ 5212919 w 11534150"/>
              <a:gd name="connsiteY1276" fmla="*/ 5401890 h 6510067"/>
              <a:gd name="connsiteX1277" fmla="*/ 5173732 w 11534150"/>
              <a:gd name="connsiteY1277" fmla="*/ 5336928 h 6510067"/>
              <a:gd name="connsiteX1278" fmla="*/ 5237896 w 11534150"/>
              <a:gd name="connsiteY1278" fmla="*/ 5266425 h 6510067"/>
              <a:gd name="connsiteX1279" fmla="*/ 9176487 w 11534150"/>
              <a:gd name="connsiteY1279" fmla="*/ 5244138 h 6510067"/>
              <a:gd name="connsiteX1280" fmla="*/ 9240651 w 11534150"/>
              <a:gd name="connsiteY1280" fmla="*/ 5314641 h 6510067"/>
              <a:gd name="connsiteX1281" fmla="*/ 9201462 w 11534150"/>
              <a:gd name="connsiteY1281" fmla="*/ 5379603 h 6510067"/>
              <a:gd name="connsiteX1282" fmla="*/ 9190469 w 11534150"/>
              <a:gd name="connsiteY1282" fmla="*/ 5382042 h 6510067"/>
              <a:gd name="connsiteX1283" fmla="*/ 9192551 w 11534150"/>
              <a:gd name="connsiteY1283" fmla="*/ 5389981 h 6510067"/>
              <a:gd name="connsiteX1284" fmla="*/ 9202504 w 11534150"/>
              <a:gd name="connsiteY1284" fmla="*/ 5391896 h 6510067"/>
              <a:gd name="connsiteX1285" fmla="*/ 9219644 w 11534150"/>
              <a:gd name="connsiteY1285" fmla="*/ 5409911 h 6510067"/>
              <a:gd name="connsiteX1286" fmla="*/ 9219828 w 11534150"/>
              <a:gd name="connsiteY1286" fmla="*/ 5411076 h 6510067"/>
              <a:gd name="connsiteX1287" fmla="*/ 9255353 w 11534150"/>
              <a:gd name="connsiteY1287" fmla="*/ 5537424 h 6510067"/>
              <a:gd name="connsiteX1288" fmla="*/ 9246945 w 11534150"/>
              <a:gd name="connsiteY1288" fmla="*/ 5551302 h 6510067"/>
              <a:gd name="connsiteX1289" fmla="*/ 9246945 w 11534150"/>
              <a:gd name="connsiteY1289" fmla="*/ 5551303 h 6510067"/>
              <a:gd name="connsiteX1290" fmla="*/ 9232382 w 11534150"/>
              <a:gd name="connsiteY1290" fmla="*/ 5543290 h 6510067"/>
              <a:gd name="connsiteX1291" fmla="*/ 9221005 w 11534150"/>
              <a:gd name="connsiteY1291" fmla="*/ 5502827 h 6510067"/>
              <a:gd name="connsiteX1292" fmla="*/ 9221005 w 11534150"/>
              <a:gd name="connsiteY1292" fmla="*/ 5515807 h 6510067"/>
              <a:gd name="connsiteX1293" fmla="*/ 9218625 w 11534150"/>
              <a:gd name="connsiteY1293" fmla="*/ 5527044 h 6510067"/>
              <a:gd name="connsiteX1294" fmla="*/ 9217884 w 11534150"/>
              <a:gd name="connsiteY1294" fmla="*/ 5528091 h 6510067"/>
              <a:gd name="connsiteX1295" fmla="*/ 9207224 w 11534150"/>
              <a:gd name="connsiteY1295" fmla="*/ 5651018 h 6510067"/>
              <a:gd name="connsiteX1296" fmla="*/ 9183306 w 11534150"/>
              <a:gd name="connsiteY1296" fmla="*/ 5651018 h 6510067"/>
              <a:gd name="connsiteX1297" fmla="*/ 9176487 w 11534150"/>
              <a:gd name="connsiteY1297" fmla="*/ 5572389 h 6510067"/>
              <a:gd name="connsiteX1298" fmla="*/ 9169668 w 11534150"/>
              <a:gd name="connsiteY1298" fmla="*/ 5651018 h 6510067"/>
              <a:gd name="connsiteX1299" fmla="*/ 9145750 w 11534150"/>
              <a:gd name="connsiteY1299" fmla="*/ 5651018 h 6510067"/>
              <a:gd name="connsiteX1300" fmla="*/ 9135090 w 11534150"/>
              <a:gd name="connsiteY1300" fmla="*/ 5528091 h 6510067"/>
              <a:gd name="connsiteX1301" fmla="*/ 9134349 w 11534150"/>
              <a:gd name="connsiteY1301" fmla="*/ 5527044 h 6510067"/>
              <a:gd name="connsiteX1302" fmla="*/ 9131968 w 11534150"/>
              <a:gd name="connsiteY1302" fmla="*/ 5515807 h 6510067"/>
              <a:gd name="connsiteX1303" fmla="*/ 9131968 w 11534150"/>
              <a:gd name="connsiteY1303" fmla="*/ 5502230 h 6510067"/>
              <a:gd name="connsiteX1304" fmla="*/ 9120566 w 11534150"/>
              <a:gd name="connsiteY1304" fmla="*/ 5542783 h 6510067"/>
              <a:gd name="connsiteX1305" fmla="*/ 9106003 w 11534150"/>
              <a:gd name="connsiteY1305" fmla="*/ 5550796 h 6510067"/>
              <a:gd name="connsiteX1306" fmla="*/ 9097595 w 11534150"/>
              <a:gd name="connsiteY1306" fmla="*/ 5536917 h 6510067"/>
              <a:gd name="connsiteX1307" fmla="*/ 9133503 w 11534150"/>
              <a:gd name="connsiteY1307" fmla="*/ 5409208 h 6510067"/>
              <a:gd name="connsiteX1308" fmla="*/ 9135603 w 11534150"/>
              <a:gd name="connsiteY1308" fmla="*/ 5405178 h 6510067"/>
              <a:gd name="connsiteX1309" fmla="*/ 9135800 w 11534150"/>
              <a:gd name="connsiteY1309" fmla="*/ 5405015 h 6510067"/>
              <a:gd name="connsiteX1310" fmla="*/ 9137142 w 11534150"/>
              <a:gd name="connsiteY1310" fmla="*/ 5402355 h 6510067"/>
              <a:gd name="connsiteX1311" fmla="*/ 9150470 w 11534150"/>
              <a:gd name="connsiteY1311" fmla="*/ 5391896 h 6510067"/>
              <a:gd name="connsiteX1312" fmla="*/ 9160422 w 11534150"/>
              <a:gd name="connsiteY1312" fmla="*/ 5389981 h 6510067"/>
              <a:gd name="connsiteX1313" fmla="*/ 9162505 w 11534150"/>
              <a:gd name="connsiteY1313" fmla="*/ 5382042 h 6510067"/>
              <a:gd name="connsiteX1314" fmla="*/ 9151511 w 11534150"/>
              <a:gd name="connsiteY1314" fmla="*/ 5379603 h 6510067"/>
              <a:gd name="connsiteX1315" fmla="*/ 9112323 w 11534150"/>
              <a:gd name="connsiteY1315" fmla="*/ 5314641 h 6510067"/>
              <a:gd name="connsiteX1316" fmla="*/ 9176487 w 11534150"/>
              <a:gd name="connsiteY1316" fmla="*/ 5244138 h 6510067"/>
              <a:gd name="connsiteX1317" fmla="*/ 10060061 w 11534150"/>
              <a:gd name="connsiteY1317" fmla="*/ 5214666 h 6510067"/>
              <a:gd name="connsiteX1318" fmla="*/ 10124225 w 11534150"/>
              <a:gd name="connsiteY1318" fmla="*/ 5285169 h 6510067"/>
              <a:gd name="connsiteX1319" fmla="*/ 10085036 w 11534150"/>
              <a:gd name="connsiteY1319" fmla="*/ 5350131 h 6510067"/>
              <a:gd name="connsiteX1320" fmla="*/ 10074043 w 11534150"/>
              <a:gd name="connsiteY1320" fmla="*/ 5352570 h 6510067"/>
              <a:gd name="connsiteX1321" fmla="*/ 10076125 w 11534150"/>
              <a:gd name="connsiteY1321" fmla="*/ 5360509 h 6510067"/>
              <a:gd name="connsiteX1322" fmla="*/ 10086078 w 11534150"/>
              <a:gd name="connsiteY1322" fmla="*/ 5362424 h 6510067"/>
              <a:gd name="connsiteX1323" fmla="*/ 10103218 w 11534150"/>
              <a:gd name="connsiteY1323" fmla="*/ 5380439 h 6510067"/>
              <a:gd name="connsiteX1324" fmla="*/ 10103402 w 11534150"/>
              <a:gd name="connsiteY1324" fmla="*/ 5381604 h 6510067"/>
              <a:gd name="connsiteX1325" fmla="*/ 10138927 w 11534150"/>
              <a:gd name="connsiteY1325" fmla="*/ 5507952 h 6510067"/>
              <a:gd name="connsiteX1326" fmla="*/ 10130519 w 11534150"/>
              <a:gd name="connsiteY1326" fmla="*/ 5521830 h 6510067"/>
              <a:gd name="connsiteX1327" fmla="*/ 10130519 w 11534150"/>
              <a:gd name="connsiteY1327" fmla="*/ 5521831 h 6510067"/>
              <a:gd name="connsiteX1328" fmla="*/ 10115956 w 11534150"/>
              <a:gd name="connsiteY1328" fmla="*/ 5513818 h 6510067"/>
              <a:gd name="connsiteX1329" fmla="*/ 10104579 w 11534150"/>
              <a:gd name="connsiteY1329" fmla="*/ 5473355 h 6510067"/>
              <a:gd name="connsiteX1330" fmla="*/ 10104579 w 11534150"/>
              <a:gd name="connsiteY1330" fmla="*/ 5486335 h 6510067"/>
              <a:gd name="connsiteX1331" fmla="*/ 10102199 w 11534150"/>
              <a:gd name="connsiteY1331" fmla="*/ 5497572 h 6510067"/>
              <a:gd name="connsiteX1332" fmla="*/ 10101458 w 11534150"/>
              <a:gd name="connsiteY1332" fmla="*/ 5498619 h 6510067"/>
              <a:gd name="connsiteX1333" fmla="*/ 10090798 w 11534150"/>
              <a:gd name="connsiteY1333" fmla="*/ 5621546 h 6510067"/>
              <a:gd name="connsiteX1334" fmla="*/ 10066880 w 11534150"/>
              <a:gd name="connsiteY1334" fmla="*/ 5621546 h 6510067"/>
              <a:gd name="connsiteX1335" fmla="*/ 10060061 w 11534150"/>
              <a:gd name="connsiteY1335" fmla="*/ 5542917 h 6510067"/>
              <a:gd name="connsiteX1336" fmla="*/ 10053242 w 11534150"/>
              <a:gd name="connsiteY1336" fmla="*/ 5621546 h 6510067"/>
              <a:gd name="connsiteX1337" fmla="*/ 10029324 w 11534150"/>
              <a:gd name="connsiteY1337" fmla="*/ 5621546 h 6510067"/>
              <a:gd name="connsiteX1338" fmla="*/ 10018664 w 11534150"/>
              <a:gd name="connsiteY1338" fmla="*/ 5498619 h 6510067"/>
              <a:gd name="connsiteX1339" fmla="*/ 10017923 w 11534150"/>
              <a:gd name="connsiteY1339" fmla="*/ 5497572 h 6510067"/>
              <a:gd name="connsiteX1340" fmla="*/ 10015542 w 11534150"/>
              <a:gd name="connsiteY1340" fmla="*/ 5486335 h 6510067"/>
              <a:gd name="connsiteX1341" fmla="*/ 10015542 w 11534150"/>
              <a:gd name="connsiteY1341" fmla="*/ 5472758 h 6510067"/>
              <a:gd name="connsiteX1342" fmla="*/ 10004140 w 11534150"/>
              <a:gd name="connsiteY1342" fmla="*/ 5513311 h 6510067"/>
              <a:gd name="connsiteX1343" fmla="*/ 9989577 w 11534150"/>
              <a:gd name="connsiteY1343" fmla="*/ 5521324 h 6510067"/>
              <a:gd name="connsiteX1344" fmla="*/ 9981169 w 11534150"/>
              <a:gd name="connsiteY1344" fmla="*/ 5507445 h 6510067"/>
              <a:gd name="connsiteX1345" fmla="*/ 10017077 w 11534150"/>
              <a:gd name="connsiteY1345" fmla="*/ 5379736 h 6510067"/>
              <a:gd name="connsiteX1346" fmla="*/ 10019177 w 11534150"/>
              <a:gd name="connsiteY1346" fmla="*/ 5375706 h 6510067"/>
              <a:gd name="connsiteX1347" fmla="*/ 10019374 w 11534150"/>
              <a:gd name="connsiteY1347" fmla="*/ 5375543 h 6510067"/>
              <a:gd name="connsiteX1348" fmla="*/ 10020716 w 11534150"/>
              <a:gd name="connsiteY1348" fmla="*/ 5372883 h 6510067"/>
              <a:gd name="connsiteX1349" fmla="*/ 10034044 w 11534150"/>
              <a:gd name="connsiteY1349" fmla="*/ 5362424 h 6510067"/>
              <a:gd name="connsiteX1350" fmla="*/ 10043996 w 11534150"/>
              <a:gd name="connsiteY1350" fmla="*/ 5360509 h 6510067"/>
              <a:gd name="connsiteX1351" fmla="*/ 10046079 w 11534150"/>
              <a:gd name="connsiteY1351" fmla="*/ 5352570 h 6510067"/>
              <a:gd name="connsiteX1352" fmla="*/ 10035085 w 11534150"/>
              <a:gd name="connsiteY1352" fmla="*/ 5350131 h 6510067"/>
              <a:gd name="connsiteX1353" fmla="*/ 9995897 w 11534150"/>
              <a:gd name="connsiteY1353" fmla="*/ 5285169 h 6510067"/>
              <a:gd name="connsiteX1354" fmla="*/ 10060061 w 11534150"/>
              <a:gd name="connsiteY1354" fmla="*/ 5214666 h 6510067"/>
              <a:gd name="connsiteX1355" fmla="*/ 7647962 w 11534150"/>
              <a:gd name="connsiteY1355" fmla="*/ 5126961 h 6510067"/>
              <a:gd name="connsiteX1356" fmla="*/ 7712126 w 11534150"/>
              <a:gd name="connsiteY1356" fmla="*/ 5197464 h 6510067"/>
              <a:gd name="connsiteX1357" fmla="*/ 7672938 w 11534150"/>
              <a:gd name="connsiteY1357" fmla="*/ 5262426 h 6510067"/>
              <a:gd name="connsiteX1358" fmla="*/ 7661944 w 11534150"/>
              <a:gd name="connsiteY1358" fmla="*/ 5264865 h 6510067"/>
              <a:gd name="connsiteX1359" fmla="*/ 7664027 w 11534150"/>
              <a:gd name="connsiteY1359" fmla="*/ 5272804 h 6510067"/>
              <a:gd name="connsiteX1360" fmla="*/ 7673979 w 11534150"/>
              <a:gd name="connsiteY1360" fmla="*/ 5274719 h 6510067"/>
              <a:gd name="connsiteX1361" fmla="*/ 7691119 w 11534150"/>
              <a:gd name="connsiteY1361" fmla="*/ 5292734 h 6510067"/>
              <a:gd name="connsiteX1362" fmla="*/ 7691304 w 11534150"/>
              <a:gd name="connsiteY1362" fmla="*/ 5293899 h 6510067"/>
              <a:gd name="connsiteX1363" fmla="*/ 7726828 w 11534150"/>
              <a:gd name="connsiteY1363" fmla="*/ 5420247 h 6510067"/>
              <a:gd name="connsiteX1364" fmla="*/ 7718420 w 11534150"/>
              <a:gd name="connsiteY1364" fmla="*/ 5434125 h 6510067"/>
              <a:gd name="connsiteX1365" fmla="*/ 7718420 w 11534150"/>
              <a:gd name="connsiteY1365" fmla="*/ 5434126 h 6510067"/>
              <a:gd name="connsiteX1366" fmla="*/ 7703857 w 11534150"/>
              <a:gd name="connsiteY1366" fmla="*/ 5426113 h 6510067"/>
              <a:gd name="connsiteX1367" fmla="*/ 7692481 w 11534150"/>
              <a:gd name="connsiteY1367" fmla="*/ 5385650 h 6510067"/>
              <a:gd name="connsiteX1368" fmla="*/ 7692481 w 11534150"/>
              <a:gd name="connsiteY1368" fmla="*/ 5398630 h 6510067"/>
              <a:gd name="connsiteX1369" fmla="*/ 7690100 w 11534150"/>
              <a:gd name="connsiteY1369" fmla="*/ 5409867 h 6510067"/>
              <a:gd name="connsiteX1370" fmla="*/ 7689359 w 11534150"/>
              <a:gd name="connsiteY1370" fmla="*/ 5410914 h 6510067"/>
              <a:gd name="connsiteX1371" fmla="*/ 7678699 w 11534150"/>
              <a:gd name="connsiteY1371" fmla="*/ 5533841 h 6510067"/>
              <a:gd name="connsiteX1372" fmla="*/ 7654781 w 11534150"/>
              <a:gd name="connsiteY1372" fmla="*/ 5533841 h 6510067"/>
              <a:gd name="connsiteX1373" fmla="*/ 7647962 w 11534150"/>
              <a:gd name="connsiteY1373" fmla="*/ 5455212 h 6510067"/>
              <a:gd name="connsiteX1374" fmla="*/ 7641143 w 11534150"/>
              <a:gd name="connsiteY1374" fmla="*/ 5533841 h 6510067"/>
              <a:gd name="connsiteX1375" fmla="*/ 7617225 w 11534150"/>
              <a:gd name="connsiteY1375" fmla="*/ 5533841 h 6510067"/>
              <a:gd name="connsiteX1376" fmla="*/ 7606565 w 11534150"/>
              <a:gd name="connsiteY1376" fmla="*/ 5410914 h 6510067"/>
              <a:gd name="connsiteX1377" fmla="*/ 7605824 w 11534150"/>
              <a:gd name="connsiteY1377" fmla="*/ 5409867 h 6510067"/>
              <a:gd name="connsiteX1378" fmla="*/ 7603443 w 11534150"/>
              <a:gd name="connsiteY1378" fmla="*/ 5398630 h 6510067"/>
              <a:gd name="connsiteX1379" fmla="*/ 7603443 w 11534150"/>
              <a:gd name="connsiteY1379" fmla="*/ 5385053 h 6510067"/>
              <a:gd name="connsiteX1380" fmla="*/ 7592041 w 11534150"/>
              <a:gd name="connsiteY1380" fmla="*/ 5425606 h 6510067"/>
              <a:gd name="connsiteX1381" fmla="*/ 7586501 w 11534150"/>
              <a:gd name="connsiteY1381" fmla="*/ 5432487 h 6510067"/>
              <a:gd name="connsiteX1382" fmla="*/ 7577478 w 11534150"/>
              <a:gd name="connsiteY1382" fmla="*/ 5433619 h 6510067"/>
              <a:gd name="connsiteX1383" fmla="*/ 7570258 w 11534150"/>
              <a:gd name="connsiteY1383" fmla="*/ 5428339 h 6510067"/>
              <a:gd name="connsiteX1384" fmla="*/ 7569070 w 11534150"/>
              <a:gd name="connsiteY1384" fmla="*/ 5419740 h 6510067"/>
              <a:gd name="connsiteX1385" fmla="*/ 7604978 w 11534150"/>
              <a:gd name="connsiteY1385" fmla="*/ 5292031 h 6510067"/>
              <a:gd name="connsiteX1386" fmla="*/ 7607078 w 11534150"/>
              <a:gd name="connsiteY1386" fmla="*/ 5288001 h 6510067"/>
              <a:gd name="connsiteX1387" fmla="*/ 7607275 w 11534150"/>
              <a:gd name="connsiteY1387" fmla="*/ 5287838 h 6510067"/>
              <a:gd name="connsiteX1388" fmla="*/ 7608617 w 11534150"/>
              <a:gd name="connsiteY1388" fmla="*/ 5285178 h 6510067"/>
              <a:gd name="connsiteX1389" fmla="*/ 7621945 w 11534150"/>
              <a:gd name="connsiteY1389" fmla="*/ 5274719 h 6510067"/>
              <a:gd name="connsiteX1390" fmla="*/ 7631898 w 11534150"/>
              <a:gd name="connsiteY1390" fmla="*/ 5272804 h 6510067"/>
              <a:gd name="connsiteX1391" fmla="*/ 7633980 w 11534150"/>
              <a:gd name="connsiteY1391" fmla="*/ 5264865 h 6510067"/>
              <a:gd name="connsiteX1392" fmla="*/ 7622986 w 11534150"/>
              <a:gd name="connsiteY1392" fmla="*/ 5262426 h 6510067"/>
              <a:gd name="connsiteX1393" fmla="*/ 7583798 w 11534150"/>
              <a:gd name="connsiteY1393" fmla="*/ 5197464 h 6510067"/>
              <a:gd name="connsiteX1394" fmla="*/ 7647962 w 11534150"/>
              <a:gd name="connsiteY1394" fmla="*/ 5126961 h 6510067"/>
              <a:gd name="connsiteX1395" fmla="*/ 4742510 w 11534150"/>
              <a:gd name="connsiteY1395" fmla="*/ 5097487 h 6510067"/>
              <a:gd name="connsiteX1396" fmla="*/ 4806674 w 11534150"/>
              <a:gd name="connsiteY1396" fmla="*/ 5167990 h 6510067"/>
              <a:gd name="connsiteX1397" fmla="*/ 4767486 w 11534150"/>
              <a:gd name="connsiteY1397" fmla="*/ 5232952 h 6510067"/>
              <a:gd name="connsiteX1398" fmla="*/ 4756493 w 11534150"/>
              <a:gd name="connsiteY1398" fmla="*/ 5235391 h 6510067"/>
              <a:gd name="connsiteX1399" fmla="*/ 4758575 w 11534150"/>
              <a:gd name="connsiteY1399" fmla="*/ 5243330 h 6510067"/>
              <a:gd name="connsiteX1400" fmla="*/ 4768527 w 11534150"/>
              <a:gd name="connsiteY1400" fmla="*/ 5245245 h 6510067"/>
              <a:gd name="connsiteX1401" fmla="*/ 4785668 w 11534150"/>
              <a:gd name="connsiteY1401" fmla="*/ 5263260 h 6510067"/>
              <a:gd name="connsiteX1402" fmla="*/ 4785852 w 11534150"/>
              <a:gd name="connsiteY1402" fmla="*/ 5264425 h 6510067"/>
              <a:gd name="connsiteX1403" fmla="*/ 4821376 w 11534150"/>
              <a:gd name="connsiteY1403" fmla="*/ 5390773 h 6510067"/>
              <a:gd name="connsiteX1404" fmla="*/ 4812968 w 11534150"/>
              <a:gd name="connsiteY1404" fmla="*/ 5404651 h 6510067"/>
              <a:gd name="connsiteX1405" fmla="*/ 4812968 w 11534150"/>
              <a:gd name="connsiteY1405" fmla="*/ 5404652 h 6510067"/>
              <a:gd name="connsiteX1406" fmla="*/ 4798406 w 11534150"/>
              <a:gd name="connsiteY1406" fmla="*/ 5396639 h 6510067"/>
              <a:gd name="connsiteX1407" fmla="*/ 4787029 w 11534150"/>
              <a:gd name="connsiteY1407" fmla="*/ 5356176 h 6510067"/>
              <a:gd name="connsiteX1408" fmla="*/ 4787029 w 11534150"/>
              <a:gd name="connsiteY1408" fmla="*/ 5369156 h 6510067"/>
              <a:gd name="connsiteX1409" fmla="*/ 4784648 w 11534150"/>
              <a:gd name="connsiteY1409" fmla="*/ 5380393 h 6510067"/>
              <a:gd name="connsiteX1410" fmla="*/ 4783908 w 11534150"/>
              <a:gd name="connsiteY1410" fmla="*/ 5381440 h 6510067"/>
              <a:gd name="connsiteX1411" fmla="*/ 4773248 w 11534150"/>
              <a:gd name="connsiteY1411" fmla="*/ 5504367 h 6510067"/>
              <a:gd name="connsiteX1412" fmla="*/ 4749329 w 11534150"/>
              <a:gd name="connsiteY1412" fmla="*/ 5504367 h 6510067"/>
              <a:gd name="connsiteX1413" fmla="*/ 4742510 w 11534150"/>
              <a:gd name="connsiteY1413" fmla="*/ 5425738 h 6510067"/>
              <a:gd name="connsiteX1414" fmla="*/ 4735692 w 11534150"/>
              <a:gd name="connsiteY1414" fmla="*/ 5504367 h 6510067"/>
              <a:gd name="connsiteX1415" fmla="*/ 4711773 w 11534150"/>
              <a:gd name="connsiteY1415" fmla="*/ 5504367 h 6510067"/>
              <a:gd name="connsiteX1416" fmla="*/ 4701113 w 11534150"/>
              <a:gd name="connsiteY1416" fmla="*/ 5381440 h 6510067"/>
              <a:gd name="connsiteX1417" fmla="*/ 4700372 w 11534150"/>
              <a:gd name="connsiteY1417" fmla="*/ 5380393 h 6510067"/>
              <a:gd name="connsiteX1418" fmla="*/ 4697991 w 11534150"/>
              <a:gd name="connsiteY1418" fmla="*/ 5369156 h 6510067"/>
              <a:gd name="connsiteX1419" fmla="*/ 4697991 w 11534150"/>
              <a:gd name="connsiteY1419" fmla="*/ 5355579 h 6510067"/>
              <a:gd name="connsiteX1420" fmla="*/ 4686588 w 11534150"/>
              <a:gd name="connsiteY1420" fmla="*/ 5396132 h 6510067"/>
              <a:gd name="connsiteX1421" fmla="*/ 4681048 w 11534150"/>
              <a:gd name="connsiteY1421" fmla="*/ 5403013 h 6510067"/>
              <a:gd name="connsiteX1422" fmla="*/ 4672026 w 11534150"/>
              <a:gd name="connsiteY1422" fmla="*/ 5404145 h 6510067"/>
              <a:gd name="connsiteX1423" fmla="*/ 4663618 w 11534150"/>
              <a:gd name="connsiteY1423" fmla="*/ 5390266 h 6510067"/>
              <a:gd name="connsiteX1424" fmla="*/ 4699526 w 11534150"/>
              <a:gd name="connsiteY1424" fmla="*/ 5262557 h 6510067"/>
              <a:gd name="connsiteX1425" fmla="*/ 4701626 w 11534150"/>
              <a:gd name="connsiteY1425" fmla="*/ 5258527 h 6510067"/>
              <a:gd name="connsiteX1426" fmla="*/ 4701823 w 11534150"/>
              <a:gd name="connsiteY1426" fmla="*/ 5258364 h 6510067"/>
              <a:gd name="connsiteX1427" fmla="*/ 4703165 w 11534150"/>
              <a:gd name="connsiteY1427" fmla="*/ 5255704 h 6510067"/>
              <a:gd name="connsiteX1428" fmla="*/ 4716493 w 11534150"/>
              <a:gd name="connsiteY1428" fmla="*/ 5245245 h 6510067"/>
              <a:gd name="connsiteX1429" fmla="*/ 4726446 w 11534150"/>
              <a:gd name="connsiteY1429" fmla="*/ 5243330 h 6510067"/>
              <a:gd name="connsiteX1430" fmla="*/ 4728529 w 11534150"/>
              <a:gd name="connsiteY1430" fmla="*/ 5235391 h 6510067"/>
              <a:gd name="connsiteX1431" fmla="*/ 4717534 w 11534150"/>
              <a:gd name="connsiteY1431" fmla="*/ 5232952 h 6510067"/>
              <a:gd name="connsiteX1432" fmla="*/ 4678346 w 11534150"/>
              <a:gd name="connsiteY1432" fmla="*/ 5167990 h 6510067"/>
              <a:gd name="connsiteX1433" fmla="*/ 4742510 w 11534150"/>
              <a:gd name="connsiteY1433" fmla="*/ 5097487 h 6510067"/>
              <a:gd name="connsiteX1434" fmla="*/ 1395471 w 11534150"/>
              <a:gd name="connsiteY1434" fmla="*/ 5062985 h 6510067"/>
              <a:gd name="connsiteX1435" fmla="*/ 1459635 w 11534150"/>
              <a:gd name="connsiteY1435" fmla="*/ 5133488 h 6510067"/>
              <a:gd name="connsiteX1436" fmla="*/ 1420447 w 11534150"/>
              <a:gd name="connsiteY1436" fmla="*/ 5198450 h 6510067"/>
              <a:gd name="connsiteX1437" fmla="*/ 1409453 w 11534150"/>
              <a:gd name="connsiteY1437" fmla="*/ 5200889 h 6510067"/>
              <a:gd name="connsiteX1438" fmla="*/ 1411536 w 11534150"/>
              <a:gd name="connsiteY1438" fmla="*/ 5208828 h 6510067"/>
              <a:gd name="connsiteX1439" fmla="*/ 1421488 w 11534150"/>
              <a:gd name="connsiteY1439" fmla="*/ 5210743 h 6510067"/>
              <a:gd name="connsiteX1440" fmla="*/ 1438628 w 11534150"/>
              <a:gd name="connsiteY1440" fmla="*/ 5228758 h 6510067"/>
              <a:gd name="connsiteX1441" fmla="*/ 1438813 w 11534150"/>
              <a:gd name="connsiteY1441" fmla="*/ 5229923 h 6510067"/>
              <a:gd name="connsiteX1442" fmla="*/ 1474338 w 11534150"/>
              <a:gd name="connsiteY1442" fmla="*/ 5356271 h 6510067"/>
              <a:gd name="connsiteX1443" fmla="*/ 1465929 w 11534150"/>
              <a:gd name="connsiteY1443" fmla="*/ 5370149 h 6510067"/>
              <a:gd name="connsiteX1444" fmla="*/ 1465930 w 11534150"/>
              <a:gd name="connsiteY1444" fmla="*/ 5370150 h 6510067"/>
              <a:gd name="connsiteX1445" fmla="*/ 1451366 w 11534150"/>
              <a:gd name="connsiteY1445" fmla="*/ 5362137 h 6510067"/>
              <a:gd name="connsiteX1446" fmla="*/ 1439990 w 11534150"/>
              <a:gd name="connsiteY1446" fmla="*/ 5321674 h 6510067"/>
              <a:gd name="connsiteX1447" fmla="*/ 1439990 w 11534150"/>
              <a:gd name="connsiteY1447" fmla="*/ 5334654 h 6510067"/>
              <a:gd name="connsiteX1448" fmla="*/ 1437609 w 11534150"/>
              <a:gd name="connsiteY1448" fmla="*/ 5345891 h 6510067"/>
              <a:gd name="connsiteX1449" fmla="*/ 1436869 w 11534150"/>
              <a:gd name="connsiteY1449" fmla="*/ 5346938 h 6510067"/>
              <a:gd name="connsiteX1450" fmla="*/ 1426208 w 11534150"/>
              <a:gd name="connsiteY1450" fmla="*/ 5469865 h 6510067"/>
              <a:gd name="connsiteX1451" fmla="*/ 1402290 w 11534150"/>
              <a:gd name="connsiteY1451" fmla="*/ 5469865 h 6510067"/>
              <a:gd name="connsiteX1452" fmla="*/ 1395471 w 11534150"/>
              <a:gd name="connsiteY1452" fmla="*/ 5391236 h 6510067"/>
              <a:gd name="connsiteX1453" fmla="*/ 1388653 w 11534150"/>
              <a:gd name="connsiteY1453" fmla="*/ 5469865 h 6510067"/>
              <a:gd name="connsiteX1454" fmla="*/ 1364734 w 11534150"/>
              <a:gd name="connsiteY1454" fmla="*/ 5469865 h 6510067"/>
              <a:gd name="connsiteX1455" fmla="*/ 1354074 w 11534150"/>
              <a:gd name="connsiteY1455" fmla="*/ 5346938 h 6510067"/>
              <a:gd name="connsiteX1456" fmla="*/ 1353333 w 11534150"/>
              <a:gd name="connsiteY1456" fmla="*/ 5345891 h 6510067"/>
              <a:gd name="connsiteX1457" fmla="*/ 1350953 w 11534150"/>
              <a:gd name="connsiteY1457" fmla="*/ 5334654 h 6510067"/>
              <a:gd name="connsiteX1458" fmla="*/ 1350953 w 11534150"/>
              <a:gd name="connsiteY1458" fmla="*/ 5321077 h 6510067"/>
              <a:gd name="connsiteX1459" fmla="*/ 1339550 w 11534150"/>
              <a:gd name="connsiteY1459" fmla="*/ 5361630 h 6510067"/>
              <a:gd name="connsiteX1460" fmla="*/ 1334010 w 11534150"/>
              <a:gd name="connsiteY1460" fmla="*/ 5368511 h 6510067"/>
              <a:gd name="connsiteX1461" fmla="*/ 1324987 w 11534150"/>
              <a:gd name="connsiteY1461" fmla="*/ 5369643 h 6510067"/>
              <a:gd name="connsiteX1462" fmla="*/ 1316579 w 11534150"/>
              <a:gd name="connsiteY1462" fmla="*/ 5355764 h 6510067"/>
              <a:gd name="connsiteX1463" fmla="*/ 1352487 w 11534150"/>
              <a:gd name="connsiteY1463" fmla="*/ 5228055 h 6510067"/>
              <a:gd name="connsiteX1464" fmla="*/ 1354587 w 11534150"/>
              <a:gd name="connsiteY1464" fmla="*/ 5224025 h 6510067"/>
              <a:gd name="connsiteX1465" fmla="*/ 1354784 w 11534150"/>
              <a:gd name="connsiteY1465" fmla="*/ 5223862 h 6510067"/>
              <a:gd name="connsiteX1466" fmla="*/ 1356126 w 11534150"/>
              <a:gd name="connsiteY1466" fmla="*/ 5221202 h 6510067"/>
              <a:gd name="connsiteX1467" fmla="*/ 1369454 w 11534150"/>
              <a:gd name="connsiteY1467" fmla="*/ 5210743 h 6510067"/>
              <a:gd name="connsiteX1468" fmla="*/ 1379407 w 11534150"/>
              <a:gd name="connsiteY1468" fmla="*/ 5208828 h 6510067"/>
              <a:gd name="connsiteX1469" fmla="*/ 1381489 w 11534150"/>
              <a:gd name="connsiteY1469" fmla="*/ 5200889 h 6510067"/>
              <a:gd name="connsiteX1470" fmla="*/ 1370496 w 11534150"/>
              <a:gd name="connsiteY1470" fmla="*/ 5198450 h 6510067"/>
              <a:gd name="connsiteX1471" fmla="*/ 1331307 w 11534150"/>
              <a:gd name="connsiteY1471" fmla="*/ 5133488 h 6510067"/>
              <a:gd name="connsiteX1472" fmla="*/ 1395471 w 11534150"/>
              <a:gd name="connsiteY1472" fmla="*/ 5062985 h 6510067"/>
              <a:gd name="connsiteX1473" fmla="*/ 6074657 w 11534150"/>
              <a:gd name="connsiteY1473" fmla="*/ 5016259 h 6510067"/>
              <a:gd name="connsiteX1474" fmla="*/ 6138821 w 11534150"/>
              <a:gd name="connsiteY1474" fmla="*/ 5086762 h 6510067"/>
              <a:gd name="connsiteX1475" fmla="*/ 6099633 w 11534150"/>
              <a:gd name="connsiteY1475" fmla="*/ 5151724 h 6510067"/>
              <a:gd name="connsiteX1476" fmla="*/ 6088639 w 11534150"/>
              <a:gd name="connsiteY1476" fmla="*/ 5154163 h 6510067"/>
              <a:gd name="connsiteX1477" fmla="*/ 6090722 w 11534150"/>
              <a:gd name="connsiteY1477" fmla="*/ 5162102 h 6510067"/>
              <a:gd name="connsiteX1478" fmla="*/ 6100674 w 11534150"/>
              <a:gd name="connsiteY1478" fmla="*/ 5164017 h 6510067"/>
              <a:gd name="connsiteX1479" fmla="*/ 6117814 w 11534150"/>
              <a:gd name="connsiteY1479" fmla="*/ 5182032 h 6510067"/>
              <a:gd name="connsiteX1480" fmla="*/ 6117999 w 11534150"/>
              <a:gd name="connsiteY1480" fmla="*/ 5183197 h 6510067"/>
              <a:gd name="connsiteX1481" fmla="*/ 6153523 w 11534150"/>
              <a:gd name="connsiteY1481" fmla="*/ 5309545 h 6510067"/>
              <a:gd name="connsiteX1482" fmla="*/ 6145115 w 11534150"/>
              <a:gd name="connsiteY1482" fmla="*/ 5323423 h 6510067"/>
              <a:gd name="connsiteX1483" fmla="*/ 6145115 w 11534150"/>
              <a:gd name="connsiteY1483" fmla="*/ 5323424 h 6510067"/>
              <a:gd name="connsiteX1484" fmla="*/ 6130552 w 11534150"/>
              <a:gd name="connsiteY1484" fmla="*/ 5315411 h 6510067"/>
              <a:gd name="connsiteX1485" fmla="*/ 6119176 w 11534150"/>
              <a:gd name="connsiteY1485" fmla="*/ 5274948 h 6510067"/>
              <a:gd name="connsiteX1486" fmla="*/ 6119176 w 11534150"/>
              <a:gd name="connsiteY1486" fmla="*/ 5287928 h 6510067"/>
              <a:gd name="connsiteX1487" fmla="*/ 6116795 w 11534150"/>
              <a:gd name="connsiteY1487" fmla="*/ 5299165 h 6510067"/>
              <a:gd name="connsiteX1488" fmla="*/ 6116054 w 11534150"/>
              <a:gd name="connsiteY1488" fmla="*/ 5300212 h 6510067"/>
              <a:gd name="connsiteX1489" fmla="*/ 6105394 w 11534150"/>
              <a:gd name="connsiteY1489" fmla="*/ 5423139 h 6510067"/>
              <a:gd name="connsiteX1490" fmla="*/ 6081476 w 11534150"/>
              <a:gd name="connsiteY1490" fmla="*/ 5423139 h 6510067"/>
              <a:gd name="connsiteX1491" fmla="*/ 6074657 w 11534150"/>
              <a:gd name="connsiteY1491" fmla="*/ 5344510 h 6510067"/>
              <a:gd name="connsiteX1492" fmla="*/ 6067838 w 11534150"/>
              <a:gd name="connsiteY1492" fmla="*/ 5423139 h 6510067"/>
              <a:gd name="connsiteX1493" fmla="*/ 6043920 w 11534150"/>
              <a:gd name="connsiteY1493" fmla="*/ 5423139 h 6510067"/>
              <a:gd name="connsiteX1494" fmla="*/ 6033260 w 11534150"/>
              <a:gd name="connsiteY1494" fmla="*/ 5300212 h 6510067"/>
              <a:gd name="connsiteX1495" fmla="*/ 6032519 w 11534150"/>
              <a:gd name="connsiteY1495" fmla="*/ 5299165 h 6510067"/>
              <a:gd name="connsiteX1496" fmla="*/ 6030138 w 11534150"/>
              <a:gd name="connsiteY1496" fmla="*/ 5287928 h 6510067"/>
              <a:gd name="connsiteX1497" fmla="*/ 6030138 w 11534150"/>
              <a:gd name="connsiteY1497" fmla="*/ 5274351 h 6510067"/>
              <a:gd name="connsiteX1498" fmla="*/ 6018736 w 11534150"/>
              <a:gd name="connsiteY1498" fmla="*/ 5314904 h 6510067"/>
              <a:gd name="connsiteX1499" fmla="*/ 6013196 w 11534150"/>
              <a:gd name="connsiteY1499" fmla="*/ 5321785 h 6510067"/>
              <a:gd name="connsiteX1500" fmla="*/ 6004173 w 11534150"/>
              <a:gd name="connsiteY1500" fmla="*/ 5322917 h 6510067"/>
              <a:gd name="connsiteX1501" fmla="*/ 5995765 w 11534150"/>
              <a:gd name="connsiteY1501" fmla="*/ 5309038 h 6510067"/>
              <a:gd name="connsiteX1502" fmla="*/ 6031673 w 11534150"/>
              <a:gd name="connsiteY1502" fmla="*/ 5181329 h 6510067"/>
              <a:gd name="connsiteX1503" fmla="*/ 6033773 w 11534150"/>
              <a:gd name="connsiteY1503" fmla="*/ 5177299 h 6510067"/>
              <a:gd name="connsiteX1504" fmla="*/ 6033970 w 11534150"/>
              <a:gd name="connsiteY1504" fmla="*/ 5177136 h 6510067"/>
              <a:gd name="connsiteX1505" fmla="*/ 6035312 w 11534150"/>
              <a:gd name="connsiteY1505" fmla="*/ 5174476 h 6510067"/>
              <a:gd name="connsiteX1506" fmla="*/ 6048640 w 11534150"/>
              <a:gd name="connsiteY1506" fmla="*/ 5164017 h 6510067"/>
              <a:gd name="connsiteX1507" fmla="*/ 6058593 w 11534150"/>
              <a:gd name="connsiteY1507" fmla="*/ 5162102 h 6510067"/>
              <a:gd name="connsiteX1508" fmla="*/ 6060675 w 11534150"/>
              <a:gd name="connsiteY1508" fmla="*/ 5154163 h 6510067"/>
              <a:gd name="connsiteX1509" fmla="*/ 6049681 w 11534150"/>
              <a:gd name="connsiteY1509" fmla="*/ 5151724 h 6510067"/>
              <a:gd name="connsiteX1510" fmla="*/ 6010493 w 11534150"/>
              <a:gd name="connsiteY1510" fmla="*/ 5086762 h 6510067"/>
              <a:gd name="connsiteX1511" fmla="*/ 6074657 w 11534150"/>
              <a:gd name="connsiteY1511" fmla="*/ 5016259 h 6510067"/>
              <a:gd name="connsiteX1512" fmla="*/ 10858637 w 11534150"/>
              <a:gd name="connsiteY1512" fmla="*/ 5011223 h 6510067"/>
              <a:gd name="connsiteX1513" fmla="*/ 10922801 w 11534150"/>
              <a:gd name="connsiteY1513" fmla="*/ 5081726 h 6510067"/>
              <a:gd name="connsiteX1514" fmla="*/ 10883612 w 11534150"/>
              <a:gd name="connsiteY1514" fmla="*/ 5146688 h 6510067"/>
              <a:gd name="connsiteX1515" fmla="*/ 10872619 w 11534150"/>
              <a:gd name="connsiteY1515" fmla="*/ 5149127 h 6510067"/>
              <a:gd name="connsiteX1516" fmla="*/ 10874701 w 11534150"/>
              <a:gd name="connsiteY1516" fmla="*/ 5157066 h 6510067"/>
              <a:gd name="connsiteX1517" fmla="*/ 10884654 w 11534150"/>
              <a:gd name="connsiteY1517" fmla="*/ 5158981 h 6510067"/>
              <a:gd name="connsiteX1518" fmla="*/ 10901794 w 11534150"/>
              <a:gd name="connsiteY1518" fmla="*/ 5176996 h 6510067"/>
              <a:gd name="connsiteX1519" fmla="*/ 10901978 w 11534150"/>
              <a:gd name="connsiteY1519" fmla="*/ 5178161 h 6510067"/>
              <a:gd name="connsiteX1520" fmla="*/ 10937503 w 11534150"/>
              <a:gd name="connsiteY1520" fmla="*/ 5304509 h 6510067"/>
              <a:gd name="connsiteX1521" fmla="*/ 10929095 w 11534150"/>
              <a:gd name="connsiteY1521" fmla="*/ 5318387 h 6510067"/>
              <a:gd name="connsiteX1522" fmla="*/ 10929095 w 11534150"/>
              <a:gd name="connsiteY1522" fmla="*/ 5318388 h 6510067"/>
              <a:gd name="connsiteX1523" fmla="*/ 10914532 w 11534150"/>
              <a:gd name="connsiteY1523" fmla="*/ 5310375 h 6510067"/>
              <a:gd name="connsiteX1524" fmla="*/ 10903155 w 11534150"/>
              <a:gd name="connsiteY1524" fmla="*/ 5269912 h 6510067"/>
              <a:gd name="connsiteX1525" fmla="*/ 10903155 w 11534150"/>
              <a:gd name="connsiteY1525" fmla="*/ 5282892 h 6510067"/>
              <a:gd name="connsiteX1526" fmla="*/ 10900775 w 11534150"/>
              <a:gd name="connsiteY1526" fmla="*/ 5294129 h 6510067"/>
              <a:gd name="connsiteX1527" fmla="*/ 10900034 w 11534150"/>
              <a:gd name="connsiteY1527" fmla="*/ 5295176 h 6510067"/>
              <a:gd name="connsiteX1528" fmla="*/ 10889374 w 11534150"/>
              <a:gd name="connsiteY1528" fmla="*/ 5418103 h 6510067"/>
              <a:gd name="connsiteX1529" fmla="*/ 10865456 w 11534150"/>
              <a:gd name="connsiteY1529" fmla="*/ 5418103 h 6510067"/>
              <a:gd name="connsiteX1530" fmla="*/ 10858637 w 11534150"/>
              <a:gd name="connsiteY1530" fmla="*/ 5339474 h 6510067"/>
              <a:gd name="connsiteX1531" fmla="*/ 10851818 w 11534150"/>
              <a:gd name="connsiteY1531" fmla="*/ 5418103 h 6510067"/>
              <a:gd name="connsiteX1532" fmla="*/ 10827900 w 11534150"/>
              <a:gd name="connsiteY1532" fmla="*/ 5418103 h 6510067"/>
              <a:gd name="connsiteX1533" fmla="*/ 10817240 w 11534150"/>
              <a:gd name="connsiteY1533" fmla="*/ 5295176 h 6510067"/>
              <a:gd name="connsiteX1534" fmla="*/ 10816499 w 11534150"/>
              <a:gd name="connsiteY1534" fmla="*/ 5294129 h 6510067"/>
              <a:gd name="connsiteX1535" fmla="*/ 10814118 w 11534150"/>
              <a:gd name="connsiteY1535" fmla="*/ 5282892 h 6510067"/>
              <a:gd name="connsiteX1536" fmla="*/ 10814118 w 11534150"/>
              <a:gd name="connsiteY1536" fmla="*/ 5269315 h 6510067"/>
              <a:gd name="connsiteX1537" fmla="*/ 10802716 w 11534150"/>
              <a:gd name="connsiteY1537" fmla="*/ 5309868 h 6510067"/>
              <a:gd name="connsiteX1538" fmla="*/ 10788153 w 11534150"/>
              <a:gd name="connsiteY1538" fmla="*/ 5317881 h 6510067"/>
              <a:gd name="connsiteX1539" fmla="*/ 10779745 w 11534150"/>
              <a:gd name="connsiteY1539" fmla="*/ 5304002 h 6510067"/>
              <a:gd name="connsiteX1540" fmla="*/ 10815653 w 11534150"/>
              <a:gd name="connsiteY1540" fmla="*/ 5176293 h 6510067"/>
              <a:gd name="connsiteX1541" fmla="*/ 10817753 w 11534150"/>
              <a:gd name="connsiteY1541" fmla="*/ 5172263 h 6510067"/>
              <a:gd name="connsiteX1542" fmla="*/ 10817950 w 11534150"/>
              <a:gd name="connsiteY1542" fmla="*/ 5172100 h 6510067"/>
              <a:gd name="connsiteX1543" fmla="*/ 10819292 w 11534150"/>
              <a:gd name="connsiteY1543" fmla="*/ 5169440 h 6510067"/>
              <a:gd name="connsiteX1544" fmla="*/ 10832620 w 11534150"/>
              <a:gd name="connsiteY1544" fmla="*/ 5158981 h 6510067"/>
              <a:gd name="connsiteX1545" fmla="*/ 10842572 w 11534150"/>
              <a:gd name="connsiteY1545" fmla="*/ 5157066 h 6510067"/>
              <a:gd name="connsiteX1546" fmla="*/ 10844655 w 11534150"/>
              <a:gd name="connsiteY1546" fmla="*/ 5149127 h 6510067"/>
              <a:gd name="connsiteX1547" fmla="*/ 10833661 w 11534150"/>
              <a:gd name="connsiteY1547" fmla="*/ 5146688 h 6510067"/>
              <a:gd name="connsiteX1548" fmla="*/ 10794473 w 11534150"/>
              <a:gd name="connsiteY1548" fmla="*/ 5081726 h 6510067"/>
              <a:gd name="connsiteX1549" fmla="*/ 10858637 w 11534150"/>
              <a:gd name="connsiteY1549" fmla="*/ 5011223 h 6510067"/>
              <a:gd name="connsiteX1550" fmla="*/ 4019327 w 11534150"/>
              <a:gd name="connsiteY1550" fmla="*/ 4983907 h 6510067"/>
              <a:gd name="connsiteX1551" fmla="*/ 4083491 w 11534150"/>
              <a:gd name="connsiteY1551" fmla="*/ 5054410 h 6510067"/>
              <a:gd name="connsiteX1552" fmla="*/ 4044302 w 11534150"/>
              <a:gd name="connsiteY1552" fmla="*/ 5119372 h 6510067"/>
              <a:gd name="connsiteX1553" fmla="*/ 4033308 w 11534150"/>
              <a:gd name="connsiteY1553" fmla="*/ 5121811 h 6510067"/>
              <a:gd name="connsiteX1554" fmla="*/ 4035391 w 11534150"/>
              <a:gd name="connsiteY1554" fmla="*/ 5129750 h 6510067"/>
              <a:gd name="connsiteX1555" fmla="*/ 4045342 w 11534150"/>
              <a:gd name="connsiteY1555" fmla="*/ 5131665 h 6510067"/>
              <a:gd name="connsiteX1556" fmla="*/ 4062482 w 11534150"/>
              <a:gd name="connsiteY1556" fmla="*/ 5149680 h 6510067"/>
              <a:gd name="connsiteX1557" fmla="*/ 4062668 w 11534150"/>
              <a:gd name="connsiteY1557" fmla="*/ 5150845 h 6510067"/>
              <a:gd name="connsiteX1558" fmla="*/ 4098191 w 11534150"/>
              <a:gd name="connsiteY1558" fmla="*/ 5277193 h 6510067"/>
              <a:gd name="connsiteX1559" fmla="*/ 4089784 w 11534150"/>
              <a:gd name="connsiteY1559" fmla="*/ 5291071 h 6510067"/>
              <a:gd name="connsiteX1560" fmla="*/ 4089784 w 11534150"/>
              <a:gd name="connsiteY1560" fmla="*/ 5291072 h 6510067"/>
              <a:gd name="connsiteX1561" fmla="*/ 4075221 w 11534150"/>
              <a:gd name="connsiteY1561" fmla="*/ 5283059 h 6510067"/>
              <a:gd name="connsiteX1562" fmla="*/ 4063844 w 11534150"/>
              <a:gd name="connsiteY1562" fmla="*/ 5242596 h 6510067"/>
              <a:gd name="connsiteX1563" fmla="*/ 4063844 w 11534150"/>
              <a:gd name="connsiteY1563" fmla="*/ 5255576 h 6510067"/>
              <a:gd name="connsiteX1564" fmla="*/ 4061463 w 11534150"/>
              <a:gd name="connsiteY1564" fmla="*/ 5266813 h 6510067"/>
              <a:gd name="connsiteX1565" fmla="*/ 4060723 w 11534150"/>
              <a:gd name="connsiteY1565" fmla="*/ 5267860 h 6510067"/>
              <a:gd name="connsiteX1566" fmla="*/ 4050063 w 11534150"/>
              <a:gd name="connsiteY1566" fmla="*/ 5390787 h 6510067"/>
              <a:gd name="connsiteX1567" fmla="*/ 4026144 w 11534150"/>
              <a:gd name="connsiteY1567" fmla="*/ 5390787 h 6510067"/>
              <a:gd name="connsiteX1568" fmla="*/ 4019327 w 11534150"/>
              <a:gd name="connsiteY1568" fmla="*/ 5312158 h 6510067"/>
              <a:gd name="connsiteX1569" fmla="*/ 4012506 w 11534150"/>
              <a:gd name="connsiteY1569" fmla="*/ 5390787 h 6510067"/>
              <a:gd name="connsiteX1570" fmla="*/ 3988588 w 11534150"/>
              <a:gd name="connsiteY1570" fmla="*/ 5390787 h 6510067"/>
              <a:gd name="connsiteX1571" fmla="*/ 3977928 w 11534150"/>
              <a:gd name="connsiteY1571" fmla="*/ 5267860 h 6510067"/>
              <a:gd name="connsiteX1572" fmla="*/ 3977188 w 11534150"/>
              <a:gd name="connsiteY1572" fmla="*/ 5266813 h 6510067"/>
              <a:gd name="connsiteX1573" fmla="*/ 3974807 w 11534150"/>
              <a:gd name="connsiteY1573" fmla="*/ 5255576 h 6510067"/>
              <a:gd name="connsiteX1574" fmla="*/ 3974807 w 11534150"/>
              <a:gd name="connsiteY1574" fmla="*/ 5241999 h 6510067"/>
              <a:gd name="connsiteX1575" fmla="*/ 3963405 w 11534150"/>
              <a:gd name="connsiteY1575" fmla="*/ 5282552 h 6510067"/>
              <a:gd name="connsiteX1576" fmla="*/ 3957864 w 11534150"/>
              <a:gd name="connsiteY1576" fmla="*/ 5289433 h 6510067"/>
              <a:gd name="connsiteX1577" fmla="*/ 3948842 w 11534150"/>
              <a:gd name="connsiteY1577" fmla="*/ 5290565 h 6510067"/>
              <a:gd name="connsiteX1578" fmla="*/ 3940434 w 11534150"/>
              <a:gd name="connsiteY1578" fmla="*/ 5276686 h 6510067"/>
              <a:gd name="connsiteX1579" fmla="*/ 3976341 w 11534150"/>
              <a:gd name="connsiteY1579" fmla="*/ 5148977 h 6510067"/>
              <a:gd name="connsiteX1580" fmla="*/ 3978442 w 11534150"/>
              <a:gd name="connsiteY1580" fmla="*/ 5144947 h 6510067"/>
              <a:gd name="connsiteX1581" fmla="*/ 3978638 w 11534150"/>
              <a:gd name="connsiteY1581" fmla="*/ 5144784 h 6510067"/>
              <a:gd name="connsiteX1582" fmla="*/ 3979983 w 11534150"/>
              <a:gd name="connsiteY1582" fmla="*/ 5142124 h 6510067"/>
              <a:gd name="connsiteX1583" fmla="*/ 3993308 w 11534150"/>
              <a:gd name="connsiteY1583" fmla="*/ 5131665 h 6510067"/>
              <a:gd name="connsiteX1584" fmla="*/ 4003261 w 11534150"/>
              <a:gd name="connsiteY1584" fmla="*/ 5129750 h 6510067"/>
              <a:gd name="connsiteX1585" fmla="*/ 4005343 w 11534150"/>
              <a:gd name="connsiteY1585" fmla="*/ 5121811 h 6510067"/>
              <a:gd name="connsiteX1586" fmla="*/ 3994351 w 11534150"/>
              <a:gd name="connsiteY1586" fmla="*/ 5119372 h 6510067"/>
              <a:gd name="connsiteX1587" fmla="*/ 3955162 w 11534150"/>
              <a:gd name="connsiteY1587" fmla="*/ 5054410 h 6510067"/>
              <a:gd name="connsiteX1588" fmla="*/ 4019327 w 11534150"/>
              <a:gd name="connsiteY1588" fmla="*/ 4983907 h 6510067"/>
              <a:gd name="connsiteX1589" fmla="*/ 8849698 w 11534150"/>
              <a:gd name="connsiteY1589" fmla="*/ 4933643 h 6510067"/>
              <a:gd name="connsiteX1590" fmla="*/ 8913862 w 11534150"/>
              <a:gd name="connsiteY1590" fmla="*/ 5004146 h 6510067"/>
              <a:gd name="connsiteX1591" fmla="*/ 8874673 w 11534150"/>
              <a:gd name="connsiteY1591" fmla="*/ 5069108 h 6510067"/>
              <a:gd name="connsiteX1592" fmla="*/ 8863680 w 11534150"/>
              <a:gd name="connsiteY1592" fmla="*/ 5071547 h 6510067"/>
              <a:gd name="connsiteX1593" fmla="*/ 8865762 w 11534150"/>
              <a:gd name="connsiteY1593" fmla="*/ 5079486 h 6510067"/>
              <a:gd name="connsiteX1594" fmla="*/ 8875715 w 11534150"/>
              <a:gd name="connsiteY1594" fmla="*/ 5081401 h 6510067"/>
              <a:gd name="connsiteX1595" fmla="*/ 8892855 w 11534150"/>
              <a:gd name="connsiteY1595" fmla="*/ 5099416 h 6510067"/>
              <a:gd name="connsiteX1596" fmla="*/ 8893039 w 11534150"/>
              <a:gd name="connsiteY1596" fmla="*/ 5100581 h 6510067"/>
              <a:gd name="connsiteX1597" fmla="*/ 8928564 w 11534150"/>
              <a:gd name="connsiteY1597" fmla="*/ 5226929 h 6510067"/>
              <a:gd name="connsiteX1598" fmla="*/ 8920156 w 11534150"/>
              <a:gd name="connsiteY1598" fmla="*/ 5240807 h 6510067"/>
              <a:gd name="connsiteX1599" fmla="*/ 8920156 w 11534150"/>
              <a:gd name="connsiteY1599" fmla="*/ 5240808 h 6510067"/>
              <a:gd name="connsiteX1600" fmla="*/ 8905593 w 11534150"/>
              <a:gd name="connsiteY1600" fmla="*/ 5232795 h 6510067"/>
              <a:gd name="connsiteX1601" fmla="*/ 8894216 w 11534150"/>
              <a:gd name="connsiteY1601" fmla="*/ 5192332 h 6510067"/>
              <a:gd name="connsiteX1602" fmla="*/ 8894216 w 11534150"/>
              <a:gd name="connsiteY1602" fmla="*/ 5205312 h 6510067"/>
              <a:gd name="connsiteX1603" fmla="*/ 8891836 w 11534150"/>
              <a:gd name="connsiteY1603" fmla="*/ 5216549 h 6510067"/>
              <a:gd name="connsiteX1604" fmla="*/ 8891095 w 11534150"/>
              <a:gd name="connsiteY1604" fmla="*/ 5217596 h 6510067"/>
              <a:gd name="connsiteX1605" fmla="*/ 8880435 w 11534150"/>
              <a:gd name="connsiteY1605" fmla="*/ 5340523 h 6510067"/>
              <a:gd name="connsiteX1606" fmla="*/ 8856517 w 11534150"/>
              <a:gd name="connsiteY1606" fmla="*/ 5340523 h 6510067"/>
              <a:gd name="connsiteX1607" fmla="*/ 8849698 w 11534150"/>
              <a:gd name="connsiteY1607" fmla="*/ 5261894 h 6510067"/>
              <a:gd name="connsiteX1608" fmla="*/ 8842879 w 11534150"/>
              <a:gd name="connsiteY1608" fmla="*/ 5340523 h 6510067"/>
              <a:gd name="connsiteX1609" fmla="*/ 8818961 w 11534150"/>
              <a:gd name="connsiteY1609" fmla="*/ 5340523 h 6510067"/>
              <a:gd name="connsiteX1610" fmla="*/ 8808301 w 11534150"/>
              <a:gd name="connsiteY1610" fmla="*/ 5217596 h 6510067"/>
              <a:gd name="connsiteX1611" fmla="*/ 8807560 w 11534150"/>
              <a:gd name="connsiteY1611" fmla="*/ 5216549 h 6510067"/>
              <a:gd name="connsiteX1612" fmla="*/ 8805179 w 11534150"/>
              <a:gd name="connsiteY1612" fmla="*/ 5205312 h 6510067"/>
              <a:gd name="connsiteX1613" fmla="*/ 8805179 w 11534150"/>
              <a:gd name="connsiteY1613" fmla="*/ 5191735 h 6510067"/>
              <a:gd name="connsiteX1614" fmla="*/ 8793777 w 11534150"/>
              <a:gd name="connsiteY1614" fmla="*/ 5232288 h 6510067"/>
              <a:gd name="connsiteX1615" fmla="*/ 8779214 w 11534150"/>
              <a:gd name="connsiteY1615" fmla="*/ 5240301 h 6510067"/>
              <a:gd name="connsiteX1616" fmla="*/ 8770806 w 11534150"/>
              <a:gd name="connsiteY1616" fmla="*/ 5226422 h 6510067"/>
              <a:gd name="connsiteX1617" fmla="*/ 8806714 w 11534150"/>
              <a:gd name="connsiteY1617" fmla="*/ 5098713 h 6510067"/>
              <a:gd name="connsiteX1618" fmla="*/ 8808814 w 11534150"/>
              <a:gd name="connsiteY1618" fmla="*/ 5094683 h 6510067"/>
              <a:gd name="connsiteX1619" fmla="*/ 8809011 w 11534150"/>
              <a:gd name="connsiteY1619" fmla="*/ 5094520 h 6510067"/>
              <a:gd name="connsiteX1620" fmla="*/ 8810353 w 11534150"/>
              <a:gd name="connsiteY1620" fmla="*/ 5091860 h 6510067"/>
              <a:gd name="connsiteX1621" fmla="*/ 8823681 w 11534150"/>
              <a:gd name="connsiteY1621" fmla="*/ 5081401 h 6510067"/>
              <a:gd name="connsiteX1622" fmla="*/ 8833633 w 11534150"/>
              <a:gd name="connsiteY1622" fmla="*/ 5079486 h 6510067"/>
              <a:gd name="connsiteX1623" fmla="*/ 8835716 w 11534150"/>
              <a:gd name="connsiteY1623" fmla="*/ 5071547 h 6510067"/>
              <a:gd name="connsiteX1624" fmla="*/ 8824722 w 11534150"/>
              <a:gd name="connsiteY1624" fmla="*/ 5069108 h 6510067"/>
              <a:gd name="connsiteX1625" fmla="*/ 8785534 w 11534150"/>
              <a:gd name="connsiteY1625" fmla="*/ 5004146 h 6510067"/>
              <a:gd name="connsiteX1626" fmla="*/ 8849698 w 11534150"/>
              <a:gd name="connsiteY1626" fmla="*/ 4933643 h 6510067"/>
              <a:gd name="connsiteX1627" fmla="*/ 10349680 w 11534150"/>
              <a:gd name="connsiteY1627" fmla="*/ 4855948 h 6510067"/>
              <a:gd name="connsiteX1628" fmla="*/ 10413844 w 11534150"/>
              <a:gd name="connsiteY1628" fmla="*/ 4926451 h 6510067"/>
              <a:gd name="connsiteX1629" fmla="*/ 10374655 w 11534150"/>
              <a:gd name="connsiteY1629" fmla="*/ 4991413 h 6510067"/>
              <a:gd name="connsiteX1630" fmla="*/ 10363662 w 11534150"/>
              <a:gd name="connsiteY1630" fmla="*/ 4993852 h 6510067"/>
              <a:gd name="connsiteX1631" fmla="*/ 10365744 w 11534150"/>
              <a:gd name="connsiteY1631" fmla="*/ 5001791 h 6510067"/>
              <a:gd name="connsiteX1632" fmla="*/ 10375697 w 11534150"/>
              <a:gd name="connsiteY1632" fmla="*/ 5003706 h 6510067"/>
              <a:gd name="connsiteX1633" fmla="*/ 10392837 w 11534150"/>
              <a:gd name="connsiteY1633" fmla="*/ 5021721 h 6510067"/>
              <a:gd name="connsiteX1634" fmla="*/ 10393021 w 11534150"/>
              <a:gd name="connsiteY1634" fmla="*/ 5022886 h 6510067"/>
              <a:gd name="connsiteX1635" fmla="*/ 10428546 w 11534150"/>
              <a:gd name="connsiteY1635" fmla="*/ 5149234 h 6510067"/>
              <a:gd name="connsiteX1636" fmla="*/ 10420138 w 11534150"/>
              <a:gd name="connsiteY1636" fmla="*/ 5163112 h 6510067"/>
              <a:gd name="connsiteX1637" fmla="*/ 10420138 w 11534150"/>
              <a:gd name="connsiteY1637" fmla="*/ 5163113 h 6510067"/>
              <a:gd name="connsiteX1638" fmla="*/ 10405575 w 11534150"/>
              <a:gd name="connsiteY1638" fmla="*/ 5155100 h 6510067"/>
              <a:gd name="connsiteX1639" fmla="*/ 10394198 w 11534150"/>
              <a:gd name="connsiteY1639" fmla="*/ 5114637 h 6510067"/>
              <a:gd name="connsiteX1640" fmla="*/ 10394198 w 11534150"/>
              <a:gd name="connsiteY1640" fmla="*/ 5127617 h 6510067"/>
              <a:gd name="connsiteX1641" fmla="*/ 10391818 w 11534150"/>
              <a:gd name="connsiteY1641" fmla="*/ 5138854 h 6510067"/>
              <a:gd name="connsiteX1642" fmla="*/ 10391077 w 11534150"/>
              <a:gd name="connsiteY1642" fmla="*/ 5139901 h 6510067"/>
              <a:gd name="connsiteX1643" fmla="*/ 10380417 w 11534150"/>
              <a:gd name="connsiteY1643" fmla="*/ 5262828 h 6510067"/>
              <a:gd name="connsiteX1644" fmla="*/ 10356499 w 11534150"/>
              <a:gd name="connsiteY1644" fmla="*/ 5262828 h 6510067"/>
              <a:gd name="connsiteX1645" fmla="*/ 10349680 w 11534150"/>
              <a:gd name="connsiteY1645" fmla="*/ 5184199 h 6510067"/>
              <a:gd name="connsiteX1646" fmla="*/ 10342861 w 11534150"/>
              <a:gd name="connsiteY1646" fmla="*/ 5262828 h 6510067"/>
              <a:gd name="connsiteX1647" fmla="*/ 10318943 w 11534150"/>
              <a:gd name="connsiteY1647" fmla="*/ 5262828 h 6510067"/>
              <a:gd name="connsiteX1648" fmla="*/ 10308283 w 11534150"/>
              <a:gd name="connsiteY1648" fmla="*/ 5139901 h 6510067"/>
              <a:gd name="connsiteX1649" fmla="*/ 10307542 w 11534150"/>
              <a:gd name="connsiteY1649" fmla="*/ 5138854 h 6510067"/>
              <a:gd name="connsiteX1650" fmla="*/ 10305161 w 11534150"/>
              <a:gd name="connsiteY1650" fmla="*/ 5127617 h 6510067"/>
              <a:gd name="connsiteX1651" fmla="*/ 10305161 w 11534150"/>
              <a:gd name="connsiteY1651" fmla="*/ 5114040 h 6510067"/>
              <a:gd name="connsiteX1652" fmla="*/ 10293759 w 11534150"/>
              <a:gd name="connsiteY1652" fmla="*/ 5154593 h 6510067"/>
              <a:gd name="connsiteX1653" fmla="*/ 10279196 w 11534150"/>
              <a:gd name="connsiteY1653" fmla="*/ 5162606 h 6510067"/>
              <a:gd name="connsiteX1654" fmla="*/ 10270788 w 11534150"/>
              <a:gd name="connsiteY1654" fmla="*/ 5148727 h 6510067"/>
              <a:gd name="connsiteX1655" fmla="*/ 10306696 w 11534150"/>
              <a:gd name="connsiteY1655" fmla="*/ 5021018 h 6510067"/>
              <a:gd name="connsiteX1656" fmla="*/ 10308796 w 11534150"/>
              <a:gd name="connsiteY1656" fmla="*/ 5016988 h 6510067"/>
              <a:gd name="connsiteX1657" fmla="*/ 10308993 w 11534150"/>
              <a:gd name="connsiteY1657" fmla="*/ 5016825 h 6510067"/>
              <a:gd name="connsiteX1658" fmla="*/ 10310335 w 11534150"/>
              <a:gd name="connsiteY1658" fmla="*/ 5014165 h 6510067"/>
              <a:gd name="connsiteX1659" fmla="*/ 10323663 w 11534150"/>
              <a:gd name="connsiteY1659" fmla="*/ 5003706 h 6510067"/>
              <a:gd name="connsiteX1660" fmla="*/ 10333615 w 11534150"/>
              <a:gd name="connsiteY1660" fmla="*/ 5001791 h 6510067"/>
              <a:gd name="connsiteX1661" fmla="*/ 10335698 w 11534150"/>
              <a:gd name="connsiteY1661" fmla="*/ 4993852 h 6510067"/>
              <a:gd name="connsiteX1662" fmla="*/ 10324704 w 11534150"/>
              <a:gd name="connsiteY1662" fmla="*/ 4991413 h 6510067"/>
              <a:gd name="connsiteX1663" fmla="*/ 10285516 w 11534150"/>
              <a:gd name="connsiteY1663" fmla="*/ 4926451 h 6510067"/>
              <a:gd name="connsiteX1664" fmla="*/ 10349680 w 11534150"/>
              <a:gd name="connsiteY1664" fmla="*/ 4855948 h 6510067"/>
              <a:gd name="connsiteX1665" fmla="*/ 6441913 w 11534150"/>
              <a:gd name="connsiteY1665" fmla="*/ 4804187 h 6510067"/>
              <a:gd name="connsiteX1666" fmla="*/ 6506077 w 11534150"/>
              <a:gd name="connsiteY1666" fmla="*/ 4874690 h 6510067"/>
              <a:gd name="connsiteX1667" fmla="*/ 6466889 w 11534150"/>
              <a:gd name="connsiteY1667" fmla="*/ 4939652 h 6510067"/>
              <a:gd name="connsiteX1668" fmla="*/ 6455895 w 11534150"/>
              <a:gd name="connsiteY1668" fmla="*/ 4942091 h 6510067"/>
              <a:gd name="connsiteX1669" fmla="*/ 6457978 w 11534150"/>
              <a:gd name="connsiteY1669" fmla="*/ 4950030 h 6510067"/>
              <a:gd name="connsiteX1670" fmla="*/ 6467930 w 11534150"/>
              <a:gd name="connsiteY1670" fmla="*/ 4951945 h 6510067"/>
              <a:gd name="connsiteX1671" fmla="*/ 6485070 w 11534150"/>
              <a:gd name="connsiteY1671" fmla="*/ 4969960 h 6510067"/>
              <a:gd name="connsiteX1672" fmla="*/ 6485255 w 11534150"/>
              <a:gd name="connsiteY1672" fmla="*/ 4971125 h 6510067"/>
              <a:gd name="connsiteX1673" fmla="*/ 6520779 w 11534150"/>
              <a:gd name="connsiteY1673" fmla="*/ 5097473 h 6510067"/>
              <a:gd name="connsiteX1674" fmla="*/ 6512371 w 11534150"/>
              <a:gd name="connsiteY1674" fmla="*/ 5111351 h 6510067"/>
              <a:gd name="connsiteX1675" fmla="*/ 6512371 w 11534150"/>
              <a:gd name="connsiteY1675" fmla="*/ 5111352 h 6510067"/>
              <a:gd name="connsiteX1676" fmla="*/ 6497808 w 11534150"/>
              <a:gd name="connsiteY1676" fmla="*/ 5103339 h 6510067"/>
              <a:gd name="connsiteX1677" fmla="*/ 6486432 w 11534150"/>
              <a:gd name="connsiteY1677" fmla="*/ 5062876 h 6510067"/>
              <a:gd name="connsiteX1678" fmla="*/ 6486432 w 11534150"/>
              <a:gd name="connsiteY1678" fmla="*/ 5075856 h 6510067"/>
              <a:gd name="connsiteX1679" fmla="*/ 6484051 w 11534150"/>
              <a:gd name="connsiteY1679" fmla="*/ 5087093 h 6510067"/>
              <a:gd name="connsiteX1680" fmla="*/ 6483310 w 11534150"/>
              <a:gd name="connsiteY1680" fmla="*/ 5088140 h 6510067"/>
              <a:gd name="connsiteX1681" fmla="*/ 6472650 w 11534150"/>
              <a:gd name="connsiteY1681" fmla="*/ 5211067 h 6510067"/>
              <a:gd name="connsiteX1682" fmla="*/ 6448732 w 11534150"/>
              <a:gd name="connsiteY1682" fmla="*/ 5211067 h 6510067"/>
              <a:gd name="connsiteX1683" fmla="*/ 6441913 w 11534150"/>
              <a:gd name="connsiteY1683" fmla="*/ 5132438 h 6510067"/>
              <a:gd name="connsiteX1684" fmla="*/ 6435094 w 11534150"/>
              <a:gd name="connsiteY1684" fmla="*/ 5211067 h 6510067"/>
              <a:gd name="connsiteX1685" fmla="*/ 6411176 w 11534150"/>
              <a:gd name="connsiteY1685" fmla="*/ 5211067 h 6510067"/>
              <a:gd name="connsiteX1686" fmla="*/ 6400516 w 11534150"/>
              <a:gd name="connsiteY1686" fmla="*/ 5088140 h 6510067"/>
              <a:gd name="connsiteX1687" fmla="*/ 6399775 w 11534150"/>
              <a:gd name="connsiteY1687" fmla="*/ 5087093 h 6510067"/>
              <a:gd name="connsiteX1688" fmla="*/ 6397394 w 11534150"/>
              <a:gd name="connsiteY1688" fmla="*/ 5075856 h 6510067"/>
              <a:gd name="connsiteX1689" fmla="*/ 6397394 w 11534150"/>
              <a:gd name="connsiteY1689" fmla="*/ 5062279 h 6510067"/>
              <a:gd name="connsiteX1690" fmla="*/ 6385992 w 11534150"/>
              <a:gd name="connsiteY1690" fmla="*/ 5102832 h 6510067"/>
              <a:gd name="connsiteX1691" fmla="*/ 6380452 w 11534150"/>
              <a:gd name="connsiteY1691" fmla="*/ 5109713 h 6510067"/>
              <a:gd name="connsiteX1692" fmla="*/ 6371429 w 11534150"/>
              <a:gd name="connsiteY1692" fmla="*/ 5110845 h 6510067"/>
              <a:gd name="connsiteX1693" fmla="*/ 6364209 w 11534150"/>
              <a:gd name="connsiteY1693" fmla="*/ 5105565 h 6510067"/>
              <a:gd name="connsiteX1694" fmla="*/ 6363021 w 11534150"/>
              <a:gd name="connsiteY1694" fmla="*/ 5096966 h 6510067"/>
              <a:gd name="connsiteX1695" fmla="*/ 6398929 w 11534150"/>
              <a:gd name="connsiteY1695" fmla="*/ 4969257 h 6510067"/>
              <a:gd name="connsiteX1696" fmla="*/ 6401029 w 11534150"/>
              <a:gd name="connsiteY1696" fmla="*/ 4965227 h 6510067"/>
              <a:gd name="connsiteX1697" fmla="*/ 6401226 w 11534150"/>
              <a:gd name="connsiteY1697" fmla="*/ 4965064 h 6510067"/>
              <a:gd name="connsiteX1698" fmla="*/ 6402568 w 11534150"/>
              <a:gd name="connsiteY1698" fmla="*/ 4962404 h 6510067"/>
              <a:gd name="connsiteX1699" fmla="*/ 6415896 w 11534150"/>
              <a:gd name="connsiteY1699" fmla="*/ 4951945 h 6510067"/>
              <a:gd name="connsiteX1700" fmla="*/ 6425849 w 11534150"/>
              <a:gd name="connsiteY1700" fmla="*/ 4950030 h 6510067"/>
              <a:gd name="connsiteX1701" fmla="*/ 6427931 w 11534150"/>
              <a:gd name="connsiteY1701" fmla="*/ 4942091 h 6510067"/>
              <a:gd name="connsiteX1702" fmla="*/ 6416937 w 11534150"/>
              <a:gd name="connsiteY1702" fmla="*/ 4939652 h 6510067"/>
              <a:gd name="connsiteX1703" fmla="*/ 6377749 w 11534150"/>
              <a:gd name="connsiteY1703" fmla="*/ 4874690 h 6510067"/>
              <a:gd name="connsiteX1704" fmla="*/ 6441913 w 11534150"/>
              <a:gd name="connsiteY1704" fmla="*/ 4804187 h 6510067"/>
              <a:gd name="connsiteX1705" fmla="*/ 531177 w 11534150"/>
              <a:gd name="connsiteY1705" fmla="*/ 4795625 h 6510067"/>
              <a:gd name="connsiteX1706" fmla="*/ 595341 w 11534150"/>
              <a:gd name="connsiteY1706" fmla="*/ 4866128 h 6510067"/>
              <a:gd name="connsiteX1707" fmla="*/ 556152 w 11534150"/>
              <a:gd name="connsiteY1707" fmla="*/ 4931090 h 6510067"/>
              <a:gd name="connsiteX1708" fmla="*/ 545159 w 11534150"/>
              <a:gd name="connsiteY1708" fmla="*/ 4933529 h 6510067"/>
              <a:gd name="connsiteX1709" fmla="*/ 547241 w 11534150"/>
              <a:gd name="connsiteY1709" fmla="*/ 4941468 h 6510067"/>
              <a:gd name="connsiteX1710" fmla="*/ 557194 w 11534150"/>
              <a:gd name="connsiteY1710" fmla="*/ 4943383 h 6510067"/>
              <a:gd name="connsiteX1711" fmla="*/ 574333 w 11534150"/>
              <a:gd name="connsiteY1711" fmla="*/ 4961398 h 6510067"/>
              <a:gd name="connsiteX1712" fmla="*/ 574518 w 11534150"/>
              <a:gd name="connsiteY1712" fmla="*/ 4962563 h 6510067"/>
              <a:gd name="connsiteX1713" fmla="*/ 610043 w 11534150"/>
              <a:gd name="connsiteY1713" fmla="*/ 5088911 h 6510067"/>
              <a:gd name="connsiteX1714" fmla="*/ 601635 w 11534150"/>
              <a:gd name="connsiteY1714" fmla="*/ 5102789 h 6510067"/>
              <a:gd name="connsiteX1715" fmla="*/ 601635 w 11534150"/>
              <a:gd name="connsiteY1715" fmla="*/ 5102790 h 6510067"/>
              <a:gd name="connsiteX1716" fmla="*/ 587072 w 11534150"/>
              <a:gd name="connsiteY1716" fmla="*/ 5094777 h 6510067"/>
              <a:gd name="connsiteX1717" fmla="*/ 575695 w 11534150"/>
              <a:gd name="connsiteY1717" fmla="*/ 5054314 h 6510067"/>
              <a:gd name="connsiteX1718" fmla="*/ 575695 w 11534150"/>
              <a:gd name="connsiteY1718" fmla="*/ 5067294 h 6510067"/>
              <a:gd name="connsiteX1719" fmla="*/ 573315 w 11534150"/>
              <a:gd name="connsiteY1719" fmla="*/ 5078531 h 6510067"/>
              <a:gd name="connsiteX1720" fmla="*/ 572574 w 11534150"/>
              <a:gd name="connsiteY1720" fmla="*/ 5079578 h 6510067"/>
              <a:gd name="connsiteX1721" fmla="*/ 561914 w 11534150"/>
              <a:gd name="connsiteY1721" fmla="*/ 5202505 h 6510067"/>
              <a:gd name="connsiteX1722" fmla="*/ 537995 w 11534150"/>
              <a:gd name="connsiteY1722" fmla="*/ 5202505 h 6510067"/>
              <a:gd name="connsiteX1723" fmla="*/ 531177 w 11534150"/>
              <a:gd name="connsiteY1723" fmla="*/ 5123876 h 6510067"/>
              <a:gd name="connsiteX1724" fmla="*/ 524358 w 11534150"/>
              <a:gd name="connsiteY1724" fmla="*/ 5202505 h 6510067"/>
              <a:gd name="connsiteX1725" fmla="*/ 500440 w 11534150"/>
              <a:gd name="connsiteY1725" fmla="*/ 5202505 h 6510067"/>
              <a:gd name="connsiteX1726" fmla="*/ 489780 w 11534150"/>
              <a:gd name="connsiteY1726" fmla="*/ 5079578 h 6510067"/>
              <a:gd name="connsiteX1727" fmla="*/ 489039 w 11534150"/>
              <a:gd name="connsiteY1727" fmla="*/ 5078531 h 6510067"/>
              <a:gd name="connsiteX1728" fmla="*/ 486658 w 11534150"/>
              <a:gd name="connsiteY1728" fmla="*/ 5067294 h 6510067"/>
              <a:gd name="connsiteX1729" fmla="*/ 486658 w 11534150"/>
              <a:gd name="connsiteY1729" fmla="*/ 5053717 h 6510067"/>
              <a:gd name="connsiteX1730" fmla="*/ 475256 w 11534150"/>
              <a:gd name="connsiteY1730" fmla="*/ 5094270 h 6510067"/>
              <a:gd name="connsiteX1731" fmla="*/ 469715 w 11534150"/>
              <a:gd name="connsiteY1731" fmla="*/ 5101151 h 6510067"/>
              <a:gd name="connsiteX1732" fmla="*/ 460693 w 11534150"/>
              <a:gd name="connsiteY1732" fmla="*/ 5102283 h 6510067"/>
              <a:gd name="connsiteX1733" fmla="*/ 452285 w 11534150"/>
              <a:gd name="connsiteY1733" fmla="*/ 5088404 h 6510067"/>
              <a:gd name="connsiteX1734" fmla="*/ 488192 w 11534150"/>
              <a:gd name="connsiteY1734" fmla="*/ 4960695 h 6510067"/>
              <a:gd name="connsiteX1735" fmla="*/ 490293 w 11534150"/>
              <a:gd name="connsiteY1735" fmla="*/ 4956665 h 6510067"/>
              <a:gd name="connsiteX1736" fmla="*/ 490490 w 11534150"/>
              <a:gd name="connsiteY1736" fmla="*/ 4956502 h 6510067"/>
              <a:gd name="connsiteX1737" fmla="*/ 491832 w 11534150"/>
              <a:gd name="connsiteY1737" fmla="*/ 4953842 h 6510067"/>
              <a:gd name="connsiteX1738" fmla="*/ 505160 w 11534150"/>
              <a:gd name="connsiteY1738" fmla="*/ 4943383 h 6510067"/>
              <a:gd name="connsiteX1739" fmla="*/ 515112 w 11534150"/>
              <a:gd name="connsiteY1739" fmla="*/ 4941468 h 6510067"/>
              <a:gd name="connsiteX1740" fmla="*/ 517195 w 11534150"/>
              <a:gd name="connsiteY1740" fmla="*/ 4933529 h 6510067"/>
              <a:gd name="connsiteX1741" fmla="*/ 506201 w 11534150"/>
              <a:gd name="connsiteY1741" fmla="*/ 4931090 h 6510067"/>
              <a:gd name="connsiteX1742" fmla="*/ 467013 w 11534150"/>
              <a:gd name="connsiteY1742" fmla="*/ 4866128 h 6510067"/>
              <a:gd name="connsiteX1743" fmla="*/ 531177 w 11534150"/>
              <a:gd name="connsiteY1743" fmla="*/ 4795625 h 6510067"/>
              <a:gd name="connsiteX1744" fmla="*/ 8342389 w 11534150"/>
              <a:gd name="connsiteY1744" fmla="*/ 4742422 h 6510067"/>
              <a:gd name="connsiteX1745" fmla="*/ 8406553 w 11534150"/>
              <a:gd name="connsiteY1745" fmla="*/ 4812925 h 6510067"/>
              <a:gd name="connsiteX1746" fmla="*/ 8367364 w 11534150"/>
              <a:gd name="connsiteY1746" fmla="*/ 4877887 h 6510067"/>
              <a:gd name="connsiteX1747" fmla="*/ 8356371 w 11534150"/>
              <a:gd name="connsiteY1747" fmla="*/ 4880326 h 6510067"/>
              <a:gd name="connsiteX1748" fmla="*/ 8358453 w 11534150"/>
              <a:gd name="connsiteY1748" fmla="*/ 4888265 h 6510067"/>
              <a:gd name="connsiteX1749" fmla="*/ 8368406 w 11534150"/>
              <a:gd name="connsiteY1749" fmla="*/ 4890180 h 6510067"/>
              <a:gd name="connsiteX1750" fmla="*/ 8385546 w 11534150"/>
              <a:gd name="connsiteY1750" fmla="*/ 4908195 h 6510067"/>
              <a:gd name="connsiteX1751" fmla="*/ 8385730 w 11534150"/>
              <a:gd name="connsiteY1751" fmla="*/ 4909360 h 6510067"/>
              <a:gd name="connsiteX1752" fmla="*/ 8421255 w 11534150"/>
              <a:gd name="connsiteY1752" fmla="*/ 5035708 h 6510067"/>
              <a:gd name="connsiteX1753" fmla="*/ 8412847 w 11534150"/>
              <a:gd name="connsiteY1753" fmla="*/ 5049586 h 6510067"/>
              <a:gd name="connsiteX1754" fmla="*/ 8412847 w 11534150"/>
              <a:gd name="connsiteY1754" fmla="*/ 5049587 h 6510067"/>
              <a:gd name="connsiteX1755" fmla="*/ 8398284 w 11534150"/>
              <a:gd name="connsiteY1755" fmla="*/ 5041574 h 6510067"/>
              <a:gd name="connsiteX1756" fmla="*/ 8386907 w 11534150"/>
              <a:gd name="connsiteY1756" fmla="*/ 5001111 h 6510067"/>
              <a:gd name="connsiteX1757" fmla="*/ 8386907 w 11534150"/>
              <a:gd name="connsiteY1757" fmla="*/ 5014091 h 6510067"/>
              <a:gd name="connsiteX1758" fmla="*/ 8384527 w 11534150"/>
              <a:gd name="connsiteY1758" fmla="*/ 5025328 h 6510067"/>
              <a:gd name="connsiteX1759" fmla="*/ 8383786 w 11534150"/>
              <a:gd name="connsiteY1759" fmla="*/ 5026375 h 6510067"/>
              <a:gd name="connsiteX1760" fmla="*/ 8373126 w 11534150"/>
              <a:gd name="connsiteY1760" fmla="*/ 5149302 h 6510067"/>
              <a:gd name="connsiteX1761" fmla="*/ 8349208 w 11534150"/>
              <a:gd name="connsiteY1761" fmla="*/ 5149302 h 6510067"/>
              <a:gd name="connsiteX1762" fmla="*/ 8342389 w 11534150"/>
              <a:gd name="connsiteY1762" fmla="*/ 5070673 h 6510067"/>
              <a:gd name="connsiteX1763" fmla="*/ 8335570 w 11534150"/>
              <a:gd name="connsiteY1763" fmla="*/ 5149302 h 6510067"/>
              <a:gd name="connsiteX1764" fmla="*/ 8311652 w 11534150"/>
              <a:gd name="connsiteY1764" fmla="*/ 5149302 h 6510067"/>
              <a:gd name="connsiteX1765" fmla="*/ 8300992 w 11534150"/>
              <a:gd name="connsiteY1765" fmla="*/ 5026375 h 6510067"/>
              <a:gd name="connsiteX1766" fmla="*/ 8300251 w 11534150"/>
              <a:gd name="connsiteY1766" fmla="*/ 5025328 h 6510067"/>
              <a:gd name="connsiteX1767" fmla="*/ 8297870 w 11534150"/>
              <a:gd name="connsiteY1767" fmla="*/ 5014091 h 6510067"/>
              <a:gd name="connsiteX1768" fmla="*/ 8297870 w 11534150"/>
              <a:gd name="connsiteY1768" fmla="*/ 5000514 h 6510067"/>
              <a:gd name="connsiteX1769" fmla="*/ 8286468 w 11534150"/>
              <a:gd name="connsiteY1769" fmla="*/ 5041067 h 6510067"/>
              <a:gd name="connsiteX1770" fmla="*/ 8271905 w 11534150"/>
              <a:gd name="connsiteY1770" fmla="*/ 5049080 h 6510067"/>
              <a:gd name="connsiteX1771" fmla="*/ 8263497 w 11534150"/>
              <a:gd name="connsiteY1771" fmla="*/ 5035201 h 6510067"/>
              <a:gd name="connsiteX1772" fmla="*/ 8299405 w 11534150"/>
              <a:gd name="connsiteY1772" fmla="*/ 4907492 h 6510067"/>
              <a:gd name="connsiteX1773" fmla="*/ 8301505 w 11534150"/>
              <a:gd name="connsiteY1773" fmla="*/ 4903462 h 6510067"/>
              <a:gd name="connsiteX1774" fmla="*/ 8301702 w 11534150"/>
              <a:gd name="connsiteY1774" fmla="*/ 4903299 h 6510067"/>
              <a:gd name="connsiteX1775" fmla="*/ 8303044 w 11534150"/>
              <a:gd name="connsiteY1775" fmla="*/ 4900639 h 6510067"/>
              <a:gd name="connsiteX1776" fmla="*/ 8316372 w 11534150"/>
              <a:gd name="connsiteY1776" fmla="*/ 4890180 h 6510067"/>
              <a:gd name="connsiteX1777" fmla="*/ 8326324 w 11534150"/>
              <a:gd name="connsiteY1777" fmla="*/ 4888265 h 6510067"/>
              <a:gd name="connsiteX1778" fmla="*/ 8328407 w 11534150"/>
              <a:gd name="connsiteY1778" fmla="*/ 4880326 h 6510067"/>
              <a:gd name="connsiteX1779" fmla="*/ 8317413 w 11534150"/>
              <a:gd name="connsiteY1779" fmla="*/ 4877887 h 6510067"/>
              <a:gd name="connsiteX1780" fmla="*/ 8278225 w 11534150"/>
              <a:gd name="connsiteY1780" fmla="*/ 4812925 h 6510067"/>
              <a:gd name="connsiteX1781" fmla="*/ 8342389 w 11534150"/>
              <a:gd name="connsiteY1781" fmla="*/ 4742422 h 6510067"/>
              <a:gd name="connsiteX1782" fmla="*/ 1979612 w 11534150"/>
              <a:gd name="connsiteY1782" fmla="*/ 4740988 h 6510067"/>
              <a:gd name="connsiteX1783" fmla="*/ 2043777 w 11534150"/>
              <a:gd name="connsiteY1783" fmla="*/ 4811491 h 6510067"/>
              <a:gd name="connsiteX1784" fmla="*/ 2004589 w 11534150"/>
              <a:gd name="connsiteY1784" fmla="*/ 4876453 h 6510067"/>
              <a:gd name="connsiteX1785" fmla="*/ 1993595 w 11534150"/>
              <a:gd name="connsiteY1785" fmla="*/ 4878892 h 6510067"/>
              <a:gd name="connsiteX1786" fmla="*/ 1995678 w 11534150"/>
              <a:gd name="connsiteY1786" fmla="*/ 4886831 h 6510067"/>
              <a:gd name="connsiteX1787" fmla="*/ 2005629 w 11534150"/>
              <a:gd name="connsiteY1787" fmla="*/ 4888746 h 6510067"/>
              <a:gd name="connsiteX1788" fmla="*/ 2022771 w 11534150"/>
              <a:gd name="connsiteY1788" fmla="*/ 4906761 h 6510067"/>
              <a:gd name="connsiteX1789" fmla="*/ 2022955 w 11534150"/>
              <a:gd name="connsiteY1789" fmla="*/ 4907926 h 6510067"/>
              <a:gd name="connsiteX1790" fmla="*/ 2058481 w 11534150"/>
              <a:gd name="connsiteY1790" fmla="*/ 5034274 h 6510067"/>
              <a:gd name="connsiteX1791" fmla="*/ 2050072 w 11534150"/>
              <a:gd name="connsiteY1791" fmla="*/ 5048152 h 6510067"/>
              <a:gd name="connsiteX1792" fmla="*/ 2050072 w 11534150"/>
              <a:gd name="connsiteY1792" fmla="*/ 5048153 h 6510067"/>
              <a:gd name="connsiteX1793" fmla="*/ 2035510 w 11534150"/>
              <a:gd name="connsiteY1793" fmla="*/ 5040140 h 6510067"/>
              <a:gd name="connsiteX1794" fmla="*/ 2024133 w 11534150"/>
              <a:gd name="connsiteY1794" fmla="*/ 4999677 h 6510067"/>
              <a:gd name="connsiteX1795" fmla="*/ 2024133 w 11534150"/>
              <a:gd name="connsiteY1795" fmla="*/ 5012657 h 6510067"/>
              <a:gd name="connsiteX1796" fmla="*/ 2021751 w 11534150"/>
              <a:gd name="connsiteY1796" fmla="*/ 5023894 h 6510067"/>
              <a:gd name="connsiteX1797" fmla="*/ 2021011 w 11534150"/>
              <a:gd name="connsiteY1797" fmla="*/ 5024941 h 6510067"/>
              <a:gd name="connsiteX1798" fmla="*/ 2010350 w 11534150"/>
              <a:gd name="connsiteY1798" fmla="*/ 5147868 h 6510067"/>
              <a:gd name="connsiteX1799" fmla="*/ 1986432 w 11534150"/>
              <a:gd name="connsiteY1799" fmla="*/ 5147868 h 6510067"/>
              <a:gd name="connsiteX1800" fmla="*/ 1979612 w 11534150"/>
              <a:gd name="connsiteY1800" fmla="*/ 5069239 h 6510067"/>
              <a:gd name="connsiteX1801" fmla="*/ 1972795 w 11534150"/>
              <a:gd name="connsiteY1801" fmla="*/ 5147868 h 6510067"/>
              <a:gd name="connsiteX1802" fmla="*/ 1948876 w 11534150"/>
              <a:gd name="connsiteY1802" fmla="*/ 5147868 h 6510067"/>
              <a:gd name="connsiteX1803" fmla="*/ 1938216 w 11534150"/>
              <a:gd name="connsiteY1803" fmla="*/ 5024941 h 6510067"/>
              <a:gd name="connsiteX1804" fmla="*/ 1937475 w 11534150"/>
              <a:gd name="connsiteY1804" fmla="*/ 5023894 h 6510067"/>
              <a:gd name="connsiteX1805" fmla="*/ 1935094 w 11534150"/>
              <a:gd name="connsiteY1805" fmla="*/ 5012657 h 6510067"/>
              <a:gd name="connsiteX1806" fmla="*/ 1935094 w 11534150"/>
              <a:gd name="connsiteY1806" fmla="*/ 4999080 h 6510067"/>
              <a:gd name="connsiteX1807" fmla="*/ 1923692 w 11534150"/>
              <a:gd name="connsiteY1807" fmla="*/ 5039633 h 6510067"/>
              <a:gd name="connsiteX1808" fmla="*/ 1918151 w 11534150"/>
              <a:gd name="connsiteY1808" fmla="*/ 5046514 h 6510067"/>
              <a:gd name="connsiteX1809" fmla="*/ 1909128 w 11534150"/>
              <a:gd name="connsiteY1809" fmla="*/ 5047646 h 6510067"/>
              <a:gd name="connsiteX1810" fmla="*/ 1900721 w 11534150"/>
              <a:gd name="connsiteY1810" fmla="*/ 5033767 h 6510067"/>
              <a:gd name="connsiteX1811" fmla="*/ 1936629 w 11534150"/>
              <a:gd name="connsiteY1811" fmla="*/ 4906058 h 6510067"/>
              <a:gd name="connsiteX1812" fmla="*/ 1938729 w 11534150"/>
              <a:gd name="connsiteY1812" fmla="*/ 4902028 h 6510067"/>
              <a:gd name="connsiteX1813" fmla="*/ 1938926 w 11534150"/>
              <a:gd name="connsiteY1813" fmla="*/ 4901865 h 6510067"/>
              <a:gd name="connsiteX1814" fmla="*/ 1940268 w 11534150"/>
              <a:gd name="connsiteY1814" fmla="*/ 4899205 h 6510067"/>
              <a:gd name="connsiteX1815" fmla="*/ 1953595 w 11534150"/>
              <a:gd name="connsiteY1815" fmla="*/ 4888746 h 6510067"/>
              <a:gd name="connsiteX1816" fmla="*/ 1963549 w 11534150"/>
              <a:gd name="connsiteY1816" fmla="*/ 4886831 h 6510067"/>
              <a:gd name="connsiteX1817" fmla="*/ 1965631 w 11534150"/>
              <a:gd name="connsiteY1817" fmla="*/ 4878892 h 6510067"/>
              <a:gd name="connsiteX1818" fmla="*/ 1954638 w 11534150"/>
              <a:gd name="connsiteY1818" fmla="*/ 4876453 h 6510067"/>
              <a:gd name="connsiteX1819" fmla="*/ 1915449 w 11534150"/>
              <a:gd name="connsiteY1819" fmla="*/ 4811491 h 6510067"/>
              <a:gd name="connsiteX1820" fmla="*/ 1979612 w 11534150"/>
              <a:gd name="connsiteY1820" fmla="*/ 4740988 h 6510067"/>
              <a:gd name="connsiteX1821" fmla="*/ 11219720 w 11534150"/>
              <a:gd name="connsiteY1821" fmla="*/ 4740209 h 6510067"/>
              <a:gd name="connsiteX1822" fmla="*/ 11283884 w 11534150"/>
              <a:gd name="connsiteY1822" fmla="*/ 4810712 h 6510067"/>
              <a:gd name="connsiteX1823" fmla="*/ 11244695 w 11534150"/>
              <a:gd name="connsiteY1823" fmla="*/ 4875674 h 6510067"/>
              <a:gd name="connsiteX1824" fmla="*/ 11233702 w 11534150"/>
              <a:gd name="connsiteY1824" fmla="*/ 4878113 h 6510067"/>
              <a:gd name="connsiteX1825" fmla="*/ 11235784 w 11534150"/>
              <a:gd name="connsiteY1825" fmla="*/ 4886052 h 6510067"/>
              <a:gd name="connsiteX1826" fmla="*/ 11245737 w 11534150"/>
              <a:gd name="connsiteY1826" fmla="*/ 4887967 h 6510067"/>
              <a:gd name="connsiteX1827" fmla="*/ 11262877 w 11534150"/>
              <a:gd name="connsiteY1827" fmla="*/ 4905982 h 6510067"/>
              <a:gd name="connsiteX1828" fmla="*/ 11263061 w 11534150"/>
              <a:gd name="connsiteY1828" fmla="*/ 4907147 h 6510067"/>
              <a:gd name="connsiteX1829" fmla="*/ 11298586 w 11534150"/>
              <a:gd name="connsiteY1829" fmla="*/ 5033495 h 6510067"/>
              <a:gd name="connsiteX1830" fmla="*/ 11290178 w 11534150"/>
              <a:gd name="connsiteY1830" fmla="*/ 5047373 h 6510067"/>
              <a:gd name="connsiteX1831" fmla="*/ 11290178 w 11534150"/>
              <a:gd name="connsiteY1831" fmla="*/ 5047374 h 6510067"/>
              <a:gd name="connsiteX1832" fmla="*/ 11275615 w 11534150"/>
              <a:gd name="connsiteY1832" fmla="*/ 5039361 h 6510067"/>
              <a:gd name="connsiteX1833" fmla="*/ 11264238 w 11534150"/>
              <a:gd name="connsiteY1833" fmla="*/ 4998898 h 6510067"/>
              <a:gd name="connsiteX1834" fmla="*/ 11264238 w 11534150"/>
              <a:gd name="connsiteY1834" fmla="*/ 5011878 h 6510067"/>
              <a:gd name="connsiteX1835" fmla="*/ 11261858 w 11534150"/>
              <a:gd name="connsiteY1835" fmla="*/ 5023115 h 6510067"/>
              <a:gd name="connsiteX1836" fmla="*/ 11261117 w 11534150"/>
              <a:gd name="connsiteY1836" fmla="*/ 5024162 h 6510067"/>
              <a:gd name="connsiteX1837" fmla="*/ 11250457 w 11534150"/>
              <a:gd name="connsiteY1837" fmla="*/ 5147089 h 6510067"/>
              <a:gd name="connsiteX1838" fmla="*/ 11226539 w 11534150"/>
              <a:gd name="connsiteY1838" fmla="*/ 5147089 h 6510067"/>
              <a:gd name="connsiteX1839" fmla="*/ 11219720 w 11534150"/>
              <a:gd name="connsiteY1839" fmla="*/ 5068460 h 6510067"/>
              <a:gd name="connsiteX1840" fmla="*/ 11212901 w 11534150"/>
              <a:gd name="connsiteY1840" fmla="*/ 5147089 h 6510067"/>
              <a:gd name="connsiteX1841" fmla="*/ 11188983 w 11534150"/>
              <a:gd name="connsiteY1841" fmla="*/ 5147089 h 6510067"/>
              <a:gd name="connsiteX1842" fmla="*/ 11178323 w 11534150"/>
              <a:gd name="connsiteY1842" fmla="*/ 5024162 h 6510067"/>
              <a:gd name="connsiteX1843" fmla="*/ 11177582 w 11534150"/>
              <a:gd name="connsiteY1843" fmla="*/ 5023115 h 6510067"/>
              <a:gd name="connsiteX1844" fmla="*/ 11175201 w 11534150"/>
              <a:gd name="connsiteY1844" fmla="*/ 5011878 h 6510067"/>
              <a:gd name="connsiteX1845" fmla="*/ 11175201 w 11534150"/>
              <a:gd name="connsiteY1845" fmla="*/ 4998301 h 6510067"/>
              <a:gd name="connsiteX1846" fmla="*/ 11163799 w 11534150"/>
              <a:gd name="connsiteY1846" fmla="*/ 5038854 h 6510067"/>
              <a:gd name="connsiteX1847" fmla="*/ 11149236 w 11534150"/>
              <a:gd name="connsiteY1847" fmla="*/ 5046867 h 6510067"/>
              <a:gd name="connsiteX1848" fmla="*/ 11140828 w 11534150"/>
              <a:gd name="connsiteY1848" fmla="*/ 5032988 h 6510067"/>
              <a:gd name="connsiteX1849" fmla="*/ 11176736 w 11534150"/>
              <a:gd name="connsiteY1849" fmla="*/ 4905279 h 6510067"/>
              <a:gd name="connsiteX1850" fmla="*/ 11178836 w 11534150"/>
              <a:gd name="connsiteY1850" fmla="*/ 4901249 h 6510067"/>
              <a:gd name="connsiteX1851" fmla="*/ 11179033 w 11534150"/>
              <a:gd name="connsiteY1851" fmla="*/ 4901086 h 6510067"/>
              <a:gd name="connsiteX1852" fmla="*/ 11180375 w 11534150"/>
              <a:gd name="connsiteY1852" fmla="*/ 4898426 h 6510067"/>
              <a:gd name="connsiteX1853" fmla="*/ 11193703 w 11534150"/>
              <a:gd name="connsiteY1853" fmla="*/ 4887967 h 6510067"/>
              <a:gd name="connsiteX1854" fmla="*/ 11203655 w 11534150"/>
              <a:gd name="connsiteY1854" fmla="*/ 4886052 h 6510067"/>
              <a:gd name="connsiteX1855" fmla="*/ 11205738 w 11534150"/>
              <a:gd name="connsiteY1855" fmla="*/ 4878113 h 6510067"/>
              <a:gd name="connsiteX1856" fmla="*/ 11194744 w 11534150"/>
              <a:gd name="connsiteY1856" fmla="*/ 4875674 h 6510067"/>
              <a:gd name="connsiteX1857" fmla="*/ 11155556 w 11534150"/>
              <a:gd name="connsiteY1857" fmla="*/ 4810712 h 6510067"/>
              <a:gd name="connsiteX1858" fmla="*/ 11219720 w 11534150"/>
              <a:gd name="connsiteY1858" fmla="*/ 4740209 h 6510067"/>
              <a:gd name="connsiteX1859" fmla="*/ 2773241 w 11534150"/>
              <a:gd name="connsiteY1859" fmla="*/ 4706483 h 6510067"/>
              <a:gd name="connsiteX1860" fmla="*/ 2837406 w 11534150"/>
              <a:gd name="connsiteY1860" fmla="*/ 4776986 h 6510067"/>
              <a:gd name="connsiteX1861" fmla="*/ 2798217 w 11534150"/>
              <a:gd name="connsiteY1861" fmla="*/ 4841948 h 6510067"/>
              <a:gd name="connsiteX1862" fmla="*/ 2787223 w 11534150"/>
              <a:gd name="connsiteY1862" fmla="*/ 4844387 h 6510067"/>
              <a:gd name="connsiteX1863" fmla="*/ 2789306 w 11534150"/>
              <a:gd name="connsiteY1863" fmla="*/ 4852326 h 6510067"/>
              <a:gd name="connsiteX1864" fmla="*/ 2799258 w 11534150"/>
              <a:gd name="connsiteY1864" fmla="*/ 4854241 h 6510067"/>
              <a:gd name="connsiteX1865" fmla="*/ 2816398 w 11534150"/>
              <a:gd name="connsiteY1865" fmla="*/ 4872256 h 6510067"/>
              <a:gd name="connsiteX1866" fmla="*/ 2816583 w 11534150"/>
              <a:gd name="connsiteY1866" fmla="*/ 4873421 h 6510067"/>
              <a:gd name="connsiteX1867" fmla="*/ 2852108 w 11534150"/>
              <a:gd name="connsiteY1867" fmla="*/ 4999769 h 6510067"/>
              <a:gd name="connsiteX1868" fmla="*/ 2843700 w 11534150"/>
              <a:gd name="connsiteY1868" fmla="*/ 5013647 h 6510067"/>
              <a:gd name="connsiteX1869" fmla="*/ 2843700 w 11534150"/>
              <a:gd name="connsiteY1869" fmla="*/ 5013648 h 6510067"/>
              <a:gd name="connsiteX1870" fmla="*/ 2829137 w 11534150"/>
              <a:gd name="connsiteY1870" fmla="*/ 5005635 h 6510067"/>
              <a:gd name="connsiteX1871" fmla="*/ 2817761 w 11534150"/>
              <a:gd name="connsiteY1871" fmla="*/ 4965172 h 6510067"/>
              <a:gd name="connsiteX1872" fmla="*/ 2817761 w 11534150"/>
              <a:gd name="connsiteY1872" fmla="*/ 4978152 h 6510067"/>
              <a:gd name="connsiteX1873" fmla="*/ 2815379 w 11534150"/>
              <a:gd name="connsiteY1873" fmla="*/ 4989389 h 6510067"/>
              <a:gd name="connsiteX1874" fmla="*/ 2814639 w 11534150"/>
              <a:gd name="connsiteY1874" fmla="*/ 4990436 h 6510067"/>
              <a:gd name="connsiteX1875" fmla="*/ 2803978 w 11534150"/>
              <a:gd name="connsiteY1875" fmla="*/ 5113363 h 6510067"/>
              <a:gd name="connsiteX1876" fmla="*/ 2780061 w 11534150"/>
              <a:gd name="connsiteY1876" fmla="*/ 5113363 h 6510067"/>
              <a:gd name="connsiteX1877" fmla="*/ 2773241 w 11534150"/>
              <a:gd name="connsiteY1877" fmla="*/ 5034734 h 6510067"/>
              <a:gd name="connsiteX1878" fmla="*/ 2766423 w 11534150"/>
              <a:gd name="connsiteY1878" fmla="*/ 5113363 h 6510067"/>
              <a:gd name="connsiteX1879" fmla="*/ 2742504 w 11534150"/>
              <a:gd name="connsiteY1879" fmla="*/ 5113363 h 6510067"/>
              <a:gd name="connsiteX1880" fmla="*/ 2731845 w 11534150"/>
              <a:gd name="connsiteY1880" fmla="*/ 4990436 h 6510067"/>
              <a:gd name="connsiteX1881" fmla="*/ 2731103 w 11534150"/>
              <a:gd name="connsiteY1881" fmla="*/ 4989389 h 6510067"/>
              <a:gd name="connsiteX1882" fmla="*/ 2728723 w 11534150"/>
              <a:gd name="connsiteY1882" fmla="*/ 4978152 h 6510067"/>
              <a:gd name="connsiteX1883" fmla="*/ 2728723 w 11534150"/>
              <a:gd name="connsiteY1883" fmla="*/ 4964575 h 6510067"/>
              <a:gd name="connsiteX1884" fmla="*/ 2717321 w 11534150"/>
              <a:gd name="connsiteY1884" fmla="*/ 5005128 h 6510067"/>
              <a:gd name="connsiteX1885" fmla="*/ 2711781 w 11534150"/>
              <a:gd name="connsiteY1885" fmla="*/ 5012009 h 6510067"/>
              <a:gd name="connsiteX1886" fmla="*/ 2702757 w 11534150"/>
              <a:gd name="connsiteY1886" fmla="*/ 5013141 h 6510067"/>
              <a:gd name="connsiteX1887" fmla="*/ 2694350 w 11534150"/>
              <a:gd name="connsiteY1887" fmla="*/ 4999262 h 6510067"/>
              <a:gd name="connsiteX1888" fmla="*/ 2730257 w 11534150"/>
              <a:gd name="connsiteY1888" fmla="*/ 4871553 h 6510067"/>
              <a:gd name="connsiteX1889" fmla="*/ 2732357 w 11534150"/>
              <a:gd name="connsiteY1889" fmla="*/ 4867523 h 6510067"/>
              <a:gd name="connsiteX1890" fmla="*/ 2732555 w 11534150"/>
              <a:gd name="connsiteY1890" fmla="*/ 4867360 h 6510067"/>
              <a:gd name="connsiteX1891" fmla="*/ 2733897 w 11534150"/>
              <a:gd name="connsiteY1891" fmla="*/ 4864700 h 6510067"/>
              <a:gd name="connsiteX1892" fmla="*/ 2747225 w 11534150"/>
              <a:gd name="connsiteY1892" fmla="*/ 4854241 h 6510067"/>
              <a:gd name="connsiteX1893" fmla="*/ 2757177 w 11534150"/>
              <a:gd name="connsiteY1893" fmla="*/ 4852326 h 6510067"/>
              <a:gd name="connsiteX1894" fmla="*/ 2759260 w 11534150"/>
              <a:gd name="connsiteY1894" fmla="*/ 4844387 h 6510067"/>
              <a:gd name="connsiteX1895" fmla="*/ 2748266 w 11534150"/>
              <a:gd name="connsiteY1895" fmla="*/ 4841948 h 6510067"/>
              <a:gd name="connsiteX1896" fmla="*/ 2709077 w 11534150"/>
              <a:gd name="connsiteY1896" fmla="*/ 4776986 h 6510067"/>
              <a:gd name="connsiteX1897" fmla="*/ 2773241 w 11534150"/>
              <a:gd name="connsiteY1897" fmla="*/ 4706483 h 6510067"/>
              <a:gd name="connsiteX1898" fmla="*/ 7031381 w 11534150"/>
              <a:gd name="connsiteY1898" fmla="*/ 4702953 h 6510067"/>
              <a:gd name="connsiteX1899" fmla="*/ 7095545 w 11534150"/>
              <a:gd name="connsiteY1899" fmla="*/ 4773456 h 6510067"/>
              <a:gd name="connsiteX1900" fmla="*/ 7056357 w 11534150"/>
              <a:gd name="connsiteY1900" fmla="*/ 4838418 h 6510067"/>
              <a:gd name="connsiteX1901" fmla="*/ 7045363 w 11534150"/>
              <a:gd name="connsiteY1901" fmla="*/ 4840857 h 6510067"/>
              <a:gd name="connsiteX1902" fmla="*/ 7047446 w 11534150"/>
              <a:gd name="connsiteY1902" fmla="*/ 4848796 h 6510067"/>
              <a:gd name="connsiteX1903" fmla="*/ 7057398 w 11534150"/>
              <a:gd name="connsiteY1903" fmla="*/ 4850711 h 6510067"/>
              <a:gd name="connsiteX1904" fmla="*/ 7074538 w 11534150"/>
              <a:gd name="connsiteY1904" fmla="*/ 4868726 h 6510067"/>
              <a:gd name="connsiteX1905" fmla="*/ 7074723 w 11534150"/>
              <a:gd name="connsiteY1905" fmla="*/ 4869891 h 6510067"/>
              <a:gd name="connsiteX1906" fmla="*/ 7110247 w 11534150"/>
              <a:gd name="connsiteY1906" fmla="*/ 4996239 h 6510067"/>
              <a:gd name="connsiteX1907" fmla="*/ 7101839 w 11534150"/>
              <a:gd name="connsiteY1907" fmla="*/ 5010117 h 6510067"/>
              <a:gd name="connsiteX1908" fmla="*/ 7101839 w 11534150"/>
              <a:gd name="connsiteY1908" fmla="*/ 5010118 h 6510067"/>
              <a:gd name="connsiteX1909" fmla="*/ 7087276 w 11534150"/>
              <a:gd name="connsiteY1909" fmla="*/ 5002105 h 6510067"/>
              <a:gd name="connsiteX1910" fmla="*/ 7075900 w 11534150"/>
              <a:gd name="connsiteY1910" fmla="*/ 4961642 h 6510067"/>
              <a:gd name="connsiteX1911" fmla="*/ 7075900 w 11534150"/>
              <a:gd name="connsiteY1911" fmla="*/ 4974622 h 6510067"/>
              <a:gd name="connsiteX1912" fmla="*/ 7073519 w 11534150"/>
              <a:gd name="connsiteY1912" fmla="*/ 4985859 h 6510067"/>
              <a:gd name="connsiteX1913" fmla="*/ 7072778 w 11534150"/>
              <a:gd name="connsiteY1913" fmla="*/ 4986906 h 6510067"/>
              <a:gd name="connsiteX1914" fmla="*/ 7062118 w 11534150"/>
              <a:gd name="connsiteY1914" fmla="*/ 5109833 h 6510067"/>
              <a:gd name="connsiteX1915" fmla="*/ 7038200 w 11534150"/>
              <a:gd name="connsiteY1915" fmla="*/ 5109833 h 6510067"/>
              <a:gd name="connsiteX1916" fmla="*/ 7031381 w 11534150"/>
              <a:gd name="connsiteY1916" fmla="*/ 5031204 h 6510067"/>
              <a:gd name="connsiteX1917" fmla="*/ 7024562 w 11534150"/>
              <a:gd name="connsiteY1917" fmla="*/ 5109833 h 6510067"/>
              <a:gd name="connsiteX1918" fmla="*/ 7000644 w 11534150"/>
              <a:gd name="connsiteY1918" fmla="*/ 5109833 h 6510067"/>
              <a:gd name="connsiteX1919" fmla="*/ 6989984 w 11534150"/>
              <a:gd name="connsiteY1919" fmla="*/ 4986906 h 6510067"/>
              <a:gd name="connsiteX1920" fmla="*/ 6989243 w 11534150"/>
              <a:gd name="connsiteY1920" fmla="*/ 4985859 h 6510067"/>
              <a:gd name="connsiteX1921" fmla="*/ 6986862 w 11534150"/>
              <a:gd name="connsiteY1921" fmla="*/ 4974622 h 6510067"/>
              <a:gd name="connsiteX1922" fmla="*/ 6986862 w 11534150"/>
              <a:gd name="connsiteY1922" fmla="*/ 4961045 h 6510067"/>
              <a:gd name="connsiteX1923" fmla="*/ 6975460 w 11534150"/>
              <a:gd name="connsiteY1923" fmla="*/ 5001598 h 6510067"/>
              <a:gd name="connsiteX1924" fmla="*/ 6969920 w 11534150"/>
              <a:gd name="connsiteY1924" fmla="*/ 5008479 h 6510067"/>
              <a:gd name="connsiteX1925" fmla="*/ 6960897 w 11534150"/>
              <a:gd name="connsiteY1925" fmla="*/ 5009611 h 6510067"/>
              <a:gd name="connsiteX1926" fmla="*/ 6952489 w 11534150"/>
              <a:gd name="connsiteY1926" fmla="*/ 4995732 h 6510067"/>
              <a:gd name="connsiteX1927" fmla="*/ 6988397 w 11534150"/>
              <a:gd name="connsiteY1927" fmla="*/ 4868023 h 6510067"/>
              <a:gd name="connsiteX1928" fmla="*/ 6990497 w 11534150"/>
              <a:gd name="connsiteY1928" fmla="*/ 4863993 h 6510067"/>
              <a:gd name="connsiteX1929" fmla="*/ 6990694 w 11534150"/>
              <a:gd name="connsiteY1929" fmla="*/ 4863830 h 6510067"/>
              <a:gd name="connsiteX1930" fmla="*/ 6992036 w 11534150"/>
              <a:gd name="connsiteY1930" fmla="*/ 4861170 h 6510067"/>
              <a:gd name="connsiteX1931" fmla="*/ 7005364 w 11534150"/>
              <a:gd name="connsiteY1931" fmla="*/ 4850711 h 6510067"/>
              <a:gd name="connsiteX1932" fmla="*/ 7015317 w 11534150"/>
              <a:gd name="connsiteY1932" fmla="*/ 4848796 h 6510067"/>
              <a:gd name="connsiteX1933" fmla="*/ 7017399 w 11534150"/>
              <a:gd name="connsiteY1933" fmla="*/ 4840857 h 6510067"/>
              <a:gd name="connsiteX1934" fmla="*/ 7006405 w 11534150"/>
              <a:gd name="connsiteY1934" fmla="*/ 4838418 h 6510067"/>
              <a:gd name="connsiteX1935" fmla="*/ 6967217 w 11534150"/>
              <a:gd name="connsiteY1935" fmla="*/ 4773456 h 6510067"/>
              <a:gd name="connsiteX1936" fmla="*/ 7031381 w 11534150"/>
              <a:gd name="connsiteY1936" fmla="*/ 4702953 h 6510067"/>
              <a:gd name="connsiteX1937" fmla="*/ 3336422 w 11534150"/>
              <a:gd name="connsiteY1937" fmla="*/ 4683419 h 6510067"/>
              <a:gd name="connsiteX1938" fmla="*/ 3400585 w 11534150"/>
              <a:gd name="connsiteY1938" fmla="*/ 4753922 h 6510067"/>
              <a:gd name="connsiteX1939" fmla="*/ 3361397 w 11534150"/>
              <a:gd name="connsiteY1939" fmla="*/ 4818884 h 6510067"/>
              <a:gd name="connsiteX1940" fmla="*/ 3350403 w 11534150"/>
              <a:gd name="connsiteY1940" fmla="*/ 4821323 h 6510067"/>
              <a:gd name="connsiteX1941" fmla="*/ 3352487 w 11534150"/>
              <a:gd name="connsiteY1941" fmla="*/ 4829262 h 6510067"/>
              <a:gd name="connsiteX1942" fmla="*/ 3362438 w 11534150"/>
              <a:gd name="connsiteY1942" fmla="*/ 4831177 h 6510067"/>
              <a:gd name="connsiteX1943" fmla="*/ 3379578 w 11534150"/>
              <a:gd name="connsiteY1943" fmla="*/ 4849192 h 6510067"/>
              <a:gd name="connsiteX1944" fmla="*/ 3379764 w 11534150"/>
              <a:gd name="connsiteY1944" fmla="*/ 4850357 h 6510067"/>
              <a:gd name="connsiteX1945" fmla="*/ 3415288 w 11534150"/>
              <a:gd name="connsiteY1945" fmla="*/ 4976705 h 6510067"/>
              <a:gd name="connsiteX1946" fmla="*/ 3406879 w 11534150"/>
              <a:gd name="connsiteY1946" fmla="*/ 4990583 h 6510067"/>
              <a:gd name="connsiteX1947" fmla="*/ 3406880 w 11534150"/>
              <a:gd name="connsiteY1947" fmla="*/ 4990584 h 6510067"/>
              <a:gd name="connsiteX1948" fmla="*/ 3392317 w 11534150"/>
              <a:gd name="connsiteY1948" fmla="*/ 4982571 h 6510067"/>
              <a:gd name="connsiteX1949" fmla="*/ 3380941 w 11534150"/>
              <a:gd name="connsiteY1949" fmla="*/ 4942108 h 6510067"/>
              <a:gd name="connsiteX1950" fmla="*/ 3380941 w 11534150"/>
              <a:gd name="connsiteY1950" fmla="*/ 4955088 h 6510067"/>
              <a:gd name="connsiteX1951" fmla="*/ 3378560 w 11534150"/>
              <a:gd name="connsiteY1951" fmla="*/ 4966325 h 6510067"/>
              <a:gd name="connsiteX1952" fmla="*/ 3377819 w 11534150"/>
              <a:gd name="connsiteY1952" fmla="*/ 4967372 h 6510067"/>
              <a:gd name="connsiteX1953" fmla="*/ 3367158 w 11534150"/>
              <a:gd name="connsiteY1953" fmla="*/ 5090299 h 6510067"/>
              <a:gd name="connsiteX1954" fmla="*/ 3343241 w 11534150"/>
              <a:gd name="connsiteY1954" fmla="*/ 5090299 h 6510067"/>
              <a:gd name="connsiteX1955" fmla="*/ 3336422 w 11534150"/>
              <a:gd name="connsiteY1955" fmla="*/ 5011670 h 6510067"/>
              <a:gd name="connsiteX1956" fmla="*/ 3329604 w 11534150"/>
              <a:gd name="connsiteY1956" fmla="*/ 5090299 h 6510067"/>
              <a:gd name="connsiteX1957" fmla="*/ 3305685 w 11534150"/>
              <a:gd name="connsiteY1957" fmla="*/ 5090299 h 6510067"/>
              <a:gd name="connsiteX1958" fmla="*/ 3295024 w 11534150"/>
              <a:gd name="connsiteY1958" fmla="*/ 4967372 h 6510067"/>
              <a:gd name="connsiteX1959" fmla="*/ 3294283 w 11534150"/>
              <a:gd name="connsiteY1959" fmla="*/ 4966325 h 6510067"/>
              <a:gd name="connsiteX1960" fmla="*/ 3291902 w 11534150"/>
              <a:gd name="connsiteY1960" fmla="*/ 4955088 h 6510067"/>
              <a:gd name="connsiteX1961" fmla="*/ 3291902 w 11534150"/>
              <a:gd name="connsiteY1961" fmla="*/ 4941511 h 6510067"/>
              <a:gd name="connsiteX1962" fmla="*/ 3280500 w 11534150"/>
              <a:gd name="connsiteY1962" fmla="*/ 4982064 h 6510067"/>
              <a:gd name="connsiteX1963" fmla="*/ 3274959 w 11534150"/>
              <a:gd name="connsiteY1963" fmla="*/ 4988945 h 6510067"/>
              <a:gd name="connsiteX1964" fmla="*/ 3265937 w 11534150"/>
              <a:gd name="connsiteY1964" fmla="*/ 4990077 h 6510067"/>
              <a:gd name="connsiteX1965" fmla="*/ 3257530 w 11534150"/>
              <a:gd name="connsiteY1965" fmla="*/ 4976198 h 6510067"/>
              <a:gd name="connsiteX1966" fmla="*/ 3293437 w 11534150"/>
              <a:gd name="connsiteY1966" fmla="*/ 4848489 h 6510067"/>
              <a:gd name="connsiteX1967" fmla="*/ 3295538 w 11534150"/>
              <a:gd name="connsiteY1967" fmla="*/ 4844459 h 6510067"/>
              <a:gd name="connsiteX1968" fmla="*/ 3295734 w 11534150"/>
              <a:gd name="connsiteY1968" fmla="*/ 4844296 h 6510067"/>
              <a:gd name="connsiteX1969" fmla="*/ 3297077 w 11534150"/>
              <a:gd name="connsiteY1969" fmla="*/ 4841636 h 6510067"/>
              <a:gd name="connsiteX1970" fmla="*/ 3310405 w 11534150"/>
              <a:gd name="connsiteY1970" fmla="*/ 4831177 h 6510067"/>
              <a:gd name="connsiteX1971" fmla="*/ 3320356 w 11534150"/>
              <a:gd name="connsiteY1971" fmla="*/ 4829262 h 6510067"/>
              <a:gd name="connsiteX1972" fmla="*/ 3322440 w 11534150"/>
              <a:gd name="connsiteY1972" fmla="*/ 4821323 h 6510067"/>
              <a:gd name="connsiteX1973" fmla="*/ 3311445 w 11534150"/>
              <a:gd name="connsiteY1973" fmla="*/ 4818884 h 6510067"/>
              <a:gd name="connsiteX1974" fmla="*/ 3272257 w 11534150"/>
              <a:gd name="connsiteY1974" fmla="*/ 4753922 h 6510067"/>
              <a:gd name="connsiteX1975" fmla="*/ 3336422 w 11534150"/>
              <a:gd name="connsiteY1975" fmla="*/ 4683419 h 6510067"/>
              <a:gd name="connsiteX1976" fmla="*/ 9823468 w 11534150"/>
              <a:gd name="connsiteY1976" fmla="*/ 4588530 h 6510067"/>
              <a:gd name="connsiteX1977" fmla="*/ 9887632 w 11534150"/>
              <a:gd name="connsiteY1977" fmla="*/ 4659033 h 6510067"/>
              <a:gd name="connsiteX1978" fmla="*/ 9848443 w 11534150"/>
              <a:gd name="connsiteY1978" fmla="*/ 4723995 h 6510067"/>
              <a:gd name="connsiteX1979" fmla="*/ 9837450 w 11534150"/>
              <a:gd name="connsiteY1979" fmla="*/ 4726434 h 6510067"/>
              <a:gd name="connsiteX1980" fmla="*/ 9839532 w 11534150"/>
              <a:gd name="connsiteY1980" fmla="*/ 4734373 h 6510067"/>
              <a:gd name="connsiteX1981" fmla="*/ 9849485 w 11534150"/>
              <a:gd name="connsiteY1981" fmla="*/ 4736288 h 6510067"/>
              <a:gd name="connsiteX1982" fmla="*/ 9866625 w 11534150"/>
              <a:gd name="connsiteY1982" fmla="*/ 4754303 h 6510067"/>
              <a:gd name="connsiteX1983" fmla="*/ 9866809 w 11534150"/>
              <a:gd name="connsiteY1983" fmla="*/ 4755468 h 6510067"/>
              <a:gd name="connsiteX1984" fmla="*/ 9902334 w 11534150"/>
              <a:gd name="connsiteY1984" fmla="*/ 4881816 h 6510067"/>
              <a:gd name="connsiteX1985" fmla="*/ 9893926 w 11534150"/>
              <a:gd name="connsiteY1985" fmla="*/ 4895694 h 6510067"/>
              <a:gd name="connsiteX1986" fmla="*/ 9893926 w 11534150"/>
              <a:gd name="connsiteY1986" fmla="*/ 4895695 h 6510067"/>
              <a:gd name="connsiteX1987" fmla="*/ 9879363 w 11534150"/>
              <a:gd name="connsiteY1987" fmla="*/ 4887682 h 6510067"/>
              <a:gd name="connsiteX1988" fmla="*/ 9867986 w 11534150"/>
              <a:gd name="connsiteY1988" fmla="*/ 4847219 h 6510067"/>
              <a:gd name="connsiteX1989" fmla="*/ 9867986 w 11534150"/>
              <a:gd name="connsiteY1989" fmla="*/ 4860199 h 6510067"/>
              <a:gd name="connsiteX1990" fmla="*/ 9865606 w 11534150"/>
              <a:gd name="connsiteY1990" fmla="*/ 4871436 h 6510067"/>
              <a:gd name="connsiteX1991" fmla="*/ 9864865 w 11534150"/>
              <a:gd name="connsiteY1991" fmla="*/ 4872483 h 6510067"/>
              <a:gd name="connsiteX1992" fmla="*/ 9854205 w 11534150"/>
              <a:gd name="connsiteY1992" fmla="*/ 4995410 h 6510067"/>
              <a:gd name="connsiteX1993" fmla="*/ 9830287 w 11534150"/>
              <a:gd name="connsiteY1993" fmla="*/ 4995410 h 6510067"/>
              <a:gd name="connsiteX1994" fmla="*/ 9823468 w 11534150"/>
              <a:gd name="connsiteY1994" fmla="*/ 4916781 h 6510067"/>
              <a:gd name="connsiteX1995" fmla="*/ 9816649 w 11534150"/>
              <a:gd name="connsiteY1995" fmla="*/ 4995410 h 6510067"/>
              <a:gd name="connsiteX1996" fmla="*/ 9792731 w 11534150"/>
              <a:gd name="connsiteY1996" fmla="*/ 4995410 h 6510067"/>
              <a:gd name="connsiteX1997" fmla="*/ 9782071 w 11534150"/>
              <a:gd name="connsiteY1997" fmla="*/ 4872483 h 6510067"/>
              <a:gd name="connsiteX1998" fmla="*/ 9781330 w 11534150"/>
              <a:gd name="connsiteY1998" fmla="*/ 4871436 h 6510067"/>
              <a:gd name="connsiteX1999" fmla="*/ 9778949 w 11534150"/>
              <a:gd name="connsiteY1999" fmla="*/ 4860199 h 6510067"/>
              <a:gd name="connsiteX2000" fmla="*/ 9778949 w 11534150"/>
              <a:gd name="connsiteY2000" fmla="*/ 4846622 h 6510067"/>
              <a:gd name="connsiteX2001" fmla="*/ 9767547 w 11534150"/>
              <a:gd name="connsiteY2001" fmla="*/ 4887175 h 6510067"/>
              <a:gd name="connsiteX2002" fmla="*/ 9752984 w 11534150"/>
              <a:gd name="connsiteY2002" fmla="*/ 4895188 h 6510067"/>
              <a:gd name="connsiteX2003" fmla="*/ 9744576 w 11534150"/>
              <a:gd name="connsiteY2003" fmla="*/ 4881309 h 6510067"/>
              <a:gd name="connsiteX2004" fmla="*/ 9780484 w 11534150"/>
              <a:gd name="connsiteY2004" fmla="*/ 4753600 h 6510067"/>
              <a:gd name="connsiteX2005" fmla="*/ 9782584 w 11534150"/>
              <a:gd name="connsiteY2005" fmla="*/ 4749570 h 6510067"/>
              <a:gd name="connsiteX2006" fmla="*/ 9782781 w 11534150"/>
              <a:gd name="connsiteY2006" fmla="*/ 4749407 h 6510067"/>
              <a:gd name="connsiteX2007" fmla="*/ 9784123 w 11534150"/>
              <a:gd name="connsiteY2007" fmla="*/ 4746747 h 6510067"/>
              <a:gd name="connsiteX2008" fmla="*/ 9797451 w 11534150"/>
              <a:gd name="connsiteY2008" fmla="*/ 4736288 h 6510067"/>
              <a:gd name="connsiteX2009" fmla="*/ 9807403 w 11534150"/>
              <a:gd name="connsiteY2009" fmla="*/ 4734373 h 6510067"/>
              <a:gd name="connsiteX2010" fmla="*/ 9809486 w 11534150"/>
              <a:gd name="connsiteY2010" fmla="*/ 4726434 h 6510067"/>
              <a:gd name="connsiteX2011" fmla="*/ 9798492 w 11534150"/>
              <a:gd name="connsiteY2011" fmla="*/ 4723995 h 6510067"/>
              <a:gd name="connsiteX2012" fmla="*/ 9759304 w 11534150"/>
              <a:gd name="connsiteY2012" fmla="*/ 4659033 h 6510067"/>
              <a:gd name="connsiteX2013" fmla="*/ 9823468 w 11534150"/>
              <a:gd name="connsiteY2013" fmla="*/ 4588530 h 6510067"/>
              <a:gd name="connsiteX2014" fmla="*/ 5648284 w 11534150"/>
              <a:gd name="connsiteY2014" fmla="*/ 4588530 h 6510067"/>
              <a:gd name="connsiteX2015" fmla="*/ 5712449 w 11534150"/>
              <a:gd name="connsiteY2015" fmla="*/ 4659033 h 6510067"/>
              <a:gd name="connsiteX2016" fmla="*/ 5673261 w 11534150"/>
              <a:gd name="connsiteY2016" fmla="*/ 4723995 h 6510067"/>
              <a:gd name="connsiteX2017" fmla="*/ 5662266 w 11534150"/>
              <a:gd name="connsiteY2017" fmla="*/ 4726434 h 6510067"/>
              <a:gd name="connsiteX2018" fmla="*/ 5664350 w 11534150"/>
              <a:gd name="connsiteY2018" fmla="*/ 4734373 h 6510067"/>
              <a:gd name="connsiteX2019" fmla="*/ 5674300 w 11534150"/>
              <a:gd name="connsiteY2019" fmla="*/ 4736288 h 6510067"/>
              <a:gd name="connsiteX2020" fmla="*/ 5691442 w 11534150"/>
              <a:gd name="connsiteY2020" fmla="*/ 4754303 h 6510067"/>
              <a:gd name="connsiteX2021" fmla="*/ 5691626 w 11534150"/>
              <a:gd name="connsiteY2021" fmla="*/ 4755468 h 6510067"/>
              <a:gd name="connsiteX2022" fmla="*/ 5727152 w 11534150"/>
              <a:gd name="connsiteY2022" fmla="*/ 4881816 h 6510067"/>
              <a:gd name="connsiteX2023" fmla="*/ 5718743 w 11534150"/>
              <a:gd name="connsiteY2023" fmla="*/ 4895694 h 6510067"/>
              <a:gd name="connsiteX2024" fmla="*/ 5718743 w 11534150"/>
              <a:gd name="connsiteY2024" fmla="*/ 4895695 h 6510067"/>
              <a:gd name="connsiteX2025" fmla="*/ 5704180 w 11534150"/>
              <a:gd name="connsiteY2025" fmla="*/ 4887682 h 6510067"/>
              <a:gd name="connsiteX2026" fmla="*/ 5692805 w 11534150"/>
              <a:gd name="connsiteY2026" fmla="*/ 4847219 h 6510067"/>
              <a:gd name="connsiteX2027" fmla="*/ 5692805 w 11534150"/>
              <a:gd name="connsiteY2027" fmla="*/ 4860199 h 6510067"/>
              <a:gd name="connsiteX2028" fmla="*/ 5690425 w 11534150"/>
              <a:gd name="connsiteY2028" fmla="*/ 4871436 h 6510067"/>
              <a:gd name="connsiteX2029" fmla="*/ 5689682 w 11534150"/>
              <a:gd name="connsiteY2029" fmla="*/ 4872483 h 6510067"/>
              <a:gd name="connsiteX2030" fmla="*/ 5679021 w 11534150"/>
              <a:gd name="connsiteY2030" fmla="*/ 4995410 h 6510067"/>
              <a:gd name="connsiteX2031" fmla="*/ 5655103 w 11534150"/>
              <a:gd name="connsiteY2031" fmla="*/ 4995410 h 6510067"/>
              <a:gd name="connsiteX2032" fmla="*/ 5648284 w 11534150"/>
              <a:gd name="connsiteY2032" fmla="*/ 4916781 h 6510067"/>
              <a:gd name="connsiteX2033" fmla="*/ 5641465 w 11534150"/>
              <a:gd name="connsiteY2033" fmla="*/ 4995410 h 6510067"/>
              <a:gd name="connsiteX2034" fmla="*/ 5617547 w 11534150"/>
              <a:gd name="connsiteY2034" fmla="*/ 4995410 h 6510067"/>
              <a:gd name="connsiteX2035" fmla="*/ 5606886 w 11534150"/>
              <a:gd name="connsiteY2035" fmla="*/ 4872483 h 6510067"/>
              <a:gd name="connsiteX2036" fmla="*/ 5606147 w 11534150"/>
              <a:gd name="connsiteY2036" fmla="*/ 4871436 h 6510067"/>
              <a:gd name="connsiteX2037" fmla="*/ 5603764 w 11534150"/>
              <a:gd name="connsiteY2037" fmla="*/ 4860199 h 6510067"/>
              <a:gd name="connsiteX2038" fmla="*/ 5603764 w 11534150"/>
              <a:gd name="connsiteY2038" fmla="*/ 4846622 h 6510067"/>
              <a:gd name="connsiteX2039" fmla="*/ 5592362 w 11534150"/>
              <a:gd name="connsiteY2039" fmla="*/ 4887175 h 6510067"/>
              <a:gd name="connsiteX2040" fmla="*/ 5586822 w 11534150"/>
              <a:gd name="connsiteY2040" fmla="*/ 4894056 h 6510067"/>
              <a:gd name="connsiteX2041" fmla="*/ 5577804 w 11534150"/>
              <a:gd name="connsiteY2041" fmla="*/ 4895188 h 6510067"/>
              <a:gd name="connsiteX2042" fmla="*/ 5570579 w 11534150"/>
              <a:gd name="connsiteY2042" fmla="*/ 4889908 h 6510067"/>
              <a:gd name="connsiteX2043" fmla="*/ 5569391 w 11534150"/>
              <a:gd name="connsiteY2043" fmla="*/ 4881309 h 6510067"/>
              <a:gd name="connsiteX2044" fmla="*/ 5605299 w 11534150"/>
              <a:gd name="connsiteY2044" fmla="*/ 4753600 h 6510067"/>
              <a:gd name="connsiteX2045" fmla="*/ 5607404 w 11534150"/>
              <a:gd name="connsiteY2045" fmla="*/ 4749570 h 6510067"/>
              <a:gd name="connsiteX2046" fmla="*/ 5607598 w 11534150"/>
              <a:gd name="connsiteY2046" fmla="*/ 4749407 h 6510067"/>
              <a:gd name="connsiteX2047" fmla="*/ 5608940 w 11534150"/>
              <a:gd name="connsiteY2047" fmla="*/ 4746747 h 6510067"/>
              <a:gd name="connsiteX2048" fmla="*/ 5622269 w 11534150"/>
              <a:gd name="connsiteY2048" fmla="*/ 4736288 h 6510067"/>
              <a:gd name="connsiteX2049" fmla="*/ 5632219 w 11534150"/>
              <a:gd name="connsiteY2049" fmla="*/ 4734373 h 6510067"/>
              <a:gd name="connsiteX2050" fmla="*/ 5634303 w 11534150"/>
              <a:gd name="connsiteY2050" fmla="*/ 4726434 h 6510067"/>
              <a:gd name="connsiteX2051" fmla="*/ 5623308 w 11534150"/>
              <a:gd name="connsiteY2051" fmla="*/ 4723995 h 6510067"/>
              <a:gd name="connsiteX2052" fmla="*/ 5584121 w 11534150"/>
              <a:gd name="connsiteY2052" fmla="*/ 4659033 h 6510067"/>
              <a:gd name="connsiteX2053" fmla="*/ 5648284 w 11534150"/>
              <a:gd name="connsiteY2053" fmla="*/ 4588530 h 6510067"/>
              <a:gd name="connsiteX2054" fmla="*/ 1291964 w 11534150"/>
              <a:gd name="connsiteY2054" fmla="*/ 4545399 h 6510067"/>
              <a:gd name="connsiteX2055" fmla="*/ 1356128 w 11534150"/>
              <a:gd name="connsiteY2055" fmla="*/ 4615902 h 6510067"/>
              <a:gd name="connsiteX2056" fmla="*/ 1316939 w 11534150"/>
              <a:gd name="connsiteY2056" fmla="*/ 4680864 h 6510067"/>
              <a:gd name="connsiteX2057" fmla="*/ 1305945 w 11534150"/>
              <a:gd name="connsiteY2057" fmla="*/ 4683303 h 6510067"/>
              <a:gd name="connsiteX2058" fmla="*/ 1308028 w 11534150"/>
              <a:gd name="connsiteY2058" fmla="*/ 4691242 h 6510067"/>
              <a:gd name="connsiteX2059" fmla="*/ 1317980 w 11534150"/>
              <a:gd name="connsiteY2059" fmla="*/ 4693157 h 6510067"/>
              <a:gd name="connsiteX2060" fmla="*/ 1335120 w 11534150"/>
              <a:gd name="connsiteY2060" fmla="*/ 4711172 h 6510067"/>
              <a:gd name="connsiteX2061" fmla="*/ 1335305 w 11534150"/>
              <a:gd name="connsiteY2061" fmla="*/ 4712337 h 6510067"/>
              <a:gd name="connsiteX2062" fmla="*/ 1370830 w 11534150"/>
              <a:gd name="connsiteY2062" fmla="*/ 4838685 h 6510067"/>
              <a:gd name="connsiteX2063" fmla="*/ 1362422 w 11534150"/>
              <a:gd name="connsiteY2063" fmla="*/ 4852563 h 6510067"/>
              <a:gd name="connsiteX2064" fmla="*/ 1362422 w 11534150"/>
              <a:gd name="connsiteY2064" fmla="*/ 4852564 h 6510067"/>
              <a:gd name="connsiteX2065" fmla="*/ 1347860 w 11534150"/>
              <a:gd name="connsiteY2065" fmla="*/ 4844551 h 6510067"/>
              <a:gd name="connsiteX2066" fmla="*/ 1336482 w 11534150"/>
              <a:gd name="connsiteY2066" fmla="*/ 4804088 h 6510067"/>
              <a:gd name="connsiteX2067" fmla="*/ 1336482 w 11534150"/>
              <a:gd name="connsiteY2067" fmla="*/ 4817068 h 6510067"/>
              <a:gd name="connsiteX2068" fmla="*/ 1334101 w 11534150"/>
              <a:gd name="connsiteY2068" fmla="*/ 4828305 h 6510067"/>
              <a:gd name="connsiteX2069" fmla="*/ 1333361 w 11534150"/>
              <a:gd name="connsiteY2069" fmla="*/ 4829352 h 6510067"/>
              <a:gd name="connsiteX2070" fmla="*/ 1322702 w 11534150"/>
              <a:gd name="connsiteY2070" fmla="*/ 4952279 h 6510067"/>
              <a:gd name="connsiteX2071" fmla="*/ 1298783 w 11534150"/>
              <a:gd name="connsiteY2071" fmla="*/ 4952279 h 6510067"/>
              <a:gd name="connsiteX2072" fmla="*/ 1291964 w 11534150"/>
              <a:gd name="connsiteY2072" fmla="*/ 4873650 h 6510067"/>
              <a:gd name="connsiteX2073" fmla="*/ 1285145 w 11534150"/>
              <a:gd name="connsiteY2073" fmla="*/ 4952279 h 6510067"/>
              <a:gd name="connsiteX2074" fmla="*/ 1261226 w 11534150"/>
              <a:gd name="connsiteY2074" fmla="*/ 4952279 h 6510067"/>
              <a:gd name="connsiteX2075" fmla="*/ 1250567 w 11534150"/>
              <a:gd name="connsiteY2075" fmla="*/ 4829352 h 6510067"/>
              <a:gd name="connsiteX2076" fmla="*/ 1249826 w 11534150"/>
              <a:gd name="connsiteY2076" fmla="*/ 4828305 h 6510067"/>
              <a:gd name="connsiteX2077" fmla="*/ 1247445 w 11534150"/>
              <a:gd name="connsiteY2077" fmla="*/ 4817068 h 6510067"/>
              <a:gd name="connsiteX2078" fmla="*/ 1247445 w 11534150"/>
              <a:gd name="connsiteY2078" fmla="*/ 4803491 h 6510067"/>
              <a:gd name="connsiteX2079" fmla="*/ 1236042 w 11534150"/>
              <a:gd name="connsiteY2079" fmla="*/ 4844044 h 6510067"/>
              <a:gd name="connsiteX2080" fmla="*/ 1230502 w 11534150"/>
              <a:gd name="connsiteY2080" fmla="*/ 4850925 h 6510067"/>
              <a:gd name="connsiteX2081" fmla="*/ 1221479 w 11534150"/>
              <a:gd name="connsiteY2081" fmla="*/ 4852057 h 6510067"/>
              <a:gd name="connsiteX2082" fmla="*/ 1213072 w 11534150"/>
              <a:gd name="connsiteY2082" fmla="*/ 4838178 h 6510067"/>
              <a:gd name="connsiteX2083" fmla="*/ 1248979 w 11534150"/>
              <a:gd name="connsiteY2083" fmla="*/ 4710469 h 6510067"/>
              <a:gd name="connsiteX2084" fmla="*/ 1251080 w 11534150"/>
              <a:gd name="connsiteY2084" fmla="*/ 4706439 h 6510067"/>
              <a:gd name="connsiteX2085" fmla="*/ 1251277 w 11534150"/>
              <a:gd name="connsiteY2085" fmla="*/ 4706276 h 6510067"/>
              <a:gd name="connsiteX2086" fmla="*/ 1252619 w 11534150"/>
              <a:gd name="connsiteY2086" fmla="*/ 4703616 h 6510067"/>
              <a:gd name="connsiteX2087" fmla="*/ 1265947 w 11534150"/>
              <a:gd name="connsiteY2087" fmla="*/ 4693157 h 6510067"/>
              <a:gd name="connsiteX2088" fmla="*/ 1275899 w 11534150"/>
              <a:gd name="connsiteY2088" fmla="*/ 4691242 h 6510067"/>
              <a:gd name="connsiteX2089" fmla="*/ 1277982 w 11534150"/>
              <a:gd name="connsiteY2089" fmla="*/ 4683303 h 6510067"/>
              <a:gd name="connsiteX2090" fmla="*/ 1266988 w 11534150"/>
              <a:gd name="connsiteY2090" fmla="*/ 4680864 h 6510067"/>
              <a:gd name="connsiteX2091" fmla="*/ 1227799 w 11534150"/>
              <a:gd name="connsiteY2091" fmla="*/ 4615902 h 6510067"/>
              <a:gd name="connsiteX2092" fmla="*/ 1291964 w 11534150"/>
              <a:gd name="connsiteY2092" fmla="*/ 4545399 h 6510067"/>
              <a:gd name="connsiteX2093" fmla="*/ 4475091 w 11534150"/>
              <a:gd name="connsiteY2093" fmla="*/ 4536769 h 6510067"/>
              <a:gd name="connsiteX2094" fmla="*/ 4539255 w 11534150"/>
              <a:gd name="connsiteY2094" fmla="*/ 4607272 h 6510067"/>
              <a:gd name="connsiteX2095" fmla="*/ 4500066 w 11534150"/>
              <a:gd name="connsiteY2095" fmla="*/ 4672234 h 6510067"/>
              <a:gd name="connsiteX2096" fmla="*/ 4489073 w 11534150"/>
              <a:gd name="connsiteY2096" fmla="*/ 4674673 h 6510067"/>
              <a:gd name="connsiteX2097" fmla="*/ 4491155 w 11534150"/>
              <a:gd name="connsiteY2097" fmla="*/ 4682612 h 6510067"/>
              <a:gd name="connsiteX2098" fmla="*/ 4501108 w 11534150"/>
              <a:gd name="connsiteY2098" fmla="*/ 4684527 h 6510067"/>
              <a:gd name="connsiteX2099" fmla="*/ 4518248 w 11534150"/>
              <a:gd name="connsiteY2099" fmla="*/ 4702542 h 6510067"/>
              <a:gd name="connsiteX2100" fmla="*/ 4518432 w 11534150"/>
              <a:gd name="connsiteY2100" fmla="*/ 4703707 h 6510067"/>
              <a:gd name="connsiteX2101" fmla="*/ 4553957 w 11534150"/>
              <a:gd name="connsiteY2101" fmla="*/ 4830055 h 6510067"/>
              <a:gd name="connsiteX2102" fmla="*/ 4545549 w 11534150"/>
              <a:gd name="connsiteY2102" fmla="*/ 4843933 h 6510067"/>
              <a:gd name="connsiteX2103" fmla="*/ 4545549 w 11534150"/>
              <a:gd name="connsiteY2103" fmla="*/ 4843934 h 6510067"/>
              <a:gd name="connsiteX2104" fmla="*/ 4530986 w 11534150"/>
              <a:gd name="connsiteY2104" fmla="*/ 4835921 h 6510067"/>
              <a:gd name="connsiteX2105" fmla="*/ 4519609 w 11534150"/>
              <a:gd name="connsiteY2105" fmla="*/ 4795458 h 6510067"/>
              <a:gd name="connsiteX2106" fmla="*/ 4519609 w 11534150"/>
              <a:gd name="connsiteY2106" fmla="*/ 4808438 h 6510067"/>
              <a:gd name="connsiteX2107" fmla="*/ 4517229 w 11534150"/>
              <a:gd name="connsiteY2107" fmla="*/ 4819675 h 6510067"/>
              <a:gd name="connsiteX2108" fmla="*/ 4516487 w 11534150"/>
              <a:gd name="connsiteY2108" fmla="*/ 4820722 h 6510067"/>
              <a:gd name="connsiteX2109" fmla="*/ 4505828 w 11534150"/>
              <a:gd name="connsiteY2109" fmla="*/ 4943649 h 6510067"/>
              <a:gd name="connsiteX2110" fmla="*/ 4481910 w 11534150"/>
              <a:gd name="connsiteY2110" fmla="*/ 4943649 h 6510067"/>
              <a:gd name="connsiteX2111" fmla="*/ 4475091 w 11534150"/>
              <a:gd name="connsiteY2111" fmla="*/ 4865020 h 6510067"/>
              <a:gd name="connsiteX2112" fmla="*/ 4468271 w 11534150"/>
              <a:gd name="connsiteY2112" fmla="*/ 4943649 h 6510067"/>
              <a:gd name="connsiteX2113" fmla="*/ 4444355 w 11534150"/>
              <a:gd name="connsiteY2113" fmla="*/ 4943649 h 6510067"/>
              <a:gd name="connsiteX2114" fmla="*/ 4433693 w 11534150"/>
              <a:gd name="connsiteY2114" fmla="*/ 4820722 h 6510067"/>
              <a:gd name="connsiteX2115" fmla="*/ 4432953 w 11534150"/>
              <a:gd name="connsiteY2115" fmla="*/ 4819675 h 6510067"/>
              <a:gd name="connsiteX2116" fmla="*/ 4430573 w 11534150"/>
              <a:gd name="connsiteY2116" fmla="*/ 4808438 h 6510067"/>
              <a:gd name="connsiteX2117" fmla="*/ 4430573 w 11534150"/>
              <a:gd name="connsiteY2117" fmla="*/ 4794861 h 6510067"/>
              <a:gd name="connsiteX2118" fmla="*/ 4419169 w 11534150"/>
              <a:gd name="connsiteY2118" fmla="*/ 4835414 h 6510067"/>
              <a:gd name="connsiteX2119" fmla="*/ 4413630 w 11534150"/>
              <a:gd name="connsiteY2119" fmla="*/ 4842295 h 6510067"/>
              <a:gd name="connsiteX2120" fmla="*/ 4404606 w 11534150"/>
              <a:gd name="connsiteY2120" fmla="*/ 4843427 h 6510067"/>
              <a:gd name="connsiteX2121" fmla="*/ 4396198 w 11534150"/>
              <a:gd name="connsiteY2121" fmla="*/ 4829548 h 6510067"/>
              <a:gd name="connsiteX2122" fmla="*/ 4432106 w 11534150"/>
              <a:gd name="connsiteY2122" fmla="*/ 4701839 h 6510067"/>
              <a:gd name="connsiteX2123" fmla="*/ 4434207 w 11534150"/>
              <a:gd name="connsiteY2123" fmla="*/ 4697809 h 6510067"/>
              <a:gd name="connsiteX2124" fmla="*/ 4434403 w 11534150"/>
              <a:gd name="connsiteY2124" fmla="*/ 4697646 h 6510067"/>
              <a:gd name="connsiteX2125" fmla="*/ 4435747 w 11534150"/>
              <a:gd name="connsiteY2125" fmla="*/ 4694986 h 6510067"/>
              <a:gd name="connsiteX2126" fmla="*/ 4449073 w 11534150"/>
              <a:gd name="connsiteY2126" fmla="*/ 4684527 h 6510067"/>
              <a:gd name="connsiteX2127" fmla="*/ 4459026 w 11534150"/>
              <a:gd name="connsiteY2127" fmla="*/ 4682612 h 6510067"/>
              <a:gd name="connsiteX2128" fmla="*/ 4461109 w 11534150"/>
              <a:gd name="connsiteY2128" fmla="*/ 4674673 h 6510067"/>
              <a:gd name="connsiteX2129" fmla="*/ 4450116 w 11534150"/>
              <a:gd name="connsiteY2129" fmla="*/ 4672234 h 6510067"/>
              <a:gd name="connsiteX2130" fmla="*/ 4410927 w 11534150"/>
              <a:gd name="connsiteY2130" fmla="*/ 4607272 h 6510067"/>
              <a:gd name="connsiteX2131" fmla="*/ 4475091 w 11534150"/>
              <a:gd name="connsiteY2131" fmla="*/ 4536769 h 6510067"/>
              <a:gd name="connsiteX2132" fmla="*/ 4983821 w 11534150"/>
              <a:gd name="connsiteY2132" fmla="*/ 4451946 h 6510067"/>
              <a:gd name="connsiteX2133" fmla="*/ 5047986 w 11534150"/>
              <a:gd name="connsiteY2133" fmla="*/ 4522449 h 6510067"/>
              <a:gd name="connsiteX2134" fmla="*/ 5008797 w 11534150"/>
              <a:gd name="connsiteY2134" fmla="*/ 4587411 h 6510067"/>
              <a:gd name="connsiteX2135" fmla="*/ 4997803 w 11534150"/>
              <a:gd name="connsiteY2135" fmla="*/ 4589850 h 6510067"/>
              <a:gd name="connsiteX2136" fmla="*/ 4999884 w 11534150"/>
              <a:gd name="connsiteY2136" fmla="*/ 4597789 h 6510067"/>
              <a:gd name="connsiteX2137" fmla="*/ 5009837 w 11534150"/>
              <a:gd name="connsiteY2137" fmla="*/ 4599704 h 6510067"/>
              <a:gd name="connsiteX2138" fmla="*/ 5026977 w 11534150"/>
              <a:gd name="connsiteY2138" fmla="*/ 4617719 h 6510067"/>
              <a:gd name="connsiteX2139" fmla="*/ 5027161 w 11534150"/>
              <a:gd name="connsiteY2139" fmla="*/ 4618884 h 6510067"/>
              <a:gd name="connsiteX2140" fmla="*/ 5062688 w 11534150"/>
              <a:gd name="connsiteY2140" fmla="*/ 4745232 h 6510067"/>
              <a:gd name="connsiteX2141" fmla="*/ 5054278 w 11534150"/>
              <a:gd name="connsiteY2141" fmla="*/ 4759110 h 6510067"/>
              <a:gd name="connsiteX2142" fmla="*/ 5054278 w 11534150"/>
              <a:gd name="connsiteY2142" fmla="*/ 4759111 h 6510067"/>
              <a:gd name="connsiteX2143" fmla="*/ 5039715 w 11534150"/>
              <a:gd name="connsiteY2143" fmla="*/ 4751098 h 6510067"/>
              <a:gd name="connsiteX2144" fmla="*/ 5028339 w 11534150"/>
              <a:gd name="connsiteY2144" fmla="*/ 4710635 h 6510067"/>
              <a:gd name="connsiteX2145" fmla="*/ 5028339 w 11534150"/>
              <a:gd name="connsiteY2145" fmla="*/ 4723615 h 6510067"/>
              <a:gd name="connsiteX2146" fmla="*/ 5025959 w 11534150"/>
              <a:gd name="connsiteY2146" fmla="*/ 4734852 h 6510067"/>
              <a:gd name="connsiteX2147" fmla="*/ 5025216 w 11534150"/>
              <a:gd name="connsiteY2147" fmla="*/ 4735899 h 6510067"/>
              <a:gd name="connsiteX2148" fmla="*/ 5014558 w 11534150"/>
              <a:gd name="connsiteY2148" fmla="*/ 4858826 h 6510067"/>
              <a:gd name="connsiteX2149" fmla="*/ 4990639 w 11534150"/>
              <a:gd name="connsiteY2149" fmla="*/ 4858826 h 6510067"/>
              <a:gd name="connsiteX2150" fmla="*/ 4983821 w 11534150"/>
              <a:gd name="connsiteY2150" fmla="*/ 4780197 h 6510067"/>
              <a:gd name="connsiteX2151" fmla="*/ 4977001 w 11534150"/>
              <a:gd name="connsiteY2151" fmla="*/ 4858826 h 6510067"/>
              <a:gd name="connsiteX2152" fmla="*/ 4953083 w 11534150"/>
              <a:gd name="connsiteY2152" fmla="*/ 4858826 h 6510067"/>
              <a:gd name="connsiteX2153" fmla="*/ 4942422 w 11534150"/>
              <a:gd name="connsiteY2153" fmla="*/ 4735899 h 6510067"/>
              <a:gd name="connsiteX2154" fmla="*/ 4941682 w 11534150"/>
              <a:gd name="connsiteY2154" fmla="*/ 4734852 h 6510067"/>
              <a:gd name="connsiteX2155" fmla="*/ 4939301 w 11534150"/>
              <a:gd name="connsiteY2155" fmla="*/ 4723615 h 6510067"/>
              <a:gd name="connsiteX2156" fmla="*/ 4939301 w 11534150"/>
              <a:gd name="connsiteY2156" fmla="*/ 4710038 h 6510067"/>
              <a:gd name="connsiteX2157" fmla="*/ 4927900 w 11534150"/>
              <a:gd name="connsiteY2157" fmla="*/ 4750591 h 6510067"/>
              <a:gd name="connsiteX2158" fmla="*/ 4922359 w 11534150"/>
              <a:gd name="connsiteY2158" fmla="*/ 4757472 h 6510067"/>
              <a:gd name="connsiteX2159" fmla="*/ 4913335 w 11534150"/>
              <a:gd name="connsiteY2159" fmla="*/ 4758604 h 6510067"/>
              <a:gd name="connsiteX2160" fmla="*/ 4904928 w 11534150"/>
              <a:gd name="connsiteY2160" fmla="*/ 4744725 h 6510067"/>
              <a:gd name="connsiteX2161" fmla="*/ 4940835 w 11534150"/>
              <a:gd name="connsiteY2161" fmla="*/ 4617016 h 6510067"/>
              <a:gd name="connsiteX2162" fmla="*/ 4942936 w 11534150"/>
              <a:gd name="connsiteY2162" fmla="*/ 4612986 h 6510067"/>
              <a:gd name="connsiteX2163" fmla="*/ 4943133 w 11534150"/>
              <a:gd name="connsiteY2163" fmla="*/ 4612823 h 6510067"/>
              <a:gd name="connsiteX2164" fmla="*/ 4944475 w 11534150"/>
              <a:gd name="connsiteY2164" fmla="*/ 4610163 h 6510067"/>
              <a:gd name="connsiteX2165" fmla="*/ 4957805 w 11534150"/>
              <a:gd name="connsiteY2165" fmla="*/ 4599704 h 6510067"/>
              <a:gd name="connsiteX2166" fmla="*/ 4967756 w 11534150"/>
              <a:gd name="connsiteY2166" fmla="*/ 4597789 h 6510067"/>
              <a:gd name="connsiteX2167" fmla="*/ 4969838 w 11534150"/>
              <a:gd name="connsiteY2167" fmla="*/ 4589850 h 6510067"/>
              <a:gd name="connsiteX2168" fmla="*/ 4958844 w 11534150"/>
              <a:gd name="connsiteY2168" fmla="*/ 4587411 h 6510067"/>
              <a:gd name="connsiteX2169" fmla="*/ 4919656 w 11534150"/>
              <a:gd name="connsiteY2169" fmla="*/ 4522449 h 6510067"/>
              <a:gd name="connsiteX2170" fmla="*/ 4983821 w 11534150"/>
              <a:gd name="connsiteY2170" fmla="*/ 4451946 h 6510067"/>
              <a:gd name="connsiteX2171" fmla="*/ 9246513 w 11534150"/>
              <a:gd name="connsiteY2171" fmla="*/ 4441937 h 6510067"/>
              <a:gd name="connsiteX2172" fmla="*/ 9310677 w 11534150"/>
              <a:gd name="connsiteY2172" fmla="*/ 4512440 h 6510067"/>
              <a:gd name="connsiteX2173" fmla="*/ 9271488 w 11534150"/>
              <a:gd name="connsiteY2173" fmla="*/ 4577402 h 6510067"/>
              <a:gd name="connsiteX2174" fmla="*/ 9260495 w 11534150"/>
              <a:gd name="connsiteY2174" fmla="*/ 4579841 h 6510067"/>
              <a:gd name="connsiteX2175" fmla="*/ 9262577 w 11534150"/>
              <a:gd name="connsiteY2175" fmla="*/ 4587780 h 6510067"/>
              <a:gd name="connsiteX2176" fmla="*/ 9272530 w 11534150"/>
              <a:gd name="connsiteY2176" fmla="*/ 4589695 h 6510067"/>
              <a:gd name="connsiteX2177" fmla="*/ 9289670 w 11534150"/>
              <a:gd name="connsiteY2177" fmla="*/ 4607710 h 6510067"/>
              <a:gd name="connsiteX2178" fmla="*/ 9289854 w 11534150"/>
              <a:gd name="connsiteY2178" fmla="*/ 4608875 h 6510067"/>
              <a:gd name="connsiteX2179" fmla="*/ 9325379 w 11534150"/>
              <a:gd name="connsiteY2179" fmla="*/ 4735223 h 6510067"/>
              <a:gd name="connsiteX2180" fmla="*/ 9316971 w 11534150"/>
              <a:gd name="connsiteY2180" fmla="*/ 4749101 h 6510067"/>
              <a:gd name="connsiteX2181" fmla="*/ 9316971 w 11534150"/>
              <a:gd name="connsiteY2181" fmla="*/ 4749102 h 6510067"/>
              <a:gd name="connsiteX2182" fmla="*/ 9302408 w 11534150"/>
              <a:gd name="connsiteY2182" fmla="*/ 4741089 h 6510067"/>
              <a:gd name="connsiteX2183" fmla="*/ 9291031 w 11534150"/>
              <a:gd name="connsiteY2183" fmla="*/ 4700626 h 6510067"/>
              <a:gd name="connsiteX2184" fmla="*/ 9291031 w 11534150"/>
              <a:gd name="connsiteY2184" fmla="*/ 4713606 h 6510067"/>
              <a:gd name="connsiteX2185" fmla="*/ 9288651 w 11534150"/>
              <a:gd name="connsiteY2185" fmla="*/ 4724843 h 6510067"/>
              <a:gd name="connsiteX2186" fmla="*/ 9287910 w 11534150"/>
              <a:gd name="connsiteY2186" fmla="*/ 4725890 h 6510067"/>
              <a:gd name="connsiteX2187" fmla="*/ 9277250 w 11534150"/>
              <a:gd name="connsiteY2187" fmla="*/ 4848817 h 6510067"/>
              <a:gd name="connsiteX2188" fmla="*/ 9253332 w 11534150"/>
              <a:gd name="connsiteY2188" fmla="*/ 4848817 h 6510067"/>
              <a:gd name="connsiteX2189" fmla="*/ 9246513 w 11534150"/>
              <a:gd name="connsiteY2189" fmla="*/ 4770188 h 6510067"/>
              <a:gd name="connsiteX2190" fmla="*/ 9239694 w 11534150"/>
              <a:gd name="connsiteY2190" fmla="*/ 4848817 h 6510067"/>
              <a:gd name="connsiteX2191" fmla="*/ 9215776 w 11534150"/>
              <a:gd name="connsiteY2191" fmla="*/ 4848817 h 6510067"/>
              <a:gd name="connsiteX2192" fmla="*/ 9205116 w 11534150"/>
              <a:gd name="connsiteY2192" fmla="*/ 4725890 h 6510067"/>
              <a:gd name="connsiteX2193" fmla="*/ 9204375 w 11534150"/>
              <a:gd name="connsiteY2193" fmla="*/ 4724843 h 6510067"/>
              <a:gd name="connsiteX2194" fmla="*/ 9201994 w 11534150"/>
              <a:gd name="connsiteY2194" fmla="*/ 4713606 h 6510067"/>
              <a:gd name="connsiteX2195" fmla="*/ 9201994 w 11534150"/>
              <a:gd name="connsiteY2195" fmla="*/ 4700029 h 6510067"/>
              <a:gd name="connsiteX2196" fmla="*/ 9190592 w 11534150"/>
              <a:gd name="connsiteY2196" fmla="*/ 4740582 h 6510067"/>
              <a:gd name="connsiteX2197" fmla="*/ 9176029 w 11534150"/>
              <a:gd name="connsiteY2197" fmla="*/ 4748595 h 6510067"/>
              <a:gd name="connsiteX2198" fmla="*/ 9167621 w 11534150"/>
              <a:gd name="connsiteY2198" fmla="*/ 4734716 h 6510067"/>
              <a:gd name="connsiteX2199" fmla="*/ 9203529 w 11534150"/>
              <a:gd name="connsiteY2199" fmla="*/ 4607007 h 6510067"/>
              <a:gd name="connsiteX2200" fmla="*/ 9205629 w 11534150"/>
              <a:gd name="connsiteY2200" fmla="*/ 4602977 h 6510067"/>
              <a:gd name="connsiteX2201" fmla="*/ 9205826 w 11534150"/>
              <a:gd name="connsiteY2201" fmla="*/ 4602814 h 6510067"/>
              <a:gd name="connsiteX2202" fmla="*/ 9207168 w 11534150"/>
              <a:gd name="connsiteY2202" fmla="*/ 4600154 h 6510067"/>
              <a:gd name="connsiteX2203" fmla="*/ 9220496 w 11534150"/>
              <a:gd name="connsiteY2203" fmla="*/ 4589695 h 6510067"/>
              <a:gd name="connsiteX2204" fmla="*/ 9230448 w 11534150"/>
              <a:gd name="connsiteY2204" fmla="*/ 4587780 h 6510067"/>
              <a:gd name="connsiteX2205" fmla="*/ 9232531 w 11534150"/>
              <a:gd name="connsiteY2205" fmla="*/ 4579841 h 6510067"/>
              <a:gd name="connsiteX2206" fmla="*/ 9221537 w 11534150"/>
              <a:gd name="connsiteY2206" fmla="*/ 4577402 h 6510067"/>
              <a:gd name="connsiteX2207" fmla="*/ 9182349 w 11534150"/>
              <a:gd name="connsiteY2207" fmla="*/ 4512440 h 6510067"/>
              <a:gd name="connsiteX2208" fmla="*/ 9246513 w 11534150"/>
              <a:gd name="connsiteY2208" fmla="*/ 4441937 h 6510067"/>
              <a:gd name="connsiteX2209" fmla="*/ 10827812 w 11534150"/>
              <a:gd name="connsiteY2209" fmla="*/ 4438289 h 6510067"/>
              <a:gd name="connsiteX2210" fmla="*/ 10891976 w 11534150"/>
              <a:gd name="connsiteY2210" fmla="*/ 4508792 h 6510067"/>
              <a:gd name="connsiteX2211" fmla="*/ 10852787 w 11534150"/>
              <a:gd name="connsiteY2211" fmla="*/ 4573754 h 6510067"/>
              <a:gd name="connsiteX2212" fmla="*/ 10841794 w 11534150"/>
              <a:gd name="connsiteY2212" fmla="*/ 4576193 h 6510067"/>
              <a:gd name="connsiteX2213" fmla="*/ 10843876 w 11534150"/>
              <a:gd name="connsiteY2213" fmla="*/ 4584132 h 6510067"/>
              <a:gd name="connsiteX2214" fmla="*/ 10853829 w 11534150"/>
              <a:gd name="connsiteY2214" fmla="*/ 4586047 h 6510067"/>
              <a:gd name="connsiteX2215" fmla="*/ 10870969 w 11534150"/>
              <a:gd name="connsiteY2215" fmla="*/ 4604062 h 6510067"/>
              <a:gd name="connsiteX2216" fmla="*/ 10871153 w 11534150"/>
              <a:gd name="connsiteY2216" fmla="*/ 4605227 h 6510067"/>
              <a:gd name="connsiteX2217" fmla="*/ 10906678 w 11534150"/>
              <a:gd name="connsiteY2217" fmla="*/ 4731575 h 6510067"/>
              <a:gd name="connsiteX2218" fmla="*/ 10898270 w 11534150"/>
              <a:gd name="connsiteY2218" fmla="*/ 4745453 h 6510067"/>
              <a:gd name="connsiteX2219" fmla="*/ 10898270 w 11534150"/>
              <a:gd name="connsiteY2219" fmla="*/ 4745454 h 6510067"/>
              <a:gd name="connsiteX2220" fmla="*/ 10883707 w 11534150"/>
              <a:gd name="connsiteY2220" fmla="*/ 4737441 h 6510067"/>
              <a:gd name="connsiteX2221" fmla="*/ 10872330 w 11534150"/>
              <a:gd name="connsiteY2221" fmla="*/ 4696978 h 6510067"/>
              <a:gd name="connsiteX2222" fmla="*/ 10872330 w 11534150"/>
              <a:gd name="connsiteY2222" fmla="*/ 4709958 h 6510067"/>
              <a:gd name="connsiteX2223" fmla="*/ 10869950 w 11534150"/>
              <a:gd name="connsiteY2223" fmla="*/ 4721195 h 6510067"/>
              <a:gd name="connsiteX2224" fmla="*/ 10869209 w 11534150"/>
              <a:gd name="connsiteY2224" fmla="*/ 4722242 h 6510067"/>
              <a:gd name="connsiteX2225" fmla="*/ 10858549 w 11534150"/>
              <a:gd name="connsiteY2225" fmla="*/ 4845169 h 6510067"/>
              <a:gd name="connsiteX2226" fmla="*/ 10834631 w 11534150"/>
              <a:gd name="connsiteY2226" fmla="*/ 4845169 h 6510067"/>
              <a:gd name="connsiteX2227" fmla="*/ 10827812 w 11534150"/>
              <a:gd name="connsiteY2227" fmla="*/ 4766540 h 6510067"/>
              <a:gd name="connsiteX2228" fmla="*/ 10820993 w 11534150"/>
              <a:gd name="connsiteY2228" fmla="*/ 4845169 h 6510067"/>
              <a:gd name="connsiteX2229" fmla="*/ 10797075 w 11534150"/>
              <a:gd name="connsiteY2229" fmla="*/ 4845169 h 6510067"/>
              <a:gd name="connsiteX2230" fmla="*/ 10786415 w 11534150"/>
              <a:gd name="connsiteY2230" fmla="*/ 4722242 h 6510067"/>
              <a:gd name="connsiteX2231" fmla="*/ 10785674 w 11534150"/>
              <a:gd name="connsiteY2231" fmla="*/ 4721195 h 6510067"/>
              <a:gd name="connsiteX2232" fmla="*/ 10783293 w 11534150"/>
              <a:gd name="connsiteY2232" fmla="*/ 4709958 h 6510067"/>
              <a:gd name="connsiteX2233" fmla="*/ 10783293 w 11534150"/>
              <a:gd name="connsiteY2233" fmla="*/ 4696381 h 6510067"/>
              <a:gd name="connsiteX2234" fmla="*/ 10771891 w 11534150"/>
              <a:gd name="connsiteY2234" fmla="*/ 4736934 h 6510067"/>
              <a:gd name="connsiteX2235" fmla="*/ 10757328 w 11534150"/>
              <a:gd name="connsiteY2235" fmla="*/ 4744947 h 6510067"/>
              <a:gd name="connsiteX2236" fmla="*/ 10748920 w 11534150"/>
              <a:gd name="connsiteY2236" fmla="*/ 4731068 h 6510067"/>
              <a:gd name="connsiteX2237" fmla="*/ 10784828 w 11534150"/>
              <a:gd name="connsiteY2237" fmla="*/ 4603359 h 6510067"/>
              <a:gd name="connsiteX2238" fmla="*/ 10786928 w 11534150"/>
              <a:gd name="connsiteY2238" fmla="*/ 4599329 h 6510067"/>
              <a:gd name="connsiteX2239" fmla="*/ 10787125 w 11534150"/>
              <a:gd name="connsiteY2239" fmla="*/ 4599166 h 6510067"/>
              <a:gd name="connsiteX2240" fmla="*/ 10788467 w 11534150"/>
              <a:gd name="connsiteY2240" fmla="*/ 4596506 h 6510067"/>
              <a:gd name="connsiteX2241" fmla="*/ 10801795 w 11534150"/>
              <a:gd name="connsiteY2241" fmla="*/ 4586047 h 6510067"/>
              <a:gd name="connsiteX2242" fmla="*/ 10811747 w 11534150"/>
              <a:gd name="connsiteY2242" fmla="*/ 4584132 h 6510067"/>
              <a:gd name="connsiteX2243" fmla="*/ 10813830 w 11534150"/>
              <a:gd name="connsiteY2243" fmla="*/ 4576193 h 6510067"/>
              <a:gd name="connsiteX2244" fmla="*/ 10802836 w 11534150"/>
              <a:gd name="connsiteY2244" fmla="*/ 4573754 h 6510067"/>
              <a:gd name="connsiteX2245" fmla="*/ 10763648 w 11534150"/>
              <a:gd name="connsiteY2245" fmla="*/ 4508792 h 6510067"/>
              <a:gd name="connsiteX2246" fmla="*/ 10827812 w 11534150"/>
              <a:gd name="connsiteY2246" fmla="*/ 4438289 h 6510067"/>
              <a:gd name="connsiteX2247" fmla="*/ 3831790 w 11534150"/>
              <a:gd name="connsiteY2247" fmla="*/ 4438289 h 6510067"/>
              <a:gd name="connsiteX2248" fmla="*/ 3895953 w 11534150"/>
              <a:gd name="connsiteY2248" fmla="*/ 4508792 h 6510067"/>
              <a:gd name="connsiteX2249" fmla="*/ 3856764 w 11534150"/>
              <a:gd name="connsiteY2249" fmla="*/ 4573754 h 6510067"/>
              <a:gd name="connsiteX2250" fmla="*/ 3845771 w 11534150"/>
              <a:gd name="connsiteY2250" fmla="*/ 4576193 h 6510067"/>
              <a:gd name="connsiteX2251" fmla="*/ 3847853 w 11534150"/>
              <a:gd name="connsiteY2251" fmla="*/ 4584132 h 6510067"/>
              <a:gd name="connsiteX2252" fmla="*/ 3857806 w 11534150"/>
              <a:gd name="connsiteY2252" fmla="*/ 4586047 h 6510067"/>
              <a:gd name="connsiteX2253" fmla="*/ 3874946 w 11534150"/>
              <a:gd name="connsiteY2253" fmla="*/ 4604062 h 6510067"/>
              <a:gd name="connsiteX2254" fmla="*/ 3875130 w 11534150"/>
              <a:gd name="connsiteY2254" fmla="*/ 4605227 h 6510067"/>
              <a:gd name="connsiteX2255" fmla="*/ 3910655 w 11534150"/>
              <a:gd name="connsiteY2255" fmla="*/ 4731575 h 6510067"/>
              <a:gd name="connsiteX2256" fmla="*/ 3902247 w 11534150"/>
              <a:gd name="connsiteY2256" fmla="*/ 4745453 h 6510067"/>
              <a:gd name="connsiteX2257" fmla="*/ 3902247 w 11534150"/>
              <a:gd name="connsiteY2257" fmla="*/ 4745454 h 6510067"/>
              <a:gd name="connsiteX2258" fmla="*/ 3887685 w 11534150"/>
              <a:gd name="connsiteY2258" fmla="*/ 4737441 h 6510067"/>
              <a:gd name="connsiteX2259" fmla="*/ 3876308 w 11534150"/>
              <a:gd name="connsiteY2259" fmla="*/ 4696978 h 6510067"/>
              <a:gd name="connsiteX2260" fmla="*/ 3876308 w 11534150"/>
              <a:gd name="connsiteY2260" fmla="*/ 4709958 h 6510067"/>
              <a:gd name="connsiteX2261" fmla="*/ 3873927 w 11534150"/>
              <a:gd name="connsiteY2261" fmla="*/ 4721195 h 6510067"/>
              <a:gd name="connsiteX2262" fmla="*/ 3873187 w 11534150"/>
              <a:gd name="connsiteY2262" fmla="*/ 4722242 h 6510067"/>
              <a:gd name="connsiteX2263" fmla="*/ 3862526 w 11534150"/>
              <a:gd name="connsiteY2263" fmla="*/ 4845169 h 6510067"/>
              <a:gd name="connsiteX2264" fmla="*/ 3838607 w 11534150"/>
              <a:gd name="connsiteY2264" fmla="*/ 4845169 h 6510067"/>
              <a:gd name="connsiteX2265" fmla="*/ 3831790 w 11534150"/>
              <a:gd name="connsiteY2265" fmla="*/ 4766540 h 6510067"/>
              <a:gd name="connsiteX2266" fmla="*/ 3824970 w 11534150"/>
              <a:gd name="connsiteY2266" fmla="*/ 4845169 h 6510067"/>
              <a:gd name="connsiteX2267" fmla="*/ 3801054 w 11534150"/>
              <a:gd name="connsiteY2267" fmla="*/ 4845169 h 6510067"/>
              <a:gd name="connsiteX2268" fmla="*/ 3790394 w 11534150"/>
              <a:gd name="connsiteY2268" fmla="*/ 4722242 h 6510067"/>
              <a:gd name="connsiteX2269" fmla="*/ 3789653 w 11534150"/>
              <a:gd name="connsiteY2269" fmla="*/ 4721195 h 6510067"/>
              <a:gd name="connsiteX2270" fmla="*/ 3787272 w 11534150"/>
              <a:gd name="connsiteY2270" fmla="*/ 4709958 h 6510067"/>
              <a:gd name="connsiteX2271" fmla="*/ 3787272 w 11534150"/>
              <a:gd name="connsiteY2271" fmla="*/ 4696381 h 6510067"/>
              <a:gd name="connsiteX2272" fmla="*/ 3775869 w 11534150"/>
              <a:gd name="connsiteY2272" fmla="*/ 4736934 h 6510067"/>
              <a:gd name="connsiteX2273" fmla="*/ 3770329 w 11534150"/>
              <a:gd name="connsiteY2273" fmla="*/ 4743815 h 6510067"/>
              <a:gd name="connsiteX2274" fmla="*/ 3761307 w 11534150"/>
              <a:gd name="connsiteY2274" fmla="*/ 4744947 h 6510067"/>
              <a:gd name="connsiteX2275" fmla="*/ 3752899 w 11534150"/>
              <a:gd name="connsiteY2275" fmla="*/ 4731068 h 6510067"/>
              <a:gd name="connsiteX2276" fmla="*/ 3788807 w 11534150"/>
              <a:gd name="connsiteY2276" fmla="*/ 4603359 h 6510067"/>
              <a:gd name="connsiteX2277" fmla="*/ 3790907 w 11534150"/>
              <a:gd name="connsiteY2277" fmla="*/ 4599329 h 6510067"/>
              <a:gd name="connsiteX2278" fmla="*/ 3791104 w 11534150"/>
              <a:gd name="connsiteY2278" fmla="*/ 4599166 h 6510067"/>
              <a:gd name="connsiteX2279" fmla="*/ 3792446 w 11534150"/>
              <a:gd name="connsiteY2279" fmla="*/ 4596506 h 6510067"/>
              <a:gd name="connsiteX2280" fmla="*/ 3805774 w 11534150"/>
              <a:gd name="connsiteY2280" fmla="*/ 4586047 h 6510067"/>
              <a:gd name="connsiteX2281" fmla="*/ 3815724 w 11534150"/>
              <a:gd name="connsiteY2281" fmla="*/ 4584132 h 6510067"/>
              <a:gd name="connsiteX2282" fmla="*/ 3817807 w 11534150"/>
              <a:gd name="connsiteY2282" fmla="*/ 4576193 h 6510067"/>
              <a:gd name="connsiteX2283" fmla="*/ 3806815 w 11534150"/>
              <a:gd name="connsiteY2283" fmla="*/ 4573754 h 6510067"/>
              <a:gd name="connsiteX2284" fmla="*/ 3767627 w 11534150"/>
              <a:gd name="connsiteY2284" fmla="*/ 4508792 h 6510067"/>
              <a:gd name="connsiteX2285" fmla="*/ 3831790 w 11534150"/>
              <a:gd name="connsiteY2285" fmla="*/ 4438289 h 6510067"/>
              <a:gd name="connsiteX2286" fmla="*/ 7623732 w 11534150"/>
              <a:gd name="connsiteY2286" fmla="*/ 4398747 h 6510067"/>
              <a:gd name="connsiteX2287" fmla="*/ 7687896 w 11534150"/>
              <a:gd name="connsiteY2287" fmla="*/ 4469250 h 6510067"/>
              <a:gd name="connsiteX2288" fmla="*/ 7648708 w 11534150"/>
              <a:gd name="connsiteY2288" fmla="*/ 4534212 h 6510067"/>
              <a:gd name="connsiteX2289" fmla="*/ 7637714 w 11534150"/>
              <a:gd name="connsiteY2289" fmla="*/ 4536651 h 6510067"/>
              <a:gd name="connsiteX2290" fmla="*/ 7639797 w 11534150"/>
              <a:gd name="connsiteY2290" fmla="*/ 4544590 h 6510067"/>
              <a:gd name="connsiteX2291" fmla="*/ 7649749 w 11534150"/>
              <a:gd name="connsiteY2291" fmla="*/ 4546505 h 6510067"/>
              <a:gd name="connsiteX2292" fmla="*/ 7666889 w 11534150"/>
              <a:gd name="connsiteY2292" fmla="*/ 4564520 h 6510067"/>
              <a:gd name="connsiteX2293" fmla="*/ 7667074 w 11534150"/>
              <a:gd name="connsiteY2293" fmla="*/ 4565685 h 6510067"/>
              <a:gd name="connsiteX2294" fmla="*/ 7702598 w 11534150"/>
              <a:gd name="connsiteY2294" fmla="*/ 4692033 h 6510067"/>
              <a:gd name="connsiteX2295" fmla="*/ 7694190 w 11534150"/>
              <a:gd name="connsiteY2295" fmla="*/ 4705911 h 6510067"/>
              <a:gd name="connsiteX2296" fmla="*/ 7694190 w 11534150"/>
              <a:gd name="connsiteY2296" fmla="*/ 4705912 h 6510067"/>
              <a:gd name="connsiteX2297" fmla="*/ 7679627 w 11534150"/>
              <a:gd name="connsiteY2297" fmla="*/ 4697899 h 6510067"/>
              <a:gd name="connsiteX2298" fmla="*/ 7668251 w 11534150"/>
              <a:gd name="connsiteY2298" fmla="*/ 4657436 h 6510067"/>
              <a:gd name="connsiteX2299" fmla="*/ 7668251 w 11534150"/>
              <a:gd name="connsiteY2299" fmla="*/ 4670416 h 6510067"/>
              <a:gd name="connsiteX2300" fmla="*/ 7665870 w 11534150"/>
              <a:gd name="connsiteY2300" fmla="*/ 4681653 h 6510067"/>
              <a:gd name="connsiteX2301" fmla="*/ 7665129 w 11534150"/>
              <a:gd name="connsiteY2301" fmla="*/ 4682700 h 6510067"/>
              <a:gd name="connsiteX2302" fmla="*/ 7654469 w 11534150"/>
              <a:gd name="connsiteY2302" fmla="*/ 4805627 h 6510067"/>
              <a:gd name="connsiteX2303" fmla="*/ 7630551 w 11534150"/>
              <a:gd name="connsiteY2303" fmla="*/ 4805627 h 6510067"/>
              <a:gd name="connsiteX2304" fmla="*/ 7623732 w 11534150"/>
              <a:gd name="connsiteY2304" fmla="*/ 4726998 h 6510067"/>
              <a:gd name="connsiteX2305" fmla="*/ 7616913 w 11534150"/>
              <a:gd name="connsiteY2305" fmla="*/ 4805627 h 6510067"/>
              <a:gd name="connsiteX2306" fmla="*/ 7592995 w 11534150"/>
              <a:gd name="connsiteY2306" fmla="*/ 4805627 h 6510067"/>
              <a:gd name="connsiteX2307" fmla="*/ 7582335 w 11534150"/>
              <a:gd name="connsiteY2307" fmla="*/ 4682700 h 6510067"/>
              <a:gd name="connsiteX2308" fmla="*/ 7581594 w 11534150"/>
              <a:gd name="connsiteY2308" fmla="*/ 4681653 h 6510067"/>
              <a:gd name="connsiteX2309" fmla="*/ 7579213 w 11534150"/>
              <a:gd name="connsiteY2309" fmla="*/ 4670416 h 6510067"/>
              <a:gd name="connsiteX2310" fmla="*/ 7579213 w 11534150"/>
              <a:gd name="connsiteY2310" fmla="*/ 4656839 h 6510067"/>
              <a:gd name="connsiteX2311" fmla="*/ 7567811 w 11534150"/>
              <a:gd name="connsiteY2311" fmla="*/ 4697392 h 6510067"/>
              <a:gd name="connsiteX2312" fmla="*/ 7562271 w 11534150"/>
              <a:gd name="connsiteY2312" fmla="*/ 4704273 h 6510067"/>
              <a:gd name="connsiteX2313" fmla="*/ 7553248 w 11534150"/>
              <a:gd name="connsiteY2313" fmla="*/ 4705405 h 6510067"/>
              <a:gd name="connsiteX2314" fmla="*/ 7544840 w 11534150"/>
              <a:gd name="connsiteY2314" fmla="*/ 4691526 h 6510067"/>
              <a:gd name="connsiteX2315" fmla="*/ 7580748 w 11534150"/>
              <a:gd name="connsiteY2315" fmla="*/ 4563817 h 6510067"/>
              <a:gd name="connsiteX2316" fmla="*/ 7582848 w 11534150"/>
              <a:gd name="connsiteY2316" fmla="*/ 4559787 h 6510067"/>
              <a:gd name="connsiteX2317" fmla="*/ 7583045 w 11534150"/>
              <a:gd name="connsiteY2317" fmla="*/ 4559624 h 6510067"/>
              <a:gd name="connsiteX2318" fmla="*/ 7584387 w 11534150"/>
              <a:gd name="connsiteY2318" fmla="*/ 4556964 h 6510067"/>
              <a:gd name="connsiteX2319" fmla="*/ 7597715 w 11534150"/>
              <a:gd name="connsiteY2319" fmla="*/ 4546505 h 6510067"/>
              <a:gd name="connsiteX2320" fmla="*/ 7607668 w 11534150"/>
              <a:gd name="connsiteY2320" fmla="*/ 4544590 h 6510067"/>
              <a:gd name="connsiteX2321" fmla="*/ 7609750 w 11534150"/>
              <a:gd name="connsiteY2321" fmla="*/ 4536651 h 6510067"/>
              <a:gd name="connsiteX2322" fmla="*/ 7598756 w 11534150"/>
              <a:gd name="connsiteY2322" fmla="*/ 4534212 h 6510067"/>
              <a:gd name="connsiteX2323" fmla="*/ 7559568 w 11534150"/>
              <a:gd name="connsiteY2323" fmla="*/ 4469250 h 6510067"/>
              <a:gd name="connsiteX2324" fmla="*/ 7623732 w 11534150"/>
              <a:gd name="connsiteY2324" fmla="*/ 4398747 h 6510067"/>
              <a:gd name="connsiteX2325" fmla="*/ 6131363 w 11534150"/>
              <a:gd name="connsiteY2325" fmla="*/ 4338364 h 6510067"/>
              <a:gd name="connsiteX2326" fmla="*/ 6195527 w 11534150"/>
              <a:gd name="connsiteY2326" fmla="*/ 4408867 h 6510067"/>
              <a:gd name="connsiteX2327" fmla="*/ 6156339 w 11534150"/>
              <a:gd name="connsiteY2327" fmla="*/ 4473829 h 6510067"/>
              <a:gd name="connsiteX2328" fmla="*/ 6145345 w 11534150"/>
              <a:gd name="connsiteY2328" fmla="*/ 4476268 h 6510067"/>
              <a:gd name="connsiteX2329" fmla="*/ 6147428 w 11534150"/>
              <a:gd name="connsiteY2329" fmla="*/ 4484207 h 6510067"/>
              <a:gd name="connsiteX2330" fmla="*/ 6157380 w 11534150"/>
              <a:gd name="connsiteY2330" fmla="*/ 4486122 h 6510067"/>
              <a:gd name="connsiteX2331" fmla="*/ 6174520 w 11534150"/>
              <a:gd name="connsiteY2331" fmla="*/ 4504137 h 6510067"/>
              <a:gd name="connsiteX2332" fmla="*/ 6174705 w 11534150"/>
              <a:gd name="connsiteY2332" fmla="*/ 4505302 h 6510067"/>
              <a:gd name="connsiteX2333" fmla="*/ 6210229 w 11534150"/>
              <a:gd name="connsiteY2333" fmla="*/ 4631650 h 6510067"/>
              <a:gd name="connsiteX2334" fmla="*/ 6201821 w 11534150"/>
              <a:gd name="connsiteY2334" fmla="*/ 4645528 h 6510067"/>
              <a:gd name="connsiteX2335" fmla="*/ 6201821 w 11534150"/>
              <a:gd name="connsiteY2335" fmla="*/ 4645529 h 6510067"/>
              <a:gd name="connsiteX2336" fmla="*/ 6187258 w 11534150"/>
              <a:gd name="connsiteY2336" fmla="*/ 4637516 h 6510067"/>
              <a:gd name="connsiteX2337" fmla="*/ 6175882 w 11534150"/>
              <a:gd name="connsiteY2337" fmla="*/ 4597053 h 6510067"/>
              <a:gd name="connsiteX2338" fmla="*/ 6175882 w 11534150"/>
              <a:gd name="connsiteY2338" fmla="*/ 4610033 h 6510067"/>
              <a:gd name="connsiteX2339" fmla="*/ 6173501 w 11534150"/>
              <a:gd name="connsiteY2339" fmla="*/ 4621270 h 6510067"/>
              <a:gd name="connsiteX2340" fmla="*/ 6172760 w 11534150"/>
              <a:gd name="connsiteY2340" fmla="*/ 4622317 h 6510067"/>
              <a:gd name="connsiteX2341" fmla="*/ 6162100 w 11534150"/>
              <a:gd name="connsiteY2341" fmla="*/ 4745244 h 6510067"/>
              <a:gd name="connsiteX2342" fmla="*/ 6138182 w 11534150"/>
              <a:gd name="connsiteY2342" fmla="*/ 4745244 h 6510067"/>
              <a:gd name="connsiteX2343" fmla="*/ 6131363 w 11534150"/>
              <a:gd name="connsiteY2343" fmla="*/ 4666615 h 6510067"/>
              <a:gd name="connsiteX2344" fmla="*/ 6124544 w 11534150"/>
              <a:gd name="connsiteY2344" fmla="*/ 4745244 h 6510067"/>
              <a:gd name="connsiteX2345" fmla="*/ 6100626 w 11534150"/>
              <a:gd name="connsiteY2345" fmla="*/ 4745244 h 6510067"/>
              <a:gd name="connsiteX2346" fmla="*/ 6089966 w 11534150"/>
              <a:gd name="connsiteY2346" fmla="*/ 4622317 h 6510067"/>
              <a:gd name="connsiteX2347" fmla="*/ 6089225 w 11534150"/>
              <a:gd name="connsiteY2347" fmla="*/ 4621270 h 6510067"/>
              <a:gd name="connsiteX2348" fmla="*/ 6086844 w 11534150"/>
              <a:gd name="connsiteY2348" fmla="*/ 4610033 h 6510067"/>
              <a:gd name="connsiteX2349" fmla="*/ 6086844 w 11534150"/>
              <a:gd name="connsiteY2349" fmla="*/ 4596456 h 6510067"/>
              <a:gd name="connsiteX2350" fmla="*/ 6075442 w 11534150"/>
              <a:gd name="connsiteY2350" fmla="*/ 4637009 h 6510067"/>
              <a:gd name="connsiteX2351" fmla="*/ 6069902 w 11534150"/>
              <a:gd name="connsiteY2351" fmla="*/ 4643890 h 6510067"/>
              <a:gd name="connsiteX2352" fmla="*/ 6060879 w 11534150"/>
              <a:gd name="connsiteY2352" fmla="*/ 4645022 h 6510067"/>
              <a:gd name="connsiteX2353" fmla="*/ 6052471 w 11534150"/>
              <a:gd name="connsiteY2353" fmla="*/ 4631143 h 6510067"/>
              <a:gd name="connsiteX2354" fmla="*/ 6088379 w 11534150"/>
              <a:gd name="connsiteY2354" fmla="*/ 4503434 h 6510067"/>
              <a:gd name="connsiteX2355" fmla="*/ 6090479 w 11534150"/>
              <a:gd name="connsiteY2355" fmla="*/ 4499404 h 6510067"/>
              <a:gd name="connsiteX2356" fmla="*/ 6090676 w 11534150"/>
              <a:gd name="connsiteY2356" fmla="*/ 4499241 h 6510067"/>
              <a:gd name="connsiteX2357" fmla="*/ 6092018 w 11534150"/>
              <a:gd name="connsiteY2357" fmla="*/ 4496581 h 6510067"/>
              <a:gd name="connsiteX2358" fmla="*/ 6105346 w 11534150"/>
              <a:gd name="connsiteY2358" fmla="*/ 4486122 h 6510067"/>
              <a:gd name="connsiteX2359" fmla="*/ 6115299 w 11534150"/>
              <a:gd name="connsiteY2359" fmla="*/ 4484207 h 6510067"/>
              <a:gd name="connsiteX2360" fmla="*/ 6117381 w 11534150"/>
              <a:gd name="connsiteY2360" fmla="*/ 4476268 h 6510067"/>
              <a:gd name="connsiteX2361" fmla="*/ 6106387 w 11534150"/>
              <a:gd name="connsiteY2361" fmla="*/ 4473829 h 6510067"/>
              <a:gd name="connsiteX2362" fmla="*/ 6067199 w 11534150"/>
              <a:gd name="connsiteY2362" fmla="*/ 4408867 h 6510067"/>
              <a:gd name="connsiteX2363" fmla="*/ 6131363 w 11534150"/>
              <a:gd name="connsiteY2363" fmla="*/ 4338364 h 6510067"/>
              <a:gd name="connsiteX2364" fmla="*/ 193944 w 11534150"/>
              <a:gd name="connsiteY2364" fmla="*/ 4326920 h 6510067"/>
              <a:gd name="connsiteX2365" fmla="*/ 258108 w 11534150"/>
              <a:gd name="connsiteY2365" fmla="*/ 4397423 h 6510067"/>
              <a:gd name="connsiteX2366" fmla="*/ 218920 w 11534150"/>
              <a:gd name="connsiteY2366" fmla="*/ 4462385 h 6510067"/>
              <a:gd name="connsiteX2367" fmla="*/ 207926 w 11534150"/>
              <a:gd name="connsiteY2367" fmla="*/ 4464824 h 6510067"/>
              <a:gd name="connsiteX2368" fmla="*/ 210008 w 11534150"/>
              <a:gd name="connsiteY2368" fmla="*/ 4472763 h 6510067"/>
              <a:gd name="connsiteX2369" fmla="*/ 219961 w 11534150"/>
              <a:gd name="connsiteY2369" fmla="*/ 4474678 h 6510067"/>
              <a:gd name="connsiteX2370" fmla="*/ 237100 w 11534150"/>
              <a:gd name="connsiteY2370" fmla="*/ 4492693 h 6510067"/>
              <a:gd name="connsiteX2371" fmla="*/ 237285 w 11534150"/>
              <a:gd name="connsiteY2371" fmla="*/ 4493858 h 6510067"/>
              <a:gd name="connsiteX2372" fmla="*/ 272810 w 11534150"/>
              <a:gd name="connsiteY2372" fmla="*/ 4620206 h 6510067"/>
              <a:gd name="connsiteX2373" fmla="*/ 264402 w 11534150"/>
              <a:gd name="connsiteY2373" fmla="*/ 4634084 h 6510067"/>
              <a:gd name="connsiteX2374" fmla="*/ 264402 w 11534150"/>
              <a:gd name="connsiteY2374" fmla="*/ 4634085 h 6510067"/>
              <a:gd name="connsiteX2375" fmla="*/ 249839 w 11534150"/>
              <a:gd name="connsiteY2375" fmla="*/ 4626072 h 6510067"/>
              <a:gd name="connsiteX2376" fmla="*/ 238462 w 11534150"/>
              <a:gd name="connsiteY2376" fmla="*/ 4585609 h 6510067"/>
              <a:gd name="connsiteX2377" fmla="*/ 238462 w 11534150"/>
              <a:gd name="connsiteY2377" fmla="*/ 4598589 h 6510067"/>
              <a:gd name="connsiteX2378" fmla="*/ 236082 w 11534150"/>
              <a:gd name="connsiteY2378" fmla="*/ 4609826 h 6510067"/>
              <a:gd name="connsiteX2379" fmla="*/ 235341 w 11534150"/>
              <a:gd name="connsiteY2379" fmla="*/ 4610873 h 6510067"/>
              <a:gd name="connsiteX2380" fmla="*/ 224681 w 11534150"/>
              <a:gd name="connsiteY2380" fmla="*/ 4733800 h 6510067"/>
              <a:gd name="connsiteX2381" fmla="*/ 200763 w 11534150"/>
              <a:gd name="connsiteY2381" fmla="*/ 4733800 h 6510067"/>
              <a:gd name="connsiteX2382" fmla="*/ 193944 w 11534150"/>
              <a:gd name="connsiteY2382" fmla="*/ 4655171 h 6510067"/>
              <a:gd name="connsiteX2383" fmla="*/ 187125 w 11534150"/>
              <a:gd name="connsiteY2383" fmla="*/ 4733800 h 6510067"/>
              <a:gd name="connsiteX2384" fmla="*/ 163207 w 11534150"/>
              <a:gd name="connsiteY2384" fmla="*/ 4733800 h 6510067"/>
              <a:gd name="connsiteX2385" fmla="*/ 152547 w 11534150"/>
              <a:gd name="connsiteY2385" fmla="*/ 4610873 h 6510067"/>
              <a:gd name="connsiteX2386" fmla="*/ 151806 w 11534150"/>
              <a:gd name="connsiteY2386" fmla="*/ 4609826 h 6510067"/>
              <a:gd name="connsiteX2387" fmla="*/ 149425 w 11534150"/>
              <a:gd name="connsiteY2387" fmla="*/ 4598589 h 6510067"/>
              <a:gd name="connsiteX2388" fmla="*/ 149425 w 11534150"/>
              <a:gd name="connsiteY2388" fmla="*/ 4585012 h 6510067"/>
              <a:gd name="connsiteX2389" fmla="*/ 138023 w 11534150"/>
              <a:gd name="connsiteY2389" fmla="*/ 4625565 h 6510067"/>
              <a:gd name="connsiteX2390" fmla="*/ 132483 w 11534150"/>
              <a:gd name="connsiteY2390" fmla="*/ 4632446 h 6510067"/>
              <a:gd name="connsiteX2391" fmla="*/ 123460 w 11534150"/>
              <a:gd name="connsiteY2391" fmla="*/ 4633578 h 6510067"/>
              <a:gd name="connsiteX2392" fmla="*/ 115052 w 11534150"/>
              <a:gd name="connsiteY2392" fmla="*/ 4619699 h 6510067"/>
              <a:gd name="connsiteX2393" fmla="*/ 150960 w 11534150"/>
              <a:gd name="connsiteY2393" fmla="*/ 4491990 h 6510067"/>
              <a:gd name="connsiteX2394" fmla="*/ 153060 w 11534150"/>
              <a:gd name="connsiteY2394" fmla="*/ 4487960 h 6510067"/>
              <a:gd name="connsiteX2395" fmla="*/ 153257 w 11534150"/>
              <a:gd name="connsiteY2395" fmla="*/ 4487797 h 6510067"/>
              <a:gd name="connsiteX2396" fmla="*/ 154599 w 11534150"/>
              <a:gd name="connsiteY2396" fmla="*/ 4485137 h 6510067"/>
              <a:gd name="connsiteX2397" fmla="*/ 167927 w 11534150"/>
              <a:gd name="connsiteY2397" fmla="*/ 4474678 h 6510067"/>
              <a:gd name="connsiteX2398" fmla="*/ 177880 w 11534150"/>
              <a:gd name="connsiteY2398" fmla="*/ 4472763 h 6510067"/>
              <a:gd name="connsiteX2399" fmla="*/ 179962 w 11534150"/>
              <a:gd name="connsiteY2399" fmla="*/ 4464824 h 6510067"/>
              <a:gd name="connsiteX2400" fmla="*/ 168968 w 11534150"/>
              <a:gd name="connsiteY2400" fmla="*/ 4462385 h 6510067"/>
              <a:gd name="connsiteX2401" fmla="*/ 129780 w 11534150"/>
              <a:gd name="connsiteY2401" fmla="*/ 4397423 h 6510067"/>
              <a:gd name="connsiteX2402" fmla="*/ 193944 w 11534150"/>
              <a:gd name="connsiteY2402" fmla="*/ 4326920 h 6510067"/>
              <a:gd name="connsiteX2403" fmla="*/ 765743 w 11534150"/>
              <a:gd name="connsiteY2403" fmla="*/ 4277981 h 6510067"/>
              <a:gd name="connsiteX2404" fmla="*/ 829907 w 11534150"/>
              <a:gd name="connsiteY2404" fmla="*/ 4348484 h 6510067"/>
              <a:gd name="connsiteX2405" fmla="*/ 790719 w 11534150"/>
              <a:gd name="connsiteY2405" fmla="*/ 4413446 h 6510067"/>
              <a:gd name="connsiteX2406" fmla="*/ 779725 w 11534150"/>
              <a:gd name="connsiteY2406" fmla="*/ 4415885 h 6510067"/>
              <a:gd name="connsiteX2407" fmla="*/ 781807 w 11534150"/>
              <a:gd name="connsiteY2407" fmla="*/ 4423824 h 6510067"/>
              <a:gd name="connsiteX2408" fmla="*/ 791760 w 11534150"/>
              <a:gd name="connsiteY2408" fmla="*/ 4425739 h 6510067"/>
              <a:gd name="connsiteX2409" fmla="*/ 808899 w 11534150"/>
              <a:gd name="connsiteY2409" fmla="*/ 4443754 h 6510067"/>
              <a:gd name="connsiteX2410" fmla="*/ 809085 w 11534150"/>
              <a:gd name="connsiteY2410" fmla="*/ 4444919 h 6510067"/>
              <a:gd name="connsiteX2411" fmla="*/ 844609 w 11534150"/>
              <a:gd name="connsiteY2411" fmla="*/ 4571267 h 6510067"/>
              <a:gd name="connsiteX2412" fmla="*/ 836201 w 11534150"/>
              <a:gd name="connsiteY2412" fmla="*/ 4585145 h 6510067"/>
              <a:gd name="connsiteX2413" fmla="*/ 836201 w 11534150"/>
              <a:gd name="connsiteY2413" fmla="*/ 4585146 h 6510067"/>
              <a:gd name="connsiteX2414" fmla="*/ 821638 w 11534150"/>
              <a:gd name="connsiteY2414" fmla="*/ 4577133 h 6510067"/>
              <a:gd name="connsiteX2415" fmla="*/ 810262 w 11534150"/>
              <a:gd name="connsiteY2415" fmla="*/ 4536670 h 6510067"/>
              <a:gd name="connsiteX2416" fmla="*/ 810262 w 11534150"/>
              <a:gd name="connsiteY2416" fmla="*/ 4549650 h 6510067"/>
              <a:gd name="connsiteX2417" fmla="*/ 807881 w 11534150"/>
              <a:gd name="connsiteY2417" fmla="*/ 4560887 h 6510067"/>
              <a:gd name="connsiteX2418" fmla="*/ 807140 w 11534150"/>
              <a:gd name="connsiteY2418" fmla="*/ 4561934 h 6510067"/>
              <a:gd name="connsiteX2419" fmla="*/ 796480 w 11534150"/>
              <a:gd name="connsiteY2419" fmla="*/ 4684861 h 6510067"/>
              <a:gd name="connsiteX2420" fmla="*/ 772562 w 11534150"/>
              <a:gd name="connsiteY2420" fmla="*/ 4684861 h 6510067"/>
              <a:gd name="connsiteX2421" fmla="*/ 765743 w 11534150"/>
              <a:gd name="connsiteY2421" fmla="*/ 4606232 h 6510067"/>
              <a:gd name="connsiteX2422" fmla="*/ 758924 w 11534150"/>
              <a:gd name="connsiteY2422" fmla="*/ 4684861 h 6510067"/>
              <a:gd name="connsiteX2423" fmla="*/ 735006 w 11534150"/>
              <a:gd name="connsiteY2423" fmla="*/ 4684861 h 6510067"/>
              <a:gd name="connsiteX2424" fmla="*/ 724346 w 11534150"/>
              <a:gd name="connsiteY2424" fmla="*/ 4561934 h 6510067"/>
              <a:gd name="connsiteX2425" fmla="*/ 723605 w 11534150"/>
              <a:gd name="connsiteY2425" fmla="*/ 4560887 h 6510067"/>
              <a:gd name="connsiteX2426" fmla="*/ 721225 w 11534150"/>
              <a:gd name="connsiteY2426" fmla="*/ 4549650 h 6510067"/>
              <a:gd name="connsiteX2427" fmla="*/ 721225 w 11534150"/>
              <a:gd name="connsiteY2427" fmla="*/ 4536073 h 6510067"/>
              <a:gd name="connsiteX2428" fmla="*/ 709822 w 11534150"/>
              <a:gd name="connsiteY2428" fmla="*/ 4576626 h 6510067"/>
              <a:gd name="connsiteX2429" fmla="*/ 704282 w 11534150"/>
              <a:gd name="connsiteY2429" fmla="*/ 4583507 h 6510067"/>
              <a:gd name="connsiteX2430" fmla="*/ 695259 w 11534150"/>
              <a:gd name="connsiteY2430" fmla="*/ 4584639 h 6510067"/>
              <a:gd name="connsiteX2431" fmla="*/ 686851 w 11534150"/>
              <a:gd name="connsiteY2431" fmla="*/ 4570760 h 6510067"/>
              <a:gd name="connsiteX2432" fmla="*/ 722759 w 11534150"/>
              <a:gd name="connsiteY2432" fmla="*/ 4443051 h 6510067"/>
              <a:gd name="connsiteX2433" fmla="*/ 724859 w 11534150"/>
              <a:gd name="connsiteY2433" fmla="*/ 4439021 h 6510067"/>
              <a:gd name="connsiteX2434" fmla="*/ 725056 w 11534150"/>
              <a:gd name="connsiteY2434" fmla="*/ 4438858 h 6510067"/>
              <a:gd name="connsiteX2435" fmla="*/ 726398 w 11534150"/>
              <a:gd name="connsiteY2435" fmla="*/ 4436198 h 6510067"/>
              <a:gd name="connsiteX2436" fmla="*/ 739726 w 11534150"/>
              <a:gd name="connsiteY2436" fmla="*/ 4425739 h 6510067"/>
              <a:gd name="connsiteX2437" fmla="*/ 749678 w 11534150"/>
              <a:gd name="connsiteY2437" fmla="*/ 4423824 h 6510067"/>
              <a:gd name="connsiteX2438" fmla="*/ 751761 w 11534150"/>
              <a:gd name="connsiteY2438" fmla="*/ 4415885 h 6510067"/>
              <a:gd name="connsiteX2439" fmla="*/ 740767 w 11534150"/>
              <a:gd name="connsiteY2439" fmla="*/ 4413446 h 6510067"/>
              <a:gd name="connsiteX2440" fmla="*/ 701579 w 11534150"/>
              <a:gd name="connsiteY2440" fmla="*/ 4348484 h 6510067"/>
              <a:gd name="connsiteX2441" fmla="*/ 765743 w 11534150"/>
              <a:gd name="connsiteY2441" fmla="*/ 4277981 h 6510067"/>
              <a:gd name="connsiteX2442" fmla="*/ 2327135 w 11534150"/>
              <a:gd name="connsiteY2442" fmla="*/ 4277980 h 6510067"/>
              <a:gd name="connsiteX2443" fmla="*/ 2391300 w 11534150"/>
              <a:gd name="connsiteY2443" fmla="*/ 4348483 h 6510067"/>
              <a:gd name="connsiteX2444" fmla="*/ 2352111 w 11534150"/>
              <a:gd name="connsiteY2444" fmla="*/ 4413445 h 6510067"/>
              <a:gd name="connsiteX2445" fmla="*/ 2341118 w 11534150"/>
              <a:gd name="connsiteY2445" fmla="*/ 4415884 h 6510067"/>
              <a:gd name="connsiteX2446" fmla="*/ 2343200 w 11534150"/>
              <a:gd name="connsiteY2446" fmla="*/ 4423823 h 6510067"/>
              <a:gd name="connsiteX2447" fmla="*/ 2353152 w 11534150"/>
              <a:gd name="connsiteY2447" fmla="*/ 4425738 h 6510067"/>
              <a:gd name="connsiteX2448" fmla="*/ 2370291 w 11534150"/>
              <a:gd name="connsiteY2448" fmla="*/ 4443753 h 6510067"/>
              <a:gd name="connsiteX2449" fmla="*/ 2370477 w 11534150"/>
              <a:gd name="connsiteY2449" fmla="*/ 4444918 h 6510067"/>
              <a:gd name="connsiteX2450" fmla="*/ 2406002 w 11534150"/>
              <a:gd name="connsiteY2450" fmla="*/ 4571266 h 6510067"/>
              <a:gd name="connsiteX2451" fmla="*/ 2397592 w 11534150"/>
              <a:gd name="connsiteY2451" fmla="*/ 4585144 h 6510067"/>
              <a:gd name="connsiteX2452" fmla="*/ 2397592 w 11534150"/>
              <a:gd name="connsiteY2452" fmla="*/ 4585145 h 6510067"/>
              <a:gd name="connsiteX2453" fmla="*/ 2383031 w 11534150"/>
              <a:gd name="connsiteY2453" fmla="*/ 4577132 h 6510067"/>
              <a:gd name="connsiteX2454" fmla="*/ 2371653 w 11534150"/>
              <a:gd name="connsiteY2454" fmla="*/ 4536669 h 6510067"/>
              <a:gd name="connsiteX2455" fmla="*/ 2371653 w 11534150"/>
              <a:gd name="connsiteY2455" fmla="*/ 4549649 h 6510067"/>
              <a:gd name="connsiteX2456" fmla="*/ 2369274 w 11534150"/>
              <a:gd name="connsiteY2456" fmla="*/ 4560886 h 6510067"/>
              <a:gd name="connsiteX2457" fmla="*/ 2368532 w 11534150"/>
              <a:gd name="connsiteY2457" fmla="*/ 4561933 h 6510067"/>
              <a:gd name="connsiteX2458" fmla="*/ 2357870 w 11534150"/>
              <a:gd name="connsiteY2458" fmla="*/ 4684860 h 6510067"/>
              <a:gd name="connsiteX2459" fmla="*/ 2333953 w 11534150"/>
              <a:gd name="connsiteY2459" fmla="*/ 4684860 h 6510067"/>
              <a:gd name="connsiteX2460" fmla="*/ 2327135 w 11534150"/>
              <a:gd name="connsiteY2460" fmla="*/ 4606231 h 6510067"/>
              <a:gd name="connsiteX2461" fmla="*/ 2320317 w 11534150"/>
              <a:gd name="connsiteY2461" fmla="*/ 4684860 h 6510067"/>
              <a:gd name="connsiteX2462" fmla="*/ 2296398 w 11534150"/>
              <a:gd name="connsiteY2462" fmla="*/ 4684860 h 6510067"/>
              <a:gd name="connsiteX2463" fmla="*/ 2285738 w 11534150"/>
              <a:gd name="connsiteY2463" fmla="*/ 4561933 h 6510067"/>
              <a:gd name="connsiteX2464" fmla="*/ 2284996 w 11534150"/>
              <a:gd name="connsiteY2464" fmla="*/ 4560886 h 6510067"/>
              <a:gd name="connsiteX2465" fmla="*/ 2282617 w 11534150"/>
              <a:gd name="connsiteY2465" fmla="*/ 4549649 h 6510067"/>
              <a:gd name="connsiteX2466" fmla="*/ 2282617 w 11534150"/>
              <a:gd name="connsiteY2466" fmla="*/ 4536072 h 6510067"/>
              <a:gd name="connsiteX2467" fmla="*/ 2271216 w 11534150"/>
              <a:gd name="connsiteY2467" fmla="*/ 4576625 h 6510067"/>
              <a:gd name="connsiteX2468" fmla="*/ 2265675 w 11534150"/>
              <a:gd name="connsiteY2468" fmla="*/ 4583506 h 6510067"/>
              <a:gd name="connsiteX2469" fmla="*/ 2256653 w 11534150"/>
              <a:gd name="connsiteY2469" fmla="*/ 4584638 h 6510067"/>
              <a:gd name="connsiteX2470" fmla="*/ 2248245 w 11534150"/>
              <a:gd name="connsiteY2470" fmla="*/ 4570759 h 6510067"/>
              <a:gd name="connsiteX2471" fmla="*/ 2284151 w 11534150"/>
              <a:gd name="connsiteY2471" fmla="*/ 4443050 h 6510067"/>
              <a:gd name="connsiteX2472" fmla="*/ 2286250 w 11534150"/>
              <a:gd name="connsiteY2472" fmla="*/ 4439020 h 6510067"/>
              <a:gd name="connsiteX2473" fmla="*/ 2286449 w 11534150"/>
              <a:gd name="connsiteY2473" fmla="*/ 4438857 h 6510067"/>
              <a:gd name="connsiteX2474" fmla="*/ 2287791 w 11534150"/>
              <a:gd name="connsiteY2474" fmla="*/ 4436197 h 6510067"/>
              <a:gd name="connsiteX2475" fmla="*/ 2301119 w 11534150"/>
              <a:gd name="connsiteY2475" fmla="*/ 4425738 h 6510067"/>
              <a:gd name="connsiteX2476" fmla="*/ 2311069 w 11534150"/>
              <a:gd name="connsiteY2476" fmla="*/ 4423823 h 6510067"/>
              <a:gd name="connsiteX2477" fmla="*/ 2313153 w 11534150"/>
              <a:gd name="connsiteY2477" fmla="*/ 4415884 h 6510067"/>
              <a:gd name="connsiteX2478" fmla="*/ 2302159 w 11534150"/>
              <a:gd name="connsiteY2478" fmla="*/ 4413445 h 6510067"/>
              <a:gd name="connsiteX2479" fmla="*/ 2262971 w 11534150"/>
              <a:gd name="connsiteY2479" fmla="*/ 4348483 h 6510067"/>
              <a:gd name="connsiteX2480" fmla="*/ 2327135 w 11534150"/>
              <a:gd name="connsiteY2480" fmla="*/ 4277980 h 6510067"/>
              <a:gd name="connsiteX2481" fmla="*/ 11431661 w 11534150"/>
              <a:gd name="connsiteY2481" fmla="*/ 4162244 h 6510067"/>
              <a:gd name="connsiteX2482" fmla="*/ 11495825 w 11534150"/>
              <a:gd name="connsiteY2482" fmla="*/ 4232747 h 6510067"/>
              <a:gd name="connsiteX2483" fmla="*/ 11456636 w 11534150"/>
              <a:gd name="connsiteY2483" fmla="*/ 4297709 h 6510067"/>
              <a:gd name="connsiteX2484" fmla="*/ 11445643 w 11534150"/>
              <a:gd name="connsiteY2484" fmla="*/ 4300148 h 6510067"/>
              <a:gd name="connsiteX2485" fmla="*/ 11447725 w 11534150"/>
              <a:gd name="connsiteY2485" fmla="*/ 4308087 h 6510067"/>
              <a:gd name="connsiteX2486" fmla="*/ 11457678 w 11534150"/>
              <a:gd name="connsiteY2486" fmla="*/ 4310002 h 6510067"/>
              <a:gd name="connsiteX2487" fmla="*/ 11474818 w 11534150"/>
              <a:gd name="connsiteY2487" fmla="*/ 4328017 h 6510067"/>
              <a:gd name="connsiteX2488" fmla="*/ 11475002 w 11534150"/>
              <a:gd name="connsiteY2488" fmla="*/ 4329182 h 6510067"/>
              <a:gd name="connsiteX2489" fmla="*/ 11510527 w 11534150"/>
              <a:gd name="connsiteY2489" fmla="*/ 4455530 h 6510067"/>
              <a:gd name="connsiteX2490" fmla="*/ 11502119 w 11534150"/>
              <a:gd name="connsiteY2490" fmla="*/ 4469408 h 6510067"/>
              <a:gd name="connsiteX2491" fmla="*/ 11502119 w 11534150"/>
              <a:gd name="connsiteY2491" fmla="*/ 4469409 h 6510067"/>
              <a:gd name="connsiteX2492" fmla="*/ 11487556 w 11534150"/>
              <a:gd name="connsiteY2492" fmla="*/ 4461396 h 6510067"/>
              <a:gd name="connsiteX2493" fmla="*/ 11476179 w 11534150"/>
              <a:gd name="connsiteY2493" fmla="*/ 4420933 h 6510067"/>
              <a:gd name="connsiteX2494" fmla="*/ 11476179 w 11534150"/>
              <a:gd name="connsiteY2494" fmla="*/ 4433913 h 6510067"/>
              <a:gd name="connsiteX2495" fmla="*/ 11473799 w 11534150"/>
              <a:gd name="connsiteY2495" fmla="*/ 4445150 h 6510067"/>
              <a:gd name="connsiteX2496" fmla="*/ 11473058 w 11534150"/>
              <a:gd name="connsiteY2496" fmla="*/ 4446197 h 6510067"/>
              <a:gd name="connsiteX2497" fmla="*/ 11462398 w 11534150"/>
              <a:gd name="connsiteY2497" fmla="*/ 4569124 h 6510067"/>
              <a:gd name="connsiteX2498" fmla="*/ 11438480 w 11534150"/>
              <a:gd name="connsiteY2498" fmla="*/ 4569124 h 6510067"/>
              <a:gd name="connsiteX2499" fmla="*/ 11431661 w 11534150"/>
              <a:gd name="connsiteY2499" fmla="*/ 4490495 h 6510067"/>
              <a:gd name="connsiteX2500" fmla="*/ 11424842 w 11534150"/>
              <a:gd name="connsiteY2500" fmla="*/ 4569124 h 6510067"/>
              <a:gd name="connsiteX2501" fmla="*/ 11400924 w 11534150"/>
              <a:gd name="connsiteY2501" fmla="*/ 4569124 h 6510067"/>
              <a:gd name="connsiteX2502" fmla="*/ 11390264 w 11534150"/>
              <a:gd name="connsiteY2502" fmla="*/ 4446197 h 6510067"/>
              <a:gd name="connsiteX2503" fmla="*/ 11389523 w 11534150"/>
              <a:gd name="connsiteY2503" fmla="*/ 4445150 h 6510067"/>
              <a:gd name="connsiteX2504" fmla="*/ 11387142 w 11534150"/>
              <a:gd name="connsiteY2504" fmla="*/ 4433913 h 6510067"/>
              <a:gd name="connsiteX2505" fmla="*/ 11387142 w 11534150"/>
              <a:gd name="connsiteY2505" fmla="*/ 4420336 h 6510067"/>
              <a:gd name="connsiteX2506" fmla="*/ 11375740 w 11534150"/>
              <a:gd name="connsiteY2506" fmla="*/ 4460889 h 6510067"/>
              <a:gd name="connsiteX2507" fmla="*/ 11361177 w 11534150"/>
              <a:gd name="connsiteY2507" fmla="*/ 4468902 h 6510067"/>
              <a:gd name="connsiteX2508" fmla="*/ 11352769 w 11534150"/>
              <a:gd name="connsiteY2508" fmla="*/ 4455023 h 6510067"/>
              <a:gd name="connsiteX2509" fmla="*/ 11388677 w 11534150"/>
              <a:gd name="connsiteY2509" fmla="*/ 4327314 h 6510067"/>
              <a:gd name="connsiteX2510" fmla="*/ 11390777 w 11534150"/>
              <a:gd name="connsiteY2510" fmla="*/ 4323284 h 6510067"/>
              <a:gd name="connsiteX2511" fmla="*/ 11390974 w 11534150"/>
              <a:gd name="connsiteY2511" fmla="*/ 4323121 h 6510067"/>
              <a:gd name="connsiteX2512" fmla="*/ 11392316 w 11534150"/>
              <a:gd name="connsiteY2512" fmla="*/ 4320461 h 6510067"/>
              <a:gd name="connsiteX2513" fmla="*/ 11405644 w 11534150"/>
              <a:gd name="connsiteY2513" fmla="*/ 4310002 h 6510067"/>
              <a:gd name="connsiteX2514" fmla="*/ 11415596 w 11534150"/>
              <a:gd name="connsiteY2514" fmla="*/ 4308087 h 6510067"/>
              <a:gd name="connsiteX2515" fmla="*/ 11417679 w 11534150"/>
              <a:gd name="connsiteY2515" fmla="*/ 4300148 h 6510067"/>
              <a:gd name="connsiteX2516" fmla="*/ 11406685 w 11534150"/>
              <a:gd name="connsiteY2516" fmla="*/ 4297709 h 6510067"/>
              <a:gd name="connsiteX2517" fmla="*/ 11367497 w 11534150"/>
              <a:gd name="connsiteY2517" fmla="*/ 4232747 h 6510067"/>
              <a:gd name="connsiteX2518" fmla="*/ 11431661 w 11534150"/>
              <a:gd name="connsiteY2518" fmla="*/ 4162244 h 6510067"/>
              <a:gd name="connsiteX2519" fmla="*/ 10444357 w 11534150"/>
              <a:gd name="connsiteY2519" fmla="*/ 4155891 h 6510067"/>
              <a:gd name="connsiteX2520" fmla="*/ 10508521 w 11534150"/>
              <a:gd name="connsiteY2520" fmla="*/ 4226394 h 6510067"/>
              <a:gd name="connsiteX2521" fmla="*/ 10469332 w 11534150"/>
              <a:gd name="connsiteY2521" fmla="*/ 4291356 h 6510067"/>
              <a:gd name="connsiteX2522" fmla="*/ 10458339 w 11534150"/>
              <a:gd name="connsiteY2522" fmla="*/ 4293795 h 6510067"/>
              <a:gd name="connsiteX2523" fmla="*/ 10460421 w 11534150"/>
              <a:gd name="connsiteY2523" fmla="*/ 4301734 h 6510067"/>
              <a:gd name="connsiteX2524" fmla="*/ 10470374 w 11534150"/>
              <a:gd name="connsiteY2524" fmla="*/ 4303649 h 6510067"/>
              <a:gd name="connsiteX2525" fmla="*/ 10487514 w 11534150"/>
              <a:gd name="connsiteY2525" fmla="*/ 4321664 h 6510067"/>
              <a:gd name="connsiteX2526" fmla="*/ 10487698 w 11534150"/>
              <a:gd name="connsiteY2526" fmla="*/ 4322829 h 6510067"/>
              <a:gd name="connsiteX2527" fmla="*/ 10523223 w 11534150"/>
              <a:gd name="connsiteY2527" fmla="*/ 4449177 h 6510067"/>
              <a:gd name="connsiteX2528" fmla="*/ 10514815 w 11534150"/>
              <a:gd name="connsiteY2528" fmla="*/ 4463055 h 6510067"/>
              <a:gd name="connsiteX2529" fmla="*/ 10514815 w 11534150"/>
              <a:gd name="connsiteY2529" fmla="*/ 4463056 h 6510067"/>
              <a:gd name="connsiteX2530" fmla="*/ 10500252 w 11534150"/>
              <a:gd name="connsiteY2530" fmla="*/ 4455043 h 6510067"/>
              <a:gd name="connsiteX2531" fmla="*/ 10488875 w 11534150"/>
              <a:gd name="connsiteY2531" fmla="*/ 4414580 h 6510067"/>
              <a:gd name="connsiteX2532" fmla="*/ 10488875 w 11534150"/>
              <a:gd name="connsiteY2532" fmla="*/ 4427560 h 6510067"/>
              <a:gd name="connsiteX2533" fmla="*/ 10486495 w 11534150"/>
              <a:gd name="connsiteY2533" fmla="*/ 4438797 h 6510067"/>
              <a:gd name="connsiteX2534" fmla="*/ 10485754 w 11534150"/>
              <a:gd name="connsiteY2534" fmla="*/ 4439844 h 6510067"/>
              <a:gd name="connsiteX2535" fmla="*/ 10475094 w 11534150"/>
              <a:gd name="connsiteY2535" fmla="*/ 4562771 h 6510067"/>
              <a:gd name="connsiteX2536" fmla="*/ 10451176 w 11534150"/>
              <a:gd name="connsiteY2536" fmla="*/ 4562771 h 6510067"/>
              <a:gd name="connsiteX2537" fmla="*/ 10444357 w 11534150"/>
              <a:gd name="connsiteY2537" fmla="*/ 4484142 h 6510067"/>
              <a:gd name="connsiteX2538" fmla="*/ 10437538 w 11534150"/>
              <a:gd name="connsiteY2538" fmla="*/ 4562771 h 6510067"/>
              <a:gd name="connsiteX2539" fmla="*/ 10413620 w 11534150"/>
              <a:gd name="connsiteY2539" fmla="*/ 4562771 h 6510067"/>
              <a:gd name="connsiteX2540" fmla="*/ 10402960 w 11534150"/>
              <a:gd name="connsiteY2540" fmla="*/ 4439844 h 6510067"/>
              <a:gd name="connsiteX2541" fmla="*/ 10402219 w 11534150"/>
              <a:gd name="connsiteY2541" fmla="*/ 4438797 h 6510067"/>
              <a:gd name="connsiteX2542" fmla="*/ 10399838 w 11534150"/>
              <a:gd name="connsiteY2542" fmla="*/ 4427560 h 6510067"/>
              <a:gd name="connsiteX2543" fmla="*/ 10399838 w 11534150"/>
              <a:gd name="connsiteY2543" fmla="*/ 4413983 h 6510067"/>
              <a:gd name="connsiteX2544" fmla="*/ 10388436 w 11534150"/>
              <a:gd name="connsiteY2544" fmla="*/ 4454536 h 6510067"/>
              <a:gd name="connsiteX2545" fmla="*/ 10373873 w 11534150"/>
              <a:gd name="connsiteY2545" fmla="*/ 4462549 h 6510067"/>
              <a:gd name="connsiteX2546" fmla="*/ 10365465 w 11534150"/>
              <a:gd name="connsiteY2546" fmla="*/ 4448670 h 6510067"/>
              <a:gd name="connsiteX2547" fmla="*/ 10401373 w 11534150"/>
              <a:gd name="connsiteY2547" fmla="*/ 4320961 h 6510067"/>
              <a:gd name="connsiteX2548" fmla="*/ 10403473 w 11534150"/>
              <a:gd name="connsiteY2548" fmla="*/ 4316931 h 6510067"/>
              <a:gd name="connsiteX2549" fmla="*/ 10403670 w 11534150"/>
              <a:gd name="connsiteY2549" fmla="*/ 4316768 h 6510067"/>
              <a:gd name="connsiteX2550" fmla="*/ 10405012 w 11534150"/>
              <a:gd name="connsiteY2550" fmla="*/ 4314108 h 6510067"/>
              <a:gd name="connsiteX2551" fmla="*/ 10418340 w 11534150"/>
              <a:gd name="connsiteY2551" fmla="*/ 4303649 h 6510067"/>
              <a:gd name="connsiteX2552" fmla="*/ 10428292 w 11534150"/>
              <a:gd name="connsiteY2552" fmla="*/ 4301734 h 6510067"/>
              <a:gd name="connsiteX2553" fmla="*/ 10430375 w 11534150"/>
              <a:gd name="connsiteY2553" fmla="*/ 4293795 h 6510067"/>
              <a:gd name="connsiteX2554" fmla="*/ 10419381 w 11534150"/>
              <a:gd name="connsiteY2554" fmla="*/ 4291356 h 6510067"/>
              <a:gd name="connsiteX2555" fmla="*/ 10380193 w 11534150"/>
              <a:gd name="connsiteY2555" fmla="*/ 4226394 h 6510067"/>
              <a:gd name="connsiteX2556" fmla="*/ 10444357 w 11534150"/>
              <a:gd name="connsiteY2556" fmla="*/ 4155891 h 6510067"/>
              <a:gd name="connsiteX2557" fmla="*/ 8426411 w 11534150"/>
              <a:gd name="connsiteY2557" fmla="*/ 4095440 h 6510067"/>
              <a:gd name="connsiteX2558" fmla="*/ 8490575 w 11534150"/>
              <a:gd name="connsiteY2558" fmla="*/ 4165943 h 6510067"/>
              <a:gd name="connsiteX2559" fmla="*/ 8451386 w 11534150"/>
              <a:gd name="connsiteY2559" fmla="*/ 4230905 h 6510067"/>
              <a:gd name="connsiteX2560" fmla="*/ 8440393 w 11534150"/>
              <a:gd name="connsiteY2560" fmla="*/ 4233344 h 6510067"/>
              <a:gd name="connsiteX2561" fmla="*/ 8442475 w 11534150"/>
              <a:gd name="connsiteY2561" fmla="*/ 4241283 h 6510067"/>
              <a:gd name="connsiteX2562" fmla="*/ 8452428 w 11534150"/>
              <a:gd name="connsiteY2562" fmla="*/ 4243198 h 6510067"/>
              <a:gd name="connsiteX2563" fmla="*/ 8469568 w 11534150"/>
              <a:gd name="connsiteY2563" fmla="*/ 4261213 h 6510067"/>
              <a:gd name="connsiteX2564" fmla="*/ 8469752 w 11534150"/>
              <a:gd name="connsiteY2564" fmla="*/ 4262378 h 6510067"/>
              <a:gd name="connsiteX2565" fmla="*/ 8505277 w 11534150"/>
              <a:gd name="connsiteY2565" fmla="*/ 4388726 h 6510067"/>
              <a:gd name="connsiteX2566" fmla="*/ 8496869 w 11534150"/>
              <a:gd name="connsiteY2566" fmla="*/ 4402604 h 6510067"/>
              <a:gd name="connsiteX2567" fmla="*/ 8496869 w 11534150"/>
              <a:gd name="connsiteY2567" fmla="*/ 4402605 h 6510067"/>
              <a:gd name="connsiteX2568" fmla="*/ 8482306 w 11534150"/>
              <a:gd name="connsiteY2568" fmla="*/ 4394592 h 6510067"/>
              <a:gd name="connsiteX2569" fmla="*/ 8470929 w 11534150"/>
              <a:gd name="connsiteY2569" fmla="*/ 4354129 h 6510067"/>
              <a:gd name="connsiteX2570" fmla="*/ 8470929 w 11534150"/>
              <a:gd name="connsiteY2570" fmla="*/ 4367109 h 6510067"/>
              <a:gd name="connsiteX2571" fmla="*/ 8468549 w 11534150"/>
              <a:gd name="connsiteY2571" fmla="*/ 4378346 h 6510067"/>
              <a:gd name="connsiteX2572" fmla="*/ 8467808 w 11534150"/>
              <a:gd name="connsiteY2572" fmla="*/ 4379393 h 6510067"/>
              <a:gd name="connsiteX2573" fmla="*/ 8457148 w 11534150"/>
              <a:gd name="connsiteY2573" fmla="*/ 4502320 h 6510067"/>
              <a:gd name="connsiteX2574" fmla="*/ 8433230 w 11534150"/>
              <a:gd name="connsiteY2574" fmla="*/ 4502320 h 6510067"/>
              <a:gd name="connsiteX2575" fmla="*/ 8426411 w 11534150"/>
              <a:gd name="connsiteY2575" fmla="*/ 4423691 h 6510067"/>
              <a:gd name="connsiteX2576" fmla="*/ 8419592 w 11534150"/>
              <a:gd name="connsiteY2576" fmla="*/ 4502320 h 6510067"/>
              <a:gd name="connsiteX2577" fmla="*/ 8395674 w 11534150"/>
              <a:gd name="connsiteY2577" fmla="*/ 4502320 h 6510067"/>
              <a:gd name="connsiteX2578" fmla="*/ 8385014 w 11534150"/>
              <a:gd name="connsiteY2578" fmla="*/ 4379393 h 6510067"/>
              <a:gd name="connsiteX2579" fmla="*/ 8384273 w 11534150"/>
              <a:gd name="connsiteY2579" fmla="*/ 4378346 h 6510067"/>
              <a:gd name="connsiteX2580" fmla="*/ 8381892 w 11534150"/>
              <a:gd name="connsiteY2580" fmla="*/ 4367109 h 6510067"/>
              <a:gd name="connsiteX2581" fmla="*/ 8381892 w 11534150"/>
              <a:gd name="connsiteY2581" fmla="*/ 4353532 h 6510067"/>
              <a:gd name="connsiteX2582" fmla="*/ 8370490 w 11534150"/>
              <a:gd name="connsiteY2582" fmla="*/ 4394085 h 6510067"/>
              <a:gd name="connsiteX2583" fmla="*/ 8355927 w 11534150"/>
              <a:gd name="connsiteY2583" fmla="*/ 4402098 h 6510067"/>
              <a:gd name="connsiteX2584" fmla="*/ 8347519 w 11534150"/>
              <a:gd name="connsiteY2584" fmla="*/ 4388219 h 6510067"/>
              <a:gd name="connsiteX2585" fmla="*/ 8383427 w 11534150"/>
              <a:gd name="connsiteY2585" fmla="*/ 4260510 h 6510067"/>
              <a:gd name="connsiteX2586" fmla="*/ 8385527 w 11534150"/>
              <a:gd name="connsiteY2586" fmla="*/ 4256480 h 6510067"/>
              <a:gd name="connsiteX2587" fmla="*/ 8385724 w 11534150"/>
              <a:gd name="connsiteY2587" fmla="*/ 4256317 h 6510067"/>
              <a:gd name="connsiteX2588" fmla="*/ 8387066 w 11534150"/>
              <a:gd name="connsiteY2588" fmla="*/ 4253657 h 6510067"/>
              <a:gd name="connsiteX2589" fmla="*/ 8400394 w 11534150"/>
              <a:gd name="connsiteY2589" fmla="*/ 4243198 h 6510067"/>
              <a:gd name="connsiteX2590" fmla="*/ 8410346 w 11534150"/>
              <a:gd name="connsiteY2590" fmla="*/ 4241283 h 6510067"/>
              <a:gd name="connsiteX2591" fmla="*/ 8412429 w 11534150"/>
              <a:gd name="connsiteY2591" fmla="*/ 4233344 h 6510067"/>
              <a:gd name="connsiteX2592" fmla="*/ 8401435 w 11534150"/>
              <a:gd name="connsiteY2592" fmla="*/ 4230905 h 6510067"/>
              <a:gd name="connsiteX2593" fmla="*/ 8362247 w 11534150"/>
              <a:gd name="connsiteY2593" fmla="*/ 4165943 h 6510067"/>
              <a:gd name="connsiteX2594" fmla="*/ 8426411 w 11534150"/>
              <a:gd name="connsiteY2594" fmla="*/ 4095440 h 6510067"/>
              <a:gd name="connsiteX2595" fmla="*/ 3146647 w 11534150"/>
              <a:gd name="connsiteY2595" fmla="*/ 4095440 h 6510067"/>
              <a:gd name="connsiteX2596" fmla="*/ 3210813 w 11534150"/>
              <a:gd name="connsiteY2596" fmla="*/ 4165943 h 6510067"/>
              <a:gd name="connsiteX2597" fmla="*/ 3171623 w 11534150"/>
              <a:gd name="connsiteY2597" fmla="*/ 4230905 h 6510067"/>
              <a:gd name="connsiteX2598" fmla="*/ 3160630 w 11534150"/>
              <a:gd name="connsiteY2598" fmla="*/ 4233344 h 6510067"/>
              <a:gd name="connsiteX2599" fmla="*/ 3162712 w 11534150"/>
              <a:gd name="connsiteY2599" fmla="*/ 4241283 h 6510067"/>
              <a:gd name="connsiteX2600" fmla="*/ 3172666 w 11534150"/>
              <a:gd name="connsiteY2600" fmla="*/ 4243198 h 6510067"/>
              <a:gd name="connsiteX2601" fmla="*/ 3189805 w 11534150"/>
              <a:gd name="connsiteY2601" fmla="*/ 4261213 h 6510067"/>
              <a:gd name="connsiteX2602" fmla="*/ 3189990 w 11534150"/>
              <a:gd name="connsiteY2602" fmla="*/ 4262378 h 6510067"/>
              <a:gd name="connsiteX2603" fmla="*/ 3225516 w 11534150"/>
              <a:gd name="connsiteY2603" fmla="*/ 4388726 h 6510067"/>
              <a:gd name="connsiteX2604" fmla="*/ 3217105 w 11534150"/>
              <a:gd name="connsiteY2604" fmla="*/ 4402604 h 6510067"/>
              <a:gd name="connsiteX2605" fmla="*/ 3217106 w 11534150"/>
              <a:gd name="connsiteY2605" fmla="*/ 4402605 h 6510067"/>
              <a:gd name="connsiteX2606" fmla="*/ 3202544 w 11534150"/>
              <a:gd name="connsiteY2606" fmla="*/ 4394592 h 6510067"/>
              <a:gd name="connsiteX2607" fmla="*/ 3191167 w 11534150"/>
              <a:gd name="connsiteY2607" fmla="*/ 4354129 h 6510067"/>
              <a:gd name="connsiteX2608" fmla="*/ 3191167 w 11534150"/>
              <a:gd name="connsiteY2608" fmla="*/ 4367109 h 6510067"/>
              <a:gd name="connsiteX2609" fmla="*/ 3188786 w 11534150"/>
              <a:gd name="connsiteY2609" fmla="*/ 4378346 h 6510067"/>
              <a:gd name="connsiteX2610" fmla="*/ 3188046 w 11534150"/>
              <a:gd name="connsiteY2610" fmla="*/ 4379393 h 6510067"/>
              <a:gd name="connsiteX2611" fmla="*/ 3177385 w 11534150"/>
              <a:gd name="connsiteY2611" fmla="*/ 4502320 h 6510067"/>
              <a:gd name="connsiteX2612" fmla="*/ 3153468 w 11534150"/>
              <a:gd name="connsiteY2612" fmla="*/ 4502320 h 6510067"/>
              <a:gd name="connsiteX2613" fmla="*/ 3146647 w 11534150"/>
              <a:gd name="connsiteY2613" fmla="*/ 4423691 h 6510067"/>
              <a:gd name="connsiteX2614" fmla="*/ 3139830 w 11534150"/>
              <a:gd name="connsiteY2614" fmla="*/ 4502320 h 6510067"/>
              <a:gd name="connsiteX2615" fmla="*/ 3115910 w 11534150"/>
              <a:gd name="connsiteY2615" fmla="*/ 4502320 h 6510067"/>
              <a:gd name="connsiteX2616" fmla="*/ 3105251 w 11534150"/>
              <a:gd name="connsiteY2616" fmla="*/ 4379393 h 6510067"/>
              <a:gd name="connsiteX2617" fmla="*/ 3104508 w 11534150"/>
              <a:gd name="connsiteY2617" fmla="*/ 4378346 h 6510067"/>
              <a:gd name="connsiteX2618" fmla="*/ 3102129 w 11534150"/>
              <a:gd name="connsiteY2618" fmla="*/ 4367109 h 6510067"/>
              <a:gd name="connsiteX2619" fmla="*/ 3102129 w 11534150"/>
              <a:gd name="connsiteY2619" fmla="*/ 4353532 h 6510067"/>
              <a:gd name="connsiteX2620" fmla="*/ 3090727 w 11534150"/>
              <a:gd name="connsiteY2620" fmla="*/ 4394085 h 6510067"/>
              <a:gd name="connsiteX2621" fmla="*/ 3085187 w 11534150"/>
              <a:gd name="connsiteY2621" fmla="*/ 4400966 h 6510067"/>
              <a:gd name="connsiteX2622" fmla="*/ 3076163 w 11534150"/>
              <a:gd name="connsiteY2622" fmla="*/ 4402098 h 6510067"/>
              <a:gd name="connsiteX2623" fmla="*/ 3067757 w 11534150"/>
              <a:gd name="connsiteY2623" fmla="*/ 4388219 h 6510067"/>
              <a:gd name="connsiteX2624" fmla="*/ 3103662 w 11534150"/>
              <a:gd name="connsiteY2624" fmla="*/ 4260510 h 6510067"/>
              <a:gd name="connsiteX2625" fmla="*/ 3105764 w 11534150"/>
              <a:gd name="connsiteY2625" fmla="*/ 4256480 h 6510067"/>
              <a:gd name="connsiteX2626" fmla="*/ 3105961 w 11534150"/>
              <a:gd name="connsiteY2626" fmla="*/ 4256317 h 6510067"/>
              <a:gd name="connsiteX2627" fmla="*/ 3107303 w 11534150"/>
              <a:gd name="connsiteY2627" fmla="*/ 4253657 h 6510067"/>
              <a:gd name="connsiteX2628" fmla="*/ 3120631 w 11534150"/>
              <a:gd name="connsiteY2628" fmla="*/ 4243198 h 6510067"/>
              <a:gd name="connsiteX2629" fmla="*/ 3130583 w 11534150"/>
              <a:gd name="connsiteY2629" fmla="*/ 4241283 h 6510067"/>
              <a:gd name="connsiteX2630" fmla="*/ 3132667 w 11534150"/>
              <a:gd name="connsiteY2630" fmla="*/ 4233344 h 6510067"/>
              <a:gd name="connsiteX2631" fmla="*/ 3121672 w 11534150"/>
              <a:gd name="connsiteY2631" fmla="*/ 4230905 h 6510067"/>
              <a:gd name="connsiteX2632" fmla="*/ 3082484 w 11534150"/>
              <a:gd name="connsiteY2632" fmla="*/ 4165943 h 6510067"/>
              <a:gd name="connsiteX2633" fmla="*/ 3146647 w 11534150"/>
              <a:gd name="connsiteY2633" fmla="*/ 4095440 h 6510067"/>
              <a:gd name="connsiteX2634" fmla="*/ 9754456 w 11534150"/>
              <a:gd name="connsiteY2634" fmla="*/ 4045066 h 6510067"/>
              <a:gd name="connsiteX2635" fmla="*/ 9818620 w 11534150"/>
              <a:gd name="connsiteY2635" fmla="*/ 4115569 h 6510067"/>
              <a:gd name="connsiteX2636" fmla="*/ 9779431 w 11534150"/>
              <a:gd name="connsiteY2636" fmla="*/ 4180531 h 6510067"/>
              <a:gd name="connsiteX2637" fmla="*/ 9768438 w 11534150"/>
              <a:gd name="connsiteY2637" fmla="*/ 4182970 h 6510067"/>
              <a:gd name="connsiteX2638" fmla="*/ 9770520 w 11534150"/>
              <a:gd name="connsiteY2638" fmla="*/ 4190909 h 6510067"/>
              <a:gd name="connsiteX2639" fmla="*/ 9780473 w 11534150"/>
              <a:gd name="connsiteY2639" fmla="*/ 4192824 h 6510067"/>
              <a:gd name="connsiteX2640" fmla="*/ 9797613 w 11534150"/>
              <a:gd name="connsiteY2640" fmla="*/ 4210839 h 6510067"/>
              <a:gd name="connsiteX2641" fmla="*/ 9797797 w 11534150"/>
              <a:gd name="connsiteY2641" fmla="*/ 4212004 h 6510067"/>
              <a:gd name="connsiteX2642" fmla="*/ 9833322 w 11534150"/>
              <a:gd name="connsiteY2642" fmla="*/ 4338352 h 6510067"/>
              <a:gd name="connsiteX2643" fmla="*/ 9824914 w 11534150"/>
              <a:gd name="connsiteY2643" fmla="*/ 4352230 h 6510067"/>
              <a:gd name="connsiteX2644" fmla="*/ 9824914 w 11534150"/>
              <a:gd name="connsiteY2644" fmla="*/ 4352231 h 6510067"/>
              <a:gd name="connsiteX2645" fmla="*/ 9810351 w 11534150"/>
              <a:gd name="connsiteY2645" fmla="*/ 4344218 h 6510067"/>
              <a:gd name="connsiteX2646" fmla="*/ 9798974 w 11534150"/>
              <a:gd name="connsiteY2646" fmla="*/ 4303755 h 6510067"/>
              <a:gd name="connsiteX2647" fmla="*/ 9798974 w 11534150"/>
              <a:gd name="connsiteY2647" fmla="*/ 4316735 h 6510067"/>
              <a:gd name="connsiteX2648" fmla="*/ 9796594 w 11534150"/>
              <a:gd name="connsiteY2648" fmla="*/ 4327972 h 6510067"/>
              <a:gd name="connsiteX2649" fmla="*/ 9795853 w 11534150"/>
              <a:gd name="connsiteY2649" fmla="*/ 4329019 h 6510067"/>
              <a:gd name="connsiteX2650" fmla="*/ 9785193 w 11534150"/>
              <a:gd name="connsiteY2650" fmla="*/ 4451946 h 6510067"/>
              <a:gd name="connsiteX2651" fmla="*/ 9761275 w 11534150"/>
              <a:gd name="connsiteY2651" fmla="*/ 4451946 h 6510067"/>
              <a:gd name="connsiteX2652" fmla="*/ 9754456 w 11534150"/>
              <a:gd name="connsiteY2652" fmla="*/ 4373317 h 6510067"/>
              <a:gd name="connsiteX2653" fmla="*/ 9747637 w 11534150"/>
              <a:gd name="connsiteY2653" fmla="*/ 4451946 h 6510067"/>
              <a:gd name="connsiteX2654" fmla="*/ 9723719 w 11534150"/>
              <a:gd name="connsiteY2654" fmla="*/ 4451946 h 6510067"/>
              <a:gd name="connsiteX2655" fmla="*/ 9713059 w 11534150"/>
              <a:gd name="connsiteY2655" fmla="*/ 4329019 h 6510067"/>
              <a:gd name="connsiteX2656" fmla="*/ 9712318 w 11534150"/>
              <a:gd name="connsiteY2656" fmla="*/ 4327972 h 6510067"/>
              <a:gd name="connsiteX2657" fmla="*/ 9709937 w 11534150"/>
              <a:gd name="connsiteY2657" fmla="*/ 4316735 h 6510067"/>
              <a:gd name="connsiteX2658" fmla="*/ 9709937 w 11534150"/>
              <a:gd name="connsiteY2658" fmla="*/ 4303158 h 6510067"/>
              <a:gd name="connsiteX2659" fmla="*/ 9698535 w 11534150"/>
              <a:gd name="connsiteY2659" fmla="*/ 4343711 h 6510067"/>
              <a:gd name="connsiteX2660" fmla="*/ 9683972 w 11534150"/>
              <a:gd name="connsiteY2660" fmla="*/ 4351724 h 6510067"/>
              <a:gd name="connsiteX2661" fmla="*/ 9675564 w 11534150"/>
              <a:gd name="connsiteY2661" fmla="*/ 4337845 h 6510067"/>
              <a:gd name="connsiteX2662" fmla="*/ 9711472 w 11534150"/>
              <a:gd name="connsiteY2662" fmla="*/ 4210136 h 6510067"/>
              <a:gd name="connsiteX2663" fmla="*/ 9713572 w 11534150"/>
              <a:gd name="connsiteY2663" fmla="*/ 4206106 h 6510067"/>
              <a:gd name="connsiteX2664" fmla="*/ 9713769 w 11534150"/>
              <a:gd name="connsiteY2664" fmla="*/ 4205943 h 6510067"/>
              <a:gd name="connsiteX2665" fmla="*/ 9715111 w 11534150"/>
              <a:gd name="connsiteY2665" fmla="*/ 4203283 h 6510067"/>
              <a:gd name="connsiteX2666" fmla="*/ 9728439 w 11534150"/>
              <a:gd name="connsiteY2666" fmla="*/ 4192824 h 6510067"/>
              <a:gd name="connsiteX2667" fmla="*/ 9738391 w 11534150"/>
              <a:gd name="connsiteY2667" fmla="*/ 4190909 h 6510067"/>
              <a:gd name="connsiteX2668" fmla="*/ 9740474 w 11534150"/>
              <a:gd name="connsiteY2668" fmla="*/ 4182970 h 6510067"/>
              <a:gd name="connsiteX2669" fmla="*/ 9729480 w 11534150"/>
              <a:gd name="connsiteY2669" fmla="*/ 4180531 h 6510067"/>
              <a:gd name="connsiteX2670" fmla="*/ 9690292 w 11534150"/>
              <a:gd name="connsiteY2670" fmla="*/ 4115569 h 6510067"/>
              <a:gd name="connsiteX2671" fmla="*/ 9754456 w 11534150"/>
              <a:gd name="connsiteY2671" fmla="*/ 4045066 h 6510067"/>
              <a:gd name="connsiteX2672" fmla="*/ 1800918 w 11534150"/>
              <a:gd name="connsiteY2672" fmla="*/ 4010562 h 6510067"/>
              <a:gd name="connsiteX2673" fmla="*/ 1865079 w 11534150"/>
              <a:gd name="connsiteY2673" fmla="*/ 4081065 h 6510067"/>
              <a:gd name="connsiteX2674" fmla="*/ 1825893 w 11534150"/>
              <a:gd name="connsiteY2674" fmla="*/ 4146027 h 6510067"/>
              <a:gd name="connsiteX2675" fmla="*/ 1814897 w 11534150"/>
              <a:gd name="connsiteY2675" fmla="*/ 4148466 h 6510067"/>
              <a:gd name="connsiteX2676" fmla="*/ 1816979 w 11534150"/>
              <a:gd name="connsiteY2676" fmla="*/ 4156405 h 6510067"/>
              <a:gd name="connsiteX2677" fmla="*/ 1826933 w 11534150"/>
              <a:gd name="connsiteY2677" fmla="*/ 4158320 h 6510067"/>
              <a:gd name="connsiteX2678" fmla="*/ 1844073 w 11534150"/>
              <a:gd name="connsiteY2678" fmla="*/ 4176335 h 6510067"/>
              <a:gd name="connsiteX2679" fmla="*/ 1844257 w 11534150"/>
              <a:gd name="connsiteY2679" fmla="*/ 4177500 h 6510067"/>
              <a:gd name="connsiteX2680" fmla="*/ 1879782 w 11534150"/>
              <a:gd name="connsiteY2680" fmla="*/ 4303848 h 6510067"/>
              <a:gd name="connsiteX2681" fmla="*/ 1871374 w 11534150"/>
              <a:gd name="connsiteY2681" fmla="*/ 4317726 h 6510067"/>
              <a:gd name="connsiteX2682" fmla="*/ 1871374 w 11534150"/>
              <a:gd name="connsiteY2682" fmla="*/ 4317727 h 6510067"/>
              <a:gd name="connsiteX2683" fmla="*/ 1856812 w 11534150"/>
              <a:gd name="connsiteY2683" fmla="*/ 4309714 h 6510067"/>
              <a:gd name="connsiteX2684" fmla="*/ 1845433 w 11534150"/>
              <a:gd name="connsiteY2684" fmla="*/ 4269251 h 6510067"/>
              <a:gd name="connsiteX2685" fmla="*/ 1845433 w 11534150"/>
              <a:gd name="connsiteY2685" fmla="*/ 4282231 h 6510067"/>
              <a:gd name="connsiteX2686" fmla="*/ 1843055 w 11534150"/>
              <a:gd name="connsiteY2686" fmla="*/ 4293468 h 6510067"/>
              <a:gd name="connsiteX2687" fmla="*/ 1842314 w 11534150"/>
              <a:gd name="connsiteY2687" fmla="*/ 4294515 h 6510067"/>
              <a:gd name="connsiteX2688" fmla="*/ 1831654 w 11534150"/>
              <a:gd name="connsiteY2688" fmla="*/ 4417442 h 6510067"/>
              <a:gd name="connsiteX2689" fmla="*/ 1807735 w 11534150"/>
              <a:gd name="connsiteY2689" fmla="*/ 4417442 h 6510067"/>
              <a:gd name="connsiteX2690" fmla="*/ 1800918 w 11534150"/>
              <a:gd name="connsiteY2690" fmla="*/ 4338813 h 6510067"/>
              <a:gd name="connsiteX2691" fmla="*/ 1794097 w 11534150"/>
              <a:gd name="connsiteY2691" fmla="*/ 4417442 h 6510067"/>
              <a:gd name="connsiteX2692" fmla="*/ 1770178 w 11534150"/>
              <a:gd name="connsiteY2692" fmla="*/ 4417442 h 6510067"/>
              <a:gd name="connsiteX2693" fmla="*/ 1759518 w 11534150"/>
              <a:gd name="connsiteY2693" fmla="*/ 4294515 h 6510067"/>
              <a:gd name="connsiteX2694" fmla="*/ 1758777 w 11534150"/>
              <a:gd name="connsiteY2694" fmla="*/ 4293468 h 6510067"/>
              <a:gd name="connsiteX2695" fmla="*/ 1756394 w 11534150"/>
              <a:gd name="connsiteY2695" fmla="*/ 4282231 h 6510067"/>
              <a:gd name="connsiteX2696" fmla="*/ 1756394 w 11534150"/>
              <a:gd name="connsiteY2696" fmla="*/ 4268654 h 6510067"/>
              <a:gd name="connsiteX2697" fmla="*/ 1744992 w 11534150"/>
              <a:gd name="connsiteY2697" fmla="*/ 4309207 h 6510067"/>
              <a:gd name="connsiteX2698" fmla="*/ 1739453 w 11534150"/>
              <a:gd name="connsiteY2698" fmla="*/ 4316088 h 6510067"/>
              <a:gd name="connsiteX2699" fmla="*/ 1730429 w 11534150"/>
              <a:gd name="connsiteY2699" fmla="*/ 4317220 h 6510067"/>
              <a:gd name="connsiteX2700" fmla="*/ 1722022 w 11534150"/>
              <a:gd name="connsiteY2700" fmla="*/ 4303341 h 6510067"/>
              <a:gd name="connsiteX2701" fmla="*/ 1757931 w 11534150"/>
              <a:gd name="connsiteY2701" fmla="*/ 4175632 h 6510067"/>
              <a:gd name="connsiteX2702" fmla="*/ 1760030 w 11534150"/>
              <a:gd name="connsiteY2702" fmla="*/ 4171602 h 6510067"/>
              <a:gd name="connsiteX2703" fmla="*/ 1760226 w 11534150"/>
              <a:gd name="connsiteY2703" fmla="*/ 4171439 h 6510067"/>
              <a:gd name="connsiteX2704" fmla="*/ 1761570 w 11534150"/>
              <a:gd name="connsiteY2704" fmla="*/ 4168779 h 6510067"/>
              <a:gd name="connsiteX2705" fmla="*/ 1774898 w 11534150"/>
              <a:gd name="connsiteY2705" fmla="*/ 4158320 h 6510067"/>
              <a:gd name="connsiteX2706" fmla="*/ 1784851 w 11534150"/>
              <a:gd name="connsiteY2706" fmla="*/ 4156405 h 6510067"/>
              <a:gd name="connsiteX2707" fmla="*/ 1786933 w 11534150"/>
              <a:gd name="connsiteY2707" fmla="*/ 4148466 h 6510067"/>
              <a:gd name="connsiteX2708" fmla="*/ 1775939 w 11534150"/>
              <a:gd name="connsiteY2708" fmla="*/ 4146027 h 6510067"/>
              <a:gd name="connsiteX2709" fmla="*/ 1736749 w 11534150"/>
              <a:gd name="connsiteY2709" fmla="*/ 4081065 h 6510067"/>
              <a:gd name="connsiteX2710" fmla="*/ 1800918 w 11534150"/>
              <a:gd name="connsiteY2710" fmla="*/ 4010562 h 6510067"/>
              <a:gd name="connsiteX2711" fmla="*/ 7218291 w 11534150"/>
              <a:gd name="connsiteY2711" fmla="*/ 3967425 h 6510067"/>
              <a:gd name="connsiteX2712" fmla="*/ 7282455 w 11534150"/>
              <a:gd name="connsiteY2712" fmla="*/ 4037928 h 6510067"/>
              <a:gd name="connsiteX2713" fmla="*/ 7243267 w 11534150"/>
              <a:gd name="connsiteY2713" fmla="*/ 4102890 h 6510067"/>
              <a:gd name="connsiteX2714" fmla="*/ 7232273 w 11534150"/>
              <a:gd name="connsiteY2714" fmla="*/ 4105329 h 6510067"/>
              <a:gd name="connsiteX2715" fmla="*/ 7234356 w 11534150"/>
              <a:gd name="connsiteY2715" fmla="*/ 4113268 h 6510067"/>
              <a:gd name="connsiteX2716" fmla="*/ 7244308 w 11534150"/>
              <a:gd name="connsiteY2716" fmla="*/ 4115183 h 6510067"/>
              <a:gd name="connsiteX2717" fmla="*/ 7261448 w 11534150"/>
              <a:gd name="connsiteY2717" fmla="*/ 4133198 h 6510067"/>
              <a:gd name="connsiteX2718" fmla="*/ 7261633 w 11534150"/>
              <a:gd name="connsiteY2718" fmla="*/ 4134363 h 6510067"/>
              <a:gd name="connsiteX2719" fmla="*/ 7297157 w 11534150"/>
              <a:gd name="connsiteY2719" fmla="*/ 4260711 h 6510067"/>
              <a:gd name="connsiteX2720" fmla="*/ 7288749 w 11534150"/>
              <a:gd name="connsiteY2720" fmla="*/ 4274589 h 6510067"/>
              <a:gd name="connsiteX2721" fmla="*/ 7288749 w 11534150"/>
              <a:gd name="connsiteY2721" fmla="*/ 4274590 h 6510067"/>
              <a:gd name="connsiteX2722" fmla="*/ 7274186 w 11534150"/>
              <a:gd name="connsiteY2722" fmla="*/ 4266577 h 6510067"/>
              <a:gd name="connsiteX2723" fmla="*/ 7262810 w 11534150"/>
              <a:gd name="connsiteY2723" fmla="*/ 4226114 h 6510067"/>
              <a:gd name="connsiteX2724" fmla="*/ 7262810 w 11534150"/>
              <a:gd name="connsiteY2724" fmla="*/ 4239094 h 6510067"/>
              <a:gd name="connsiteX2725" fmla="*/ 7260429 w 11534150"/>
              <a:gd name="connsiteY2725" fmla="*/ 4250331 h 6510067"/>
              <a:gd name="connsiteX2726" fmla="*/ 7259688 w 11534150"/>
              <a:gd name="connsiteY2726" fmla="*/ 4251378 h 6510067"/>
              <a:gd name="connsiteX2727" fmla="*/ 7249028 w 11534150"/>
              <a:gd name="connsiteY2727" fmla="*/ 4374305 h 6510067"/>
              <a:gd name="connsiteX2728" fmla="*/ 7225110 w 11534150"/>
              <a:gd name="connsiteY2728" fmla="*/ 4374305 h 6510067"/>
              <a:gd name="connsiteX2729" fmla="*/ 7218291 w 11534150"/>
              <a:gd name="connsiteY2729" fmla="*/ 4295676 h 6510067"/>
              <a:gd name="connsiteX2730" fmla="*/ 7211472 w 11534150"/>
              <a:gd name="connsiteY2730" fmla="*/ 4374305 h 6510067"/>
              <a:gd name="connsiteX2731" fmla="*/ 7187554 w 11534150"/>
              <a:gd name="connsiteY2731" fmla="*/ 4374305 h 6510067"/>
              <a:gd name="connsiteX2732" fmla="*/ 7176894 w 11534150"/>
              <a:gd name="connsiteY2732" fmla="*/ 4251378 h 6510067"/>
              <a:gd name="connsiteX2733" fmla="*/ 7176153 w 11534150"/>
              <a:gd name="connsiteY2733" fmla="*/ 4250331 h 6510067"/>
              <a:gd name="connsiteX2734" fmla="*/ 7173772 w 11534150"/>
              <a:gd name="connsiteY2734" fmla="*/ 4239094 h 6510067"/>
              <a:gd name="connsiteX2735" fmla="*/ 7173772 w 11534150"/>
              <a:gd name="connsiteY2735" fmla="*/ 4225517 h 6510067"/>
              <a:gd name="connsiteX2736" fmla="*/ 7162370 w 11534150"/>
              <a:gd name="connsiteY2736" fmla="*/ 4266070 h 6510067"/>
              <a:gd name="connsiteX2737" fmla="*/ 7156830 w 11534150"/>
              <a:gd name="connsiteY2737" fmla="*/ 4272951 h 6510067"/>
              <a:gd name="connsiteX2738" fmla="*/ 7147807 w 11534150"/>
              <a:gd name="connsiteY2738" fmla="*/ 4274083 h 6510067"/>
              <a:gd name="connsiteX2739" fmla="*/ 7140587 w 11534150"/>
              <a:gd name="connsiteY2739" fmla="*/ 4268803 h 6510067"/>
              <a:gd name="connsiteX2740" fmla="*/ 7139399 w 11534150"/>
              <a:gd name="connsiteY2740" fmla="*/ 4260204 h 6510067"/>
              <a:gd name="connsiteX2741" fmla="*/ 7175307 w 11534150"/>
              <a:gd name="connsiteY2741" fmla="*/ 4132495 h 6510067"/>
              <a:gd name="connsiteX2742" fmla="*/ 7177407 w 11534150"/>
              <a:gd name="connsiteY2742" fmla="*/ 4128465 h 6510067"/>
              <a:gd name="connsiteX2743" fmla="*/ 7177604 w 11534150"/>
              <a:gd name="connsiteY2743" fmla="*/ 4128302 h 6510067"/>
              <a:gd name="connsiteX2744" fmla="*/ 7178946 w 11534150"/>
              <a:gd name="connsiteY2744" fmla="*/ 4125642 h 6510067"/>
              <a:gd name="connsiteX2745" fmla="*/ 7192274 w 11534150"/>
              <a:gd name="connsiteY2745" fmla="*/ 4115183 h 6510067"/>
              <a:gd name="connsiteX2746" fmla="*/ 7202227 w 11534150"/>
              <a:gd name="connsiteY2746" fmla="*/ 4113268 h 6510067"/>
              <a:gd name="connsiteX2747" fmla="*/ 7204309 w 11534150"/>
              <a:gd name="connsiteY2747" fmla="*/ 4105329 h 6510067"/>
              <a:gd name="connsiteX2748" fmla="*/ 7193315 w 11534150"/>
              <a:gd name="connsiteY2748" fmla="*/ 4102890 h 6510067"/>
              <a:gd name="connsiteX2749" fmla="*/ 7154127 w 11534150"/>
              <a:gd name="connsiteY2749" fmla="*/ 4037928 h 6510067"/>
              <a:gd name="connsiteX2750" fmla="*/ 7218291 w 11534150"/>
              <a:gd name="connsiteY2750" fmla="*/ 3967425 h 6510067"/>
              <a:gd name="connsiteX2751" fmla="*/ 4216301 w 11534150"/>
              <a:gd name="connsiteY2751" fmla="*/ 3967425 h 6510067"/>
              <a:gd name="connsiteX2752" fmla="*/ 4280464 w 11534150"/>
              <a:gd name="connsiteY2752" fmla="*/ 4037928 h 6510067"/>
              <a:gd name="connsiteX2753" fmla="*/ 4241275 w 11534150"/>
              <a:gd name="connsiteY2753" fmla="*/ 4102890 h 6510067"/>
              <a:gd name="connsiteX2754" fmla="*/ 4230282 w 11534150"/>
              <a:gd name="connsiteY2754" fmla="*/ 4105329 h 6510067"/>
              <a:gd name="connsiteX2755" fmla="*/ 4232364 w 11534150"/>
              <a:gd name="connsiteY2755" fmla="*/ 4113268 h 6510067"/>
              <a:gd name="connsiteX2756" fmla="*/ 4242317 w 11534150"/>
              <a:gd name="connsiteY2756" fmla="*/ 4115183 h 6510067"/>
              <a:gd name="connsiteX2757" fmla="*/ 4259458 w 11534150"/>
              <a:gd name="connsiteY2757" fmla="*/ 4133198 h 6510067"/>
              <a:gd name="connsiteX2758" fmla="*/ 4259641 w 11534150"/>
              <a:gd name="connsiteY2758" fmla="*/ 4134363 h 6510067"/>
              <a:gd name="connsiteX2759" fmla="*/ 4295165 w 11534150"/>
              <a:gd name="connsiteY2759" fmla="*/ 4260711 h 6510067"/>
              <a:gd name="connsiteX2760" fmla="*/ 4286759 w 11534150"/>
              <a:gd name="connsiteY2760" fmla="*/ 4274589 h 6510067"/>
              <a:gd name="connsiteX2761" fmla="*/ 4286759 w 11534150"/>
              <a:gd name="connsiteY2761" fmla="*/ 4274590 h 6510067"/>
              <a:gd name="connsiteX2762" fmla="*/ 4272194 w 11534150"/>
              <a:gd name="connsiteY2762" fmla="*/ 4266577 h 6510067"/>
              <a:gd name="connsiteX2763" fmla="*/ 4260818 w 11534150"/>
              <a:gd name="connsiteY2763" fmla="*/ 4226114 h 6510067"/>
              <a:gd name="connsiteX2764" fmla="*/ 4260818 w 11534150"/>
              <a:gd name="connsiteY2764" fmla="*/ 4239094 h 6510067"/>
              <a:gd name="connsiteX2765" fmla="*/ 4258438 w 11534150"/>
              <a:gd name="connsiteY2765" fmla="*/ 4250331 h 6510067"/>
              <a:gd name="connsiteX2766" fmla="*/ 4257697 w 11534150"/>
              <a:gd name="connsiteY2766" fmla="*/ 4251378 h 6510067"/>
              <a:gd name="connsiteX2767" fmla="*/ 4247037 w 11534150"/>
              <a:gd name="connsiteY2767" fmla="*/ 4374305 h 6510067"/>
              <a:gd name="connsiteX2768" fmla="*/ 4223119 w 11534150"/>
              <a:gd name="connsiteY2768" fmla="*/ 4374305 h 6510067"/>
              <a:gd name="connsiteX2769" fmla="*/ 4216301 w 11534150"/>
              <a:gd name="connsiteY2769" fmla="*/ 4295676 h 6510067"/>
              <a:gd name="connsiteX2770" fmla="*/ 4209480 w 11534150"/>
              <a:gd name="connsiteY2770" fmla="*/ 4374305 h 6510067"/>
              <a:gd name="connsiteX2771" fmla="*/ 4185564 w 11534150"/>
              <a:gd name="connsiteY2771" fmla="*/ 4374305 h 6510067"/>
              <a:gd name="connsiteX2772" fmla="*/ 4174904 w 11534150"/>
              <a:gd name="connsiteY2772" fmla="*/ 4251378 h 6510067"/>
              <a:gd name="connsiteX2773" fmla="*/ 4174162 w 11534150"/>
              <a:gd name="connsiteY2773" fmla="*/ 4250331 h 6510067"/>
              <a:gd name="connsiteX2774" fmla="*/ 4171781 w 11534150"/>
              <a:gd name="connsiteY2774" fmla="*/ 4239094 h 6510067"/>
              <a:gd name="connsiteX2775" fmla="*/ 4171781 w 11534150"/>
              <a:gd name="connsiteY2775" fmla="*/ 4225517 h 6510067"/>
              <a:gd name="connsiteX2776" fmla="*/ 4160380 w 11534150"/>
              <a:gd name="connsiteY2776" fmla="*/ 4266070 h 6510067"/>
              <a:gd name="connsiteX2777" fmla="*/ 4154838 w 11534150"/>
              <a:gd name="connsiteY2777" fmla="*/ 4272951 h 6510067"/>
              <a:gd name="connsiteX2778" fmla="*/ 4145816 w 11534150"/>
              <a:gd name="connsiteY2778" fmla="*/ 4274083 h 6510067"/>
              <a:gd name="connsiteX2779" fmla="*/ 4137408 w 11534150"/>
              <a:gd name="connsiteY2779" fmla="*/ 4260204 h 6510067"/>
              <a:gd name="connsiteX2780" fmla="*/ 4173315 w 11534150"/>
              <a:gd name="connsiteY2780" fmla="*/ 4132495 h 6510067"/>
              <a:gd name="connsiteX2781" fmla="*/ 4175416 w 11534150"/>
              <a:gd name="connsiteY2781" fmla="*/ 4128465 h 6510067"/>
              <a:gd name="connsiteX2782" fmla="*/ 4175613 w 11534150"/>
              <a:gd name="connsiteY2782" fmla="*/ 4128302 h 6510067"/>
              <a:gd name="connsiteX2783" fmla="*/ 4176956 w 11534150"/>
              <a:gd name="connsiteY2783" fmla="*/ 4125642 h 6510067"/>
              <a:gd name="connsiteX2784" fmla="*/ 4190283 w 11534150"/>
              <a:gd name="connsiteY2784" fmla="*/ 4115183 h 6510067"/>
              <a:gd name="connsiteX2785" fmla="*/ 4200236 w 11534150"/>
              <a:gd name="connsiteY2785" fmla="*/ 4113268 h 6510067"/>
              <a:gd name="connsiteX2786" fmla="*/ 4202319 w 11534150"/>
              <a:gd name="connsiteY2786" fmla="*/ 4105329 h 6510067"/>
              <a:gd name="connsiteX2787" fmla="*/ 4191325 w 11534150"/>
              <a:gd name="connsiteY2787" fmla="*/ 4102890 h 6510067"/>
              <a:gd name="connsiteX2788" fmla="*/ 4152137 w 11534150"/>
              <a:gd name="connsiteY2788" fmla="*/ 4037928 h 6510067"/>
              <a:gd name="connsiteX2789" fmla="*/ 4216301 w 11534150"/>
              <a:gd name="connsiteY2789" fmla="*/ 3967425 h 6510067"/>
              <a:gd name="connsiteX2790" fmla="*/ 11087616 w 11534150"/>
              <a:gd name="connsiteY2790" fmla="*/ 3914288 h 6510067"/>
              <a:gd name="connsiteX2791" fmla="*/ 11151780 w 11534150"/>
              <a:gd name="connsiteY2791" fmla="*/ 3984791 h 6510067"/>
              <a:gd name="connsiteX2792" fmla="*/ 11112591 w 11534150"/>
              <a:gd name="connsiteY2792" fmla="*/ 4049753 h 6510067"/>
              <a:gd name="connsiteX2793" fmla="*/ 11101598 w 11534150"/>
              <a:gd name="connsiteY2793" fmla="*/ 4052192 h 6510067"/>
              <a:gd name="connsiteX2794" fmla="*/ 11103680 w 11534150"/>
              <a:gd name="connsiteY2794" fmla="*/ 4060131 h 6510067"/>
              <a:gd name="connsiteX2795" fmla="*/ 11113633 w 11534150"/>
              <a:gd name="connsiteY2795" fmla="*/ 4062046 h 6510067"/>
              <a:gd name="connsiteX2796" fmla="*/ 11130773 w 11534150"/>
              <a:gd name="connsiteY2796" fmla="*/ 4080061 h 6510067"/>
              <a:gd name="connsiteX2797" fmla="*/ 11130957 w 11534150"/>
              <a:gd name="connsiteY2797" fmla="*/ 4081226 h 6510067"/>
              <a:gd name="connsiteX2798" fmla="*/ 11166482 w 11534150"/>
              <a:gd name="connsiteY2798" fmla="*/ 4207574 h 6510067"/>
              <a:gd name="connsiteX2799" fmla="*/ 11158074 w 11534150"/>
              <a:gd name="connsiteY2799" fmla="*/ 4221452 h 6510067"/>
              <a:gd name="connsiteX2800" fmla="*/ 11158074 w 11534150"/>
              <a:gd name="connsiteY2800" fmla="*/ 4221453 h 6510067"/>
              <a:gd name="connsiteX2801" fmla="*/ 11143511 w 11534150"/>
              <a:gd name="connsiteY2801" fmla="*/ 4213440 h 6510067"/>
              <a:gd name="connsiteX2802" fmla="*/ 11132134 w 11534150"/>
              <a:gd name="connsiteY2802" fmla="*/ 4172977 h 6510067"/>
              <a:gd name="connsiteX2803" fmla="*/ 11132134 w 11534150"/>
              <a:gd name="connsiteY2803" fmla="*/ 4185957 h 6510067"/>
              <a:gd name="connsiteX2804" fmla="*/ 11129754 w 11534150"/>
              <a:gd name="connsiteY2804" fmla="*/ 4197194 h 6510067"/>
              <a:gd name="connsiteX2805" fmla="*/ 11129013 w 11534150"/>
              <a:gd name="connsiteY2805" fmla="*/ 4198241 h 6510067"/>
              <a:gd name="connsiteX2806" fmla="*/ 11118353 w 11534150"/>
              <a:gd name="connsiteY2806" fmla="*/ 4321168 h 6510067"/>
              <a:gd name="connsiteX2807" fmla="*/ 11094435 w 11534150"/>
              <a:gd name="connsiteY2807" fmla="*/ 4321168 h 6510067"/>
              <a:gd name="connsiteX2808" fmla="*/ 11087616 w 11534150"/>
              <a:gd name="connsiteY2808" fmla="*/ 4242539 h 6510067"/>
              <a:gd name="connsiteX2809" fmla="*/ 11080797 w 11534150"/>
              <a:gd name="connsiteY2809" fmla="*/ 4321168 h 6510067"/>
              <a:gd name="connsiteX2810" fmla="*/ 11056879 w 11534150"/>
              <a:gd name="connsiteY2810" fmla="*/ 4321168 h 6510067"/>
              <a:gd name="connsiteX2811" fmla="*/ 11046219 w 11534150"/>
              <a:gd name="connsiteY2811" fmla="*/ 4198241 h 6510067"/>
              <a:gd name="connsiteX2812" fmla="*/ 11045478 w 11534150"/>
              <a:gd name="connsiteY2812" fmla="*/ 4197194 h 6510067"/>
              <a:gd name="connsiteX2813" fmla="*/ 11043097 w 11534150"/>
              <a:gd name="connsiteY2813" fmla="*/ 4185957 h 6510067"/>
              <a:gd name="connsiteX2814" fmla="*/ 11043097 w 11534150"/>
              <a:gd name="connsiteY2814" fmla="*/ 4172380 h 6510067"/>
              <a:gd name="connsiteX2815" fmla="*/ 11031695 w 11534150"/>
              <a:gd name="connsiteY2815" fmla="*/ 4212933 h 6510067"/>
              <a:gd name="connsiteX2816" fmla="*/ 11017132 w 11534150"/>
              <a:gd name="connsiteY2816" fmla="*/ 4220946 h 6510067"/>
              <a:gd name="connsiteX2817" fmla="*/ 11008724 w 11534150"/>
              <a:gd name="connsiteY2817" fmla="*/ 4207067 h 6510067"/>
              <a:gd name="connsiteX2818" fmla="*/ 11044632 w 11534150"/>
              <a:gd name="connsiteY2818" fmla="*/ 4079358 h 6510067"/>
              <a:gd name="connsiteX2819" fmla="*/ 11046732 w 11534150"/>
              <a:gd name="connsiteY2819" fmla="*/ 4075328 h 6510067"/>
              <a:gd name="connsiteX2820" fmla="*/ 11046929 w 11534150"/>
              <a:gd name="connsiteY2820" fmla="*/ 4075165 h 6510067"/>
              <a:gd name="connsiteX2821" fmla="*/ 11048271 w 11534150"/>
              <a:gd name="connsiteY2821" fmla="*/ 4072505 h 6510067"/>
              <a:gd name="connsiteX2822" fmla="*/ 11061599 w 11534150"/>
              <a:gd name="connsiteY2822" fmla="*/ 4062046 h 6510067"/>
              <a:gd name="connsiteX2823" fmla="*/ 11071551 w 11534150"/>
              <a:gd name="connsiteY2823" fmla="*/ 4060131 h 6510067"/>
              <a:gd name="connsiteX2824" fmla="*/ 11073634 w 11534150"/>
              <a:gd name="connsiteY2824" fmla="*/ 4052192 h 6510067"/>
              <a:gd name="connsiteX2825" fmla="*/ 11062640 w 11534150"/>
              <a:gd name="connsiteY2825" fmla="*/ 4049753 h 6510067"/>
              <a:gd name="connsiteX2826" fmla="*/ 11023452 w 11534150"/>
              <a:gd name="connsiteY2826" fmla="*/ 3984791 h 6510067"/>
              <a:gd name="connsiteX2827" fmla="*/ 11087616 w 11534150"/>
              <a:gd name="connsiteY2827" fmla="*/ 3914288 h 6510067"/>
              <a:gd name="connsiteX2828" fmla="*/ 5708673 w 11534150"/>
              <a:gd name="connsiteY2828" fmla="*/ 3889788 h 6510067"/>
              <a:gd name="connsiteX2829" fmla="*/ 5772833 w 11534150"/>
              <a:gd name="connsiteY2829" fmla="*/ 3960291 h 6510067"/>
              <a:gd name="connsiteX2830" fmla="*/ 5733645 w 11534150"/>
              <a:gd name="connsiteY2830" fmla="*/ 4025253 h 6510067"/>
              <a:gd name="connsiteX2831" fmla="*/ 5722652 w 11534150"/>
              <a:gd name="connsiteY2831" fmla="*/ 4027692 h 6510067"/>
              <a:gd name="connsiteX2832" fmla="*/ 5724736 w 11534150"/>
              <a:gd name="connsiteY2832" fmla="*/ 4035631 h 6510067"/>
              <a:gd name="connsiteX2833" fmla="*/ 5734687 w 11534150"/>
              <a:gd name="connsiteY2833" fmla="*/ 4037546 h 6510067"/>
              <a:gd name="connsiteX2834" fmla="*/ 5751827 w 11534150"/>
              <a:gd name="connsiteY2834" fmla="*/ 4055561 h 6510067"/>
              <a:gd name="connsiteX2835" fmla="*/ 5752013 w 11534150"/>
              <a:gd name="connsiteY2835" fmla="*/ 4056726 h 6510067"/>
              <a:gd name="connsiteX2836" fmla="*/ 5787536 w 11534150"/>
              <a:gd name="connsiteY2836" fmla="*/ 4183074 h 6510067"/>
              <a:gd name="connsiteX2837" fmla="*/ 5779127 w 11534150"/>
              <a:gd name="connsiteY2837" fmla="*/ 4196952 h 6510067"/>
              <a:gd name="connsiteX2838" fmla="*/ 5779127 w 11534150"/>
              <a:gd name="connsiteY2838" fmla="*/ 4196953 h 6510067"/>
              <a:gd name="connsiteX2839" fmla="*/ 5764566 w 11534150"/>
              <a:gd name="connsiteY2839" fmla="*/ 4188940 h 6510067"/>
              <a:gd name="connsiteX2840" fmla="*/ 5753188 w 11534150"/>
              <a:gd name="connsiteY2840" fmla="*/ 4148477 h 6510067"/>
              <a:gd name="connsiteX2841" fmla="*/ 5753188 w 11534150"/>
              <a:gd name="connsiteY2841" fmla="*/ 4161457 h 6510067"/>
              <a:gd name="connsiteX2842" fmla="*/ 5750809 w 11534150"/>
              <a:gd name="connsiteY2842" fmla="*/ 4172694 h 6510067"/>
              <a:gd name="connsiteX2843" fmla="*/ 5750069 w 11534150"/>
              <a:gd name="connsiteY2843" fmla="*/ 4173741 h 6510067"/>
              <a:gd name="connsiteX2844" fmla="*/ 5739407 w 11534150"/>
              <a:gd name="connsiteY2844" fmla="*/ 4296668 h 6510067"/>
              <a:gd name="connsiteX2845" fmla="*/ 5715488 w 11534150"/>
              <a:gd name="connsiteY2845" fmla="*/ 4296668 h 6510067"/>
              <a:gd name="connsiteX2846" fmla="*/ 5708673 w 11534150"/>
              <a:gd name="connsiteY2846" fmla="*/ 4218039 h 6510067"/>
              <a:gd name="connsiteX2847" fmla="*/ 5701852 w 11534150"/>
              <a:gd name="connsiteY2847" fmla="*/ 4296668 h 6510067"/>
              <a:gd name="connsiteX2848" fmla="*/ 5677932 w 11534150"/>
              <a:gd name="connsiteY2848" fmla="*/ 4296668 h 6510067"/>
              <a:gd name="connsiteX2849" fmla="*/ 5667274 w 11534150"/>
              <a:gd name="connsiteY2849" fmla="*/ 4173741 h 6510067"/>
              <a:gd name="connsiteX2850" fmla="*/ 5666531 w 11534150"/>
              <a:gd name="connsiteY2850" fmla="*/ 4172694 h 6510067"/>
              <a:gd name="connsiteX2851" fmla="*/ 5664152 w 11534150"/>
              <a:gd name="connsiteY2851" fmla="*/ 4161457 h 6510067"/>
              <a:gd name="connsiteX2852" fmla="*/ 5664152 w 11534150"/>
              <a:gd name="connsiteY2852" fmla="*/ 4147880 h 6510067"/>
              <a:gd name="connsiteX2853" fmla="*/ 5652750 w 11534150"/>
              <a:gd name="connsiteY2853" fmla="*/ 4188433 h 6510067"/>
              <a:gd name="connsiteX2854" fmla="*/ 5647209 w 11534150"/>
              <a:gd name="connsiteY2854" fmla="*/ 4195314 h 6510067"/>
              <a:gd name="connsiteX2855" fmla="*/ 5638186 w 11534150"/>
              <a:gd name="connsiteY2855" fmla="*/ 4196446 h 6510067"/>
              <a:gd name="connsiteX2856" fmla="*/ 5630966 w 11534150"/>
              <a:gd name="connsiteY2856" fmla="*/ 4191166 h 6510067"/>
              <a:gd name="connsiteX2857" fmla="*/ 5629778 w 11534150"/>
              <a:gd name="connsiteY2857" fmla="*/ 4182567 h 6510067"/>
              <a:gd name="connsiteX2858" fmla="*/ 5665687 w 11534150"/>
              <a:gd name="connsiteY2858" fmla="*/ 4054858 h 6510067"/>
              <a:gd name="connsiteX2859" fmla="*/ 5667787 w 11534150"/>
              <a:gd name="connsiteY2859" fmla="*/ 4050828 h 6510067"/>
              <a:gd name="connsiteX2860" fmla="*/ 5667983 w 11534150"/>
              <a:gd name="connsiteY2860" fmla="*/ 4050665 h 6510067"/>
              <a:gd name="connsiteX2861" fmla="*/ 5669326 w 11534150"/>
              <a:gd name="connsiteY2861" fmla="*/ 4048005 h 6510067"/>
              <a:gd name="connsiteX2862" fmla="*/ 5682656 w 11534150"/>
              <a:gd name="connsiteY2862" fmla="*/ 4037546 h 6510067"/>
              <a:gd name="connsiteX2863" fmla="*/ 5692607 w 11534150"/>
              <a:gd name="connsiteY2863" fmla="*/ 4035631 h 6510067"/>
              <a:gd name="connsiteX2864" fmla="*/ 5694688 w 11534150"/>
              <a:gd name="connsiteY2864" fmla="*/ 4027692 h 6510067"/>
              <a:gd name="connsiteX2865" fmla="*/ 5683696 w 11534150"/>
              <a:gd name="connsiteY2865" fmla="*/ 4025253 h 6510067"/>
              <a:gd name="connsiteX2866" fmla="*/ 5644507 w 11534150"/>
              <a:gd name="connsiteY2866" fmla="*/ 3960291 h 6510067"/>
              <a:gd name="connsiteX2867" fmla="*/ 5708673 w 11534150"/>
              <a:gd name="connsiteY2867" fmla="*/ 3889788 h 6510067"/>
              <a:gd name="connsiteX2868" fmla="*/ 7900199 w 11534150"/>
              <a:gd name="connsiteY2868" fmla="*/ 3828022 h 6510067"/>
              <a:gd name="connsiteX2869" fmla="*/ 7964363 w 11534150"/>
              <a:gd name="connsiteY2869" fmla="*/ 3898525 h 6510067"/>
              <a:gd name="connsiteX2870" fmla="*/ 7925175 w 11534150"/>
              <a:gd name="connsiteY2870" fmla="*/ 3963487 h 6510067"/>
              <a:gd name="connsiteX2871" fmla="*/ 7914181 w 11534150"/>
              <a:gd name="connsiteY2871" fmla="*/ 3965926 h 6510067"/>
              <a:gd name="connsiteX2872" fmla="*/ 7916264 w 11534150"/>
              <a:gd name="connsiteY2872" fmla="*/ 3973865 h 6510067"/>
              <a:gd name="connsiteX2873" fmla="*/ 7926216 w 11534150"/>
              <a:gd name="connsiteY2873" fmla="*/ 3975780 h 6510067"/>
              <a:gd name="connsiteX2874" fmla="*/ 7943356 w 11534150"/>
              <a:gd name="connsiteY2874" fmla="*/ 3993795 h 6510067"/>
              <a:gd name="connsiteX2875" fmla="*/ 7943541 w 11534150"/>
              <a:gd name="connsiteY2875" fmla="*/ 3994960 h 6510067"/>
              <a:gd name="connsiteX2876" fmla="*/ 7979065 w 11534150"/>
              <a:gd name="connsiteY2876" fmla="*/ 4121308 h 6510067"/>
              <a:gd name="connsiteX2877" fmla="*/ 7970657 w 11534150"/>
              <a:gd name="connsiteY2877" fmla="*/ 4135186 h 6510067"/>
              <a:gd name="connsiteX2878" fmla="*/ 7970657 w 11534150"/>
              <a:gd name="connsiteY2878" fmla="*/ 4135187 h 6510067"/>
              <a:gd name="connsiteX2879" fmla="*/ 7956094 w 11534150"/>
              <a:gd name="connsiteY2879" fmla="*/ 4127174 h 6510067"/>
              <a:gd name="connsiteX2880" fmla="*/ 7944718 w 11534150"/>
              <a:gd name="connsiteY2880" fmla="*/ 4086711 h 6510067"/>
              <a:gd name="connsiteX2881" fmla="*/ 7944718 w 11534150"/>
              <a:gd name="connsiteY2881" fmla="*/ 4099691 h 6510067"/>
              <a:gd name="connsiteX2882" fmla="*/ 7942337 w 11534150"/>
              <a:gd name="connsiteY2882" fmla="*/ 4110928 h 6510067"/>
              <a:gd name="connsiteX2883" fmla="*/ 7941596 w 11534150"/>
              <a:gd name="connsiteY2883" fmla="*/ 4111975 h 6510067"/>
              <a:gd name="connsiteX2884" fmla="*/ 7930936 w 11534150"/>
              <a:gd name="connsiteY2884" fmla="*/ 4234902 h 6510067"/>
              <a:gd name="connsiteX2885" fmla="*/ 7907018 w 11534150"/>
              <a:gd name="connsiteY2885" fmla="*/ 4234902 h 6510067"/>
              <a:gd name="connsiteX2886" fmla="*/ 7900199 w 11534150"/>
              <a:gd name="connsiteY2886" fmla="*/ 4156273 h 6510067"/>
              <a:gd name="connsiteX2887" fmla="*/ 7893380 w 11534150"/>
              <a:gd name="connsiteY2887" fmla="*/ 4234902 h 6510067"/>
              <a:gd name="connsiteX2888" fmla="*/ 7869462 w 11534150"/>
              <a:gd name="connsiteY2888" fmla="*/ 4234902 h 6510067"/>
              <a:gd name="connsiteX2889" fmla="*/ 7858802 w 11534150"/>
              <a:gd name="connsiteY2889" fmla="*/ 4111975 h 6510067"/>
              <a:gd name="connsiteX2890" fmla="*/ 7858061 w 11534150"/>
              <a:gd name="connsiteY2890" fmla="*/ 4110928 h 6510067"/>
              <a:gd name="connsiteX2891" fmla="*/ 7855680 w 11534150"/>
              <a:gd name="connsiteY2891" fmla="*/ 4099691 h 6510067"/>
              <a:gd name="connsiteX2892" fmla="*/ 7855680 w 11534150"/>
              <a:gd name="connsiteY2892" fmla="*/ 4086114 h 6510067"/>
              <a:gd name="connsiteX2893" fmla="*/ 7844278 w 11534150"/>
              <a:gd name="connsiteY2893" fmla="*/ 4126667 h 6510067"/>
              <a:gd name="connsiteX2894" fmla="*/ 7838738 w 11534150"/>
              <a:gd name="connsiteY2894" fmla="*/ 4133548 h 6510067"/>
              <a:gd name="connsiteX2895" fmla="*/ 7829715 w 11534150"/>
              <a:gd name="connsiteY2895" fmla="*/ 4134680 h 6510067"/>
              <a:gd name="connsiteX2896" fmla="*/ 7821307 w 11534150"/>
              <a:gd name="connsiteY2896" fmla="*/ 4120801 h 6510067"/>
              <a:gd name="connsiteX2897" fmla="*/ 7857215 w 11534150"/>
              <a:gd name="connsiteY2897" fmla="*/ 3993092 h 6510067"/>
              <a:gd name="connsiteX2898" fmla="*/ 7859315 w 11534150"/>
              <a:gd name="connsiteY2898" fmla="*/ 3989062 h 6510067"/>
              <a:gd name="connsiteX2899" fmla="*/ 7859512 w 11534150"/>
              <a:gd name="connsiteY2899" fmla="*/ 3988899 h 6510067"/>
              <a:gd name="connsiteX2900" fmla="*/ 7860854 w 11534150"/>
              <a:gd name="connsiteY2900" fmla="*/ 3986239 h 6510067"/>
              <a:gd name="connsiteX2901" fmla="*/ 7874182 w 11534150"/>
              <a:gd name="connsiteY2901" fmla="*/ 3975780 h 6510067"/>
              <a:gd name="connsiteX2902" fmla="*/ 7884135 w 11534150"/>
              <a:gd name="connsiteY2902" fmla="*/ 3973865 h 6510067"/>
              <a:gd name="connsiteX2903" fmla="*/ 7886217 w 11534150"/>
              <a:gd name="connsiteY2903" fmla="*/ 3965926 h 6510067"/>
              <a:gd name="connsiteX2904" fmla="*/ 7875223 w 11534150"/>
              <a:gd name="connsiteY2904" fmla="*/ 3963487 h 6510067"/>
              <a:gd name="connsiteX2905" fmla="*/ 7836035 w 11534150"/>
              <a:gd name="connsiteY2905" fmla="*/ 3898525 h 6510067"/>
              <a:gd name="connsiteX2906" fmla="*/ 7900199 w 11534150"/>
              <a:gd name="connsiteY2906" fmla="*/ 3828022 h 6510067"/>
              <a:gd name="connsiteX2907" fmla="*/ 2620426 w 11534150"/>
              <a:gd name="connsiteY2907" fmla="*/ 3828022 h 6510067"/>
              <a:gd name="connsiteX2908" fmla="*/ 2684590 w 11534150"/>
              <a:gd name="connsiteY2908" fmla="*/ 3898525 h 6510067"/>
              <a:gd name="connsiteX2909" fmla="*/ 2645403 w 11534150"/>
              <a:gd name="connsiteY2909" fmla="*/ 3963487 h 6510067"/>
              <a:gd name="connsiteX2910" fmla="*/ 2634409 w 11534150"/>
              <a:gd name="connsiteY2910" fmla="*/ 3965926 h 6510067"/>
              <a:gd name="connsiteX2911" fmla="*/ 2636490 w 11534150"/>
              <a:gd name="connsiteY2911" fmla="*/ 3973865 h 6510067"/>
              <a:gd name="connsiteX2912" fmla="*/ 2646444 w 11534150"/>
              <a:gd name="connsiteY2912" fmla="*/ 3975780 h 6510067"/>
              <a:gd name="connsiteX2913" fmla="*/ 2663583 w 11534150"/>
              <a:gd name="connsiteY2913" fmla="*/ 3993795 h 6510067"/>
              <a:gd name="connsiteX2914" fmla="*/ 2663768 w 11534150"/>
              <a:gd name="connsiteY2914" fmla="*/ 3994960 h 6510067"/>
              <a:gd name="connsiteX2915" fmla="*/ 2699293 w 11534150"/>
              <a:gd name="connsiteY2915" fmla="*/ 4121308 h 6510067"/>
              <a:gd name="connsiteX2916" fmla="*/ 2690885 w 11534150"/>
              <a:gd name="connsiteY2916" fmla="*/ 4135186 h 6510067"/>
              <a:gd name="connsiteX2917" fmla="*/ 2690886 w 11534150"/>
              <a:gd name="connsiteY2917" fmla="*/ 4135187 h 6510067"/>
              <a:gd name="connsiteX2918" fmla="*/ 2676322 w 11534150"/>
              <a:gd name="connsiteY2918" fmla="*/ 4127174 h 6510067"/>
              <a:gd name="connsiteX2919" fmla="*/ 2664945 w 11534150"/>
              <a:gd name="connsiteY2919" fmla="*/ 4086711 h 6510067"/>
              <a:gd name="connsiteX2920" fmla="*/ 2664945 w 11534150"/>
              <a:gd name="connsiteY2920" fmla="*/ 4099691 h 6510067"/>
              <a:gd name="connsiteX2921" fmla="*/ 2662565 w 11534150"/>
              <a:gd name="connsiteY2921" fmla="*/ 4110928 h 6510067"/>
              <a:gd name="connsiteX2922" fmla="*/ 2661824 w 11534150"/>
              <a:gd name="connsiteY2922" fmla="*/ 4111975 h 6510067"/>
              <a:gd name="connsiteX2923" fmla="*/ 2651164 w 11534150"/>
              <a:gd name="connsiteY2923" fmla="*/ 4234902 h 6510067"/>
              <a:gd name="connsiteX2924" fmla="*/ 2627245 w 11534150"/>
              <a:gd name="connsiteY2924" fmla="*/ 4234902 h 6510067"/>
              <a:gd name="connsiteX2925" fmla="*/ 2620426 w 11534150"/>
              <a:gd name="connsiteY2925" fmla="*/ 4156273 h 6510067"/>
              <a:gd name="connsiteX2926" fmla="*/ 2613608 w 11534150"/>
              <a:gd name="connsiteY2926" fmla="*/ 4234902 h 6510067"/>
              <a:gd name="connsiteX2927" fmla="*/ 2589692 w 11534150"/>
              <a:gd name="connsiteY2927" fmla="*/ 4234902 h 6510067"/>
              <a:gd name="connsiteX2928" fmla="*/ 2579031 w 11534150"/>
              <a:gd name="connsiteY2928" fmla="*/ 4111975 h 6510067"/>
              <a:gd name="connsiteX2929" fmla="*/ 2578290 w 11534150"/>
              <a:gd name="connsiteY2929" fmla="*/ 4110928 h 6510067"/>
              <a:gd name="connsiteX2930" fmla="*/ 2575908 w 11534150"/>
              <a:gd name="connsiteY2930" fmla="*/ 4099691 h 6510067"/>
              <a:gd name="connsiteX2931" fmla="*/ 2575908 w 11534150"/>
              <a:gd name="connsiteY2931" fmla="*/ 4086114 h 6510067"/>
              <a:gd name="connsiteX2932" fmla="*/ 2564506 w 11534150"/>
              <a:gd name="connsiteY2932" fmla="*/ 4126667 h 6510067"/>
              <a:gd name="connsiteX2933" fmla="*/ 2558967 w 11534150"/>
              <a:gd name="connsiteY2933" fmla="*/ 4133548 h 6510067"/>
              <a:gd name="connsiteX2934" fmla="*/ 2549944 w 11534150"/>
              <a:gd name="connsiteY2934" fmla="*/ 4134680 h 6510067"/>
              <a:gd name="connsiteX2935" fmla="*/ 2541536 w 11534150"/>
              <a:gd name="connsiteY2935" fmla="*/ 4120801 h 6510067"/>
              <a:gd name="connsiteX2936" fmla="*/ 2577444 w 11534150"/>
              <a:gd name="connsiteY2936" fmla="*/ 3993092 h 6510067"/>
              <a:gd name="connsiteX2937" fmla="*/ 2579544 w 11534150"/>
              <a:gd name="connsiteY2937" fmla="*/ 3989062 h 6510067"/>
              <a:gd name="connsiteX2938" fmla="*/ 2579740 w 11534150"/>
              <a:gd name="connsiteY2938" fmla="*/ 3988899 h 6510067"/>
              <a:gd name="connsiteX2939" fmla="*/ 2581082 w 11534150"/>
              <a:gd name="connsiteY2939" fmla="*/ 3986239 h 6510067"/>
              <a:gd name="connsiteX2940" fmla="*/ 2594409 w 11534150"/>
              <a:gd name="connsiteY2940" fmla="*/ 3975780 h 6510067"/>
              <a:gd name="connsiteX2941" fmla="*/ 2604363 w 11534150"/>
              <a:gd name="connsiteY2941" fmla="*/ 3973865 h 6510067"/>
              <a:gd name="connsiteX2942" fmla="*/ 2606445 w 11534150"/>
              <a:gd name="connsiteY2942" fmla="*/ 3965926 h 6510067"/>
              <a:gd name="connsiteX2943" fmla="*/ 2595451 w 11534150"/>
              <a:gd name="connsiteY2943" fmla="*/ 3963487 h 6510067"/>
              <a:gd name="connsiteX2944" fmla="*/ 2556264 w 11534150"/>
              <a:gd name="connsiteY2944" fmla="*/ 3898525 h 6510067"/>
              <a:gd name="connsiteX2945" fmla="*/ 2620426 w 11534150"/>
              <a:gd name="connsiteY2945" fmla="*/ 3828022 h 6510067"/>
              <a:gd name="connsiteX2946" fmla="*/ 1086357 w 11534150"/>
              <a:gd name="connsiteY2946" fmla="*/ 3792026 h 6510067"/>
              <a:gd name="connsiteX2947" fmla="*/ 1150521 w 11534150"/>
              <a:gd name="connsiteY2947" fmla="*/ 3862529 h 6510067"/>
              <a:gd name="connsiteX2948" fmla="*/ 1111333 w 11534150"/>
              <a:gd name="connsiteY2948" fmla="*/ 3927491 h 6510067"/>
              <a:gd name="connsiteX2949" fmla="*/ 1100339 w 11534150"/>
              <a:gd name="connsiteY2949" fmla="*/ 3929930 h 6510067"/>
              <a:gd name="connsiteX2950" fmla="*/ 1102422 w 11534150"/>
              <a:gd name="connsiteY2950" fmla="*/ 3937869 h 6510067"/>
              <a:gd name="connsiteX2951" fmla="*/ 1112374 w 11534150"/>
              <a:gd name="connsiteY2951" fmla="*/ 3939784 h 6510067"/>
              <a:gd name="connsiteX2952" fmla="*/ 1129514 w 11534150"/>
              <a:gd name="connsiteY2952" fmla="*/ 3957799 h 6510067"/>
              <a:gd name="connsiteX2953" fmla="*/ 1129699 w 11534150"/>
              <a:gd name="connsiteY2953" fmla="*/ 3958964 h 6510067"/>
              <a:gd name="connsiteX2954" fmla="*/ 1165223 w 11534150"/>
              <a:gd name="connsiteY2954" fmla="*/ 4085312 h 6510067"/>
              <a:gd name="connsiteX2955" fmla="*/ 1156815 w 11534150"/>
              <a:gd name="connsiteY2955" fmla="*/ 4099190 h 6510067"/>
              <a:gd name="connsiteX2956" fmla="*/ 1156815 w 11534150"/>
              <a:gd name="connsiteY2956" fmla="*/ 4099191 h 6510067"/>
              <a:gd name="connsiteX2957" fmla="*/ 1142252 w 11534150"/>
              <a:gd name="connsiteY2957" fmla="*/ 4091178 h 6510067"/>
              <a:gd name="connsiteX2958" fmla="*/ 1130876 w 11534150"/>
              <a:gd name="connsiteY2958" fmla="*/ 4050715 h 6510067"/>
              <a:gd name="connsiteX2959" fmla="*/ 1130876 w 11534150"/>
              <a:gd name="connsiteY2959" fmla="*/ 4063695 h 6510067"/>
              <a:gd name="connsiteX2960" fmla="*/ 1128495 w 11534150"/>
              <a:gd name="connsiteY2960" fmla="*/ 4074932 h 6510067"/>
              <a:gd name="connsiteX2961" fmla="*/ 1127754 w 11534150"/>
              <a:gd name="connsiteY2961" fmla="*/ 4075979 h 6510067"/>
              <a:gd name="connsiteX2962" fmla="*/ 1117094 w 11534150"/>
              <a:gd name="connsiteY2962" fmla="*/ 4198906 h 6510067"/>
              <a:gd name="connsiteX2963" fmla="*/ 1093176 w 11534150"/>
              <a:gd name="connsiteY2963" fmla="*/ 4198906 h 6510067"/>
              <a:gd name="connsiteX2964" fmla="*/ 1086357 w 11534150"/>
              <a:gd name="connsiteY2964" fmla="*/ 4120277 h 6510067"/>
              <a:gd name="connsiteX2965" fmla="*/ 1079538 w 11534150"/>
              <a:gd name="connsiteY2965" fmla="*/ 4198906 h 6510067"/>
              <a:gd name="connsiteX2966" fmla="*/ 1055620 w 11534150"/>
              <a:gd name="connsiteY2966" fmla="*/ 4198906 h 6510067"/>
              <a:gd name="connsiteX2967" fmla="*/ 1044960 w 11534150"/>
              <a:gd name="connsiteY2967" fmla="*/ 4075979 h 6510067"/>
              <a:gd name="connsiteX2968" fmla="*/ 1044219 w 11534150"/>
              <a:gd name="connsiteY2968" fmla="*/ 4074932 h 6510067"/>
              <a:gd name="connsiteX2969" fmla="*/ 1041838 w 11534150"/>
              <a:gd name="connsiteY2969" fmla="*/ 4063695 h 6510067"/>
              <a:gd name="connsiteX2970" fmla="*/ 1041838 w 11534150"/>
              <a:gd name="connsiteY2970" fmla="*/ 4050118 h 6510067"/>
              <a:gd name="connsiteX2971" fmla="*/ 1030436 w 11534150"/>
              <a:gd name="connsiteY2971" fmla="*/ 4090671 h 6510067"/>
              <a:gd name="connsiteX2972" fmla="*/ 1024896 w 11534150"/>
              <a:gd name="connsiteY2972" fmla="*/ 4097552 h 6510067"/>
              <a:gd name="connsiteX2973" fmla="*/ 1015873 w 11534150"/>
              <a:gd name="connsiteY2973" fmla="*/ 4098684 h 6510067"/>
              <a:gd name="connsiteX2974" fmla="*/ 1007465 w 11534150"/>
              <a:gd name="connsiteY2974" fmla="*/ 4084805 h 6510067"/>
              <a:gd name="connsiteX2975" fmla="*/ 1043373 w 11534150"/>
              <a:gd name="connsiteY2975" fmla="*/ 3957096 h 6510067"/>
              <a:gd name="connsiteX2976" fmla="*/ 1045474 w 11534150"/>
              <a:gd name="connsiteY2976" fmla="*/ 3953066 h 6510067"/>
              <a:gd name="connsiteX2977" fmla="*/ 1045670 w 11534150"/>
              <a:gd name="connsiteY2977" fmla="*/ 3952903 h 6510067"/>
              <a:gd name="connsiteX2978" fmla="*/ 1047012 w 11534150"/>
              <a:gd name="connsiteY2978" fmla="*/ 3950243 h 6510067"/>
              <a:gd name="connsiteX2979" fmla="*/ 1060340 w 11534150"/>
              <a:gd name="connsiteY2979" fmla="*/ 3939784 h 6510067"/>
              <a:gd name="connsiteX2980" fmla="*/ 1070293 w 11534150"/>
              <a:gd name="connsiteY2980" fmla="*/ 3937869 h 6510067"/>
              <a:gd name="connsiteX2981" fmla="*/ 1072375 w 11534150"/>
              <a:gd name="connsiteY2981" fmla="*/ 3929930 h 6510067"/>
              <a:gd name="connsiteX2982" fmla="*/ 1061382 w 11534150"/>
              <a:gd name="connsiteY2982" fmla="*/ 3927491 h 6510067"/>
              <a:gd name="connsiteX2983" fmla="*/ 1022193 w 11534150"/>
              <a:gd name="connsiteY2983" fmla="*/ 3862529 h 6510067"/>
              <a:gd name="connsiteX2984" fmla="*/ 1086357 w 11534150"/>
              <a:gd name="connsiteY2984" fmla="*/ 3792026 h 6510067"/>
              <a:gd name="connsiteX2985" fmla="*/ 6554269 w 11534150"/>
              <a:gd name="connsiteY2985" fmla="*/ 3785612 h 6510067"/>
              <a:gd name="connsiteX2986" fmla="*/ 6618433 w 11534150"/>
              <a:gd name="connsiteY2986" fmla="*/ 3856115 h 6510067"/>
              <a:gd name="connsiteX2987" fmla="*/ 6579245 w 11534150"/>
              <a:gd name="connsiteY2987" fmla="*/ 3921077 h 6510067"/>
              <a:gd name="connsiteX2988" fmla="*/ 6568251 w 11534150"/>
              <a:gd name="connsiteY2988" fmla="*/ 3923516 h 6510067"/>
              <a:gd name="connsiteX2989" fmla="*/ 6570334 w 11534150"/>
              <a:gd name="connsiteY2989" fmla="*/ 3931455 h 6510067"/>
              <a:gd name="connsiteX2990" fmla="*/ 6580286 w 11534150"/>
              <a:gd name="connsiteY2990" fmla="*/ 3933370 h 6510067"/>
              <a:gd name="connsiteX2991" fmla="*/ 6597426 w 11534150"/>
              <a:gd name="connsiteY2991" fmla="*/ 3951385 h 6510067"/>
              <a:gd name="connsiteX2992" fmla="*/ 6597611 w 11534150"/>
              <a:gd name="connsiteY2992" fmla="*/ 3952550 h 6510067"/>
              <a:gd name="connsiteX2993" fmla="*/ 6633135 w 11534150"/>
              <a:gd name="connsiteY2993" fmla="*/ 4078898 h 6510067"/>
              <a:gd name="connsiteX2994" fmla="*/ 6624727 w 11534150"/>
              <a:gd name="connsiteY2994" fmla="*/ 4092776 h 6510067"/>
              <a:gd name="connsiteX2995" fmla="*/ 6624727 w 11534150"/>
              <a:gd name="connsiteY2995" fmla="*/ 4092777 h 6510067"/>
              <a:gd name="connsiteX2996" fmla="*/ 6610164 w 11534150"/>
              <a:gd name="connsiteY2996" fmla="*/ 4084764 h 6510067"/>
              <a:gd name="connsiteX2997" fmla="*/ 6598788 w 11534150"/>
              <a:gd name="connsiteY2997" fmla="*/ 4044301 h 6510067"/>
              <a:gd name="connsiteX2998" fmla="*/ 6598788 w 11534150"/>
              <a:gd name="connsiteY2998" fmla="*/ 4057281 h 6510067"/>
              <a:gd name="connsiteX2999" fmla="*/ 6596407 w 11534150"/>
              <a:gd name="connsiteY2999" fmla="*/ 4068518 h 6510067"/>
              <a:gd name="connsiteX3000" fmla="*/ 6595666 w 11534150"/>
              <a:gd name="connsiteY3000" fmla="*/ 4069565 h 6510067"/>
              <a:gd name="connsiteX3001" fmla="*/ 6585006 w 11534150"/>
              <a:gd name="connsiteY3001" fmla="*/ 4192492 h 6510067"/>
              <a:gd name="connsiteX3002" fmla="*/ 6561088 w 11534150"/>
              <a:gd name="connsiteY3002" fmla="*/ 4192492 h 6510067"/>
              <a:gd name="connsiteX3003" fmla="*/ 6554269 w 11534150"/>
              <a:gd name="connsiteY3003" fmla="*/ 4113863 h 6510067"/>
              <a:gd name="connsiteX3004" fmla="*/ 6547450 w 11534150"/>
              <a:gd name="connsiteY3004" fmla="*/ 4192492 h 6510067"/>
              <a:gd name="connsiteX3005" fmla="*/ 6523532 w 11534150"/>
              <a:gd name="connsiteY3005" fmla="*/ 4192492 h 6510067"/>
              <a:gd name="connsiteX3006" fmla="*/ 6512872 w 11534150"/>
              <a:gd name="connsiteY3006" fmla="*/ 4069565 h 6510067"/>
              <a:gd name="connsiteX3007" fmla="*/ 6512131 w 11534150"/>
              <a:gd name="connsiteY3007" fmla="*/ 4068518 h 6510067"/>
              <a:gd name="connsiteX3008" fmla="*/ 6509750 w 11534150"/>
              <a:gd name="connsiteY3008" fmla="*/ 4057281 h 6510067"/>
              <a:gd name="connsiteX3009" fmla="*/ 6509750 w 11534150"/>
              <a:gd name="connsiteY3009" fmla="*/ 4043704 h 6510067"/>
              <a:gd name="connsiteX3010" fmla="*/ 6498348 w 11534150"/>
              <a:gd name="connsiteY3010" fmla="*/ 4084257 h 6510067"/>
              <a:gd name="connsiteX3011" fmla="*/ 6492808 w 11534150"/>
              <a:gd name="connsiteY3011" fmla="*/ 4091138 h 6510067"/>
              <a:gd name="connsiteX3012" fmla="*/ 6483785 w 11534150"/>
              <a:gd name="connsiteY3012" fmla="*/ 4092270 h 6510067"/>
              <a:gd name="connsiteX3013" fmla="*/ 6476565 w 11534150"/>
              <a:gd name="connsiteY3013" fmla="*/ 4086990 h 6510067"/>
              <a:gd name="connsiteX3014" fmla="*/ 6475377 w 11534150"/>
              <a:gd name="connsiteY3014" fmla="*/ 4078391 h 6510067"/>
              <a:gd name="connsiteX3015" fmla="*/ 6511285 w 11534150"/>
              <a:gd name="connsiteY3015" fmla="*/ 3950682 h 6510067"/>
              <a:gd name="connsiteX3016" fmla="*/ 6513385 w 11534150"/>
              <a:gd name="connsiteY3016" fmla="*/ 3946652 h 6510067"/>
              <a:gd name="connsiteX3017" fmla="*/ 6513582 w 11534150"/>
              <a:gd name="connsiteY3017" fmla="*/ 3946489 h 6510067"/>
              <a:gd name="connsiteX3018" fmla="*/ 6514924 w 11534150"/>
              <a:gd name="connsiteY3018" fmla="*/ 3943829 h 6510067"/>
              <a:gd name="connsiteX3019" fmla="*/ 6528252 w 11534150"/>
              <a:gd name="connsiteY3019" fmla="*/ 3933370 h 6510067"/>
              <a:gd name="connsiteX3020" fmla="*/ 6538205 w 11534150"/>
              <a:gd name="connsiteY3020" fmla="*/ 3931455 h 6510067"/>
              <a:gd name="connsiteX3021" fmla="*/ 6540287 w 11534150"/>
              <a:gd name="connsiteY3021" fmla="*/ 3923516 h 6510067"/>
              <a:gd name="connsiteX3022" fmla="*/ 6529293 w 11534150"/>
              <a:gd name="connsiteY3022" fmla="*/ 3921077 h 6510067"/>
              <a:gd name="connsiteX3023" fmla="*/ 6490105 w 11534150"/>
              <a:gd name="connsiteY3023" fmla="*/ 3856115 h 6510067"/>
              <a:gd name="connsiteX3024" fmla="*/ 6554269 w 11534150"/>
              <a:gd name="connsiteY3024" fmla="*/ 3785612 h 6510067"/>
              <a:gd name="connsiteX3025" fmla="*/ 9228244 w 11534150"/>
              <a:gd name="connsiteY3025" fmla="*/ 3777648 h 6510067"/>
              <a:gd name="connsiteX3026" fmla="*/ 9292408 w 11534150"/>
              <a:gd name="connsiteY3026" fmla="*/ 3848151 h 6510067"/>
              <a:gd name="connsiteX3027" fmla="*/ 9253219 w 11534150"/>
              <a:gd name="connsiteY3027" fmla="*/ 3913113 h 6510067"/>
              <a:gd name="connsiteX3028" fmla="*/ 9242226 w 11534150"/>
              <a:gd name="connsiteY3028" fmla="*/ 3915552 h 6510067"/>
              <a:gd name="connsiteX3029" fmla="*/ 9244308 w 11534150"/>
              <a:gd name="connsiteY3029" fmla="*/ 3923491 h 6510067"/>
              <a:gd name="connsiteX3030" fmla="*/ 9254261 w 11534150"/>
              <a:gd name="connsiteY3030" fmla="*/ 3925406 h 6510067"/>
              <a:gd name="connsiteX3031" fmla="*/ 9271401 w 11534150"/>
              <a:gd name="connsiteY3031" fmla="*/ 3943421 h 6510067"/>
              <a:gd name="connsiteX3032" fmla="*/ 9271585 w 11534150"/>
              <a:gd name="connsiteY3032" fmla="*/ 3944586 h 6510067"/>
              <a:gd name="connsiteX3033" fmla="*/ 9307110 w 11534150"/>
              <a:gd name="connsiteY3033" fmla="*/ 4070934 h 6510067"/>
              <a:gd name="connsiteX3034" fmla="*/ 9298702 w 11534150"/>
              <a:gd name="connsiteY3034" fmla="*/ 4084812 h 6510067"/>
              <a:gd name="connsiteX3035" fmla="*/ 9298702 w 11534150"/>
              <a:gd name="connsiteY3035" fmla="*/ 4084813 h 6510067"/>
              <a:gd name="connsiteX3036" fmla="*/ 9284139 w 11534150"/>
              <a:gd name="connsiteY3036" fmla="*/ 4076800 h 6510067"/>
              <a:gd name="connsiteX3037" fmla="*/ 9272762 w 11534150"/>
              <a:gd name="connsiteY3037" fmla="*/ 4036337 h 6510067"/>
              <a:gd name="connsiteX3038" fmla="*/ 9272762 w 11534150"/>
              <a:gd name="connsiteY3038" fmla="*/ 4049317 h 6510067"/>
              <a:gd name="connsiteX3039" fmla="*/ 9270382 w 11534150"/>
              <a:gd name="connsiteY3039" fmla="*/ 4060554 h 6510067"/>
              <a:gd name="connsiteX3040" fmla="*/ 9269641 w 11534150"/>
              <a:gd name="connsiteY3040" fmla="*/ 4061601 h 6510067"/>
              <a:gd name="connsiteX3041" fmla="*/ 9258981 w 11534150"/>
              <a:gd name="connsiteY3041" fmla="*/ 4184528 h 6510067"/>
              <a:gd name="connsiteX3042" fmla="*/ 9235063 w 11534150"/>
              <a:gd name="connsiteY3042" fmla="*/ 4184528 h 6510067"/>
              <a:gd name="connsiteX3043" fmla="*/ 9228244 w 11534150"/>
              <a:gd name="connsiteY3043" fmla="*/ 4105899 h 6510067"/>
              <a:gd name="connsiteX3044" fmla="*/ 9221425 w 11534150"/>
              <a:gd name="connsiteY3044" fmla="*/ 4184528 h 6510067"/>
              <a:gd name="connsiteX3045" fmla="*/ 9197507 w 11534150"/>
              <a:gd name="connsiteY3045" fmla="*/ 4184528 h 6510067"/>
              <a:gd name="connsiteX3046" fmla="*/ 9186847 w 11534150"/>
              <a:gd name="connsiteY3046" fmla="*/ 4061601 h 6510067"/>
              <a:gd name="connsiteX3047" fmla="*/ 9186106 w 11534150"/>
              <a:gd name="connsiteY3047" fmla="*/ 4060554 h 6510067"/>
              <a:gd name="connsiteX3048" fmla="*/ 9183725 w 11534150"/>
              <a:gd name="connsiteY3048" fmla="*/ 4049317 h 6510067"/>
              <a:gd name="connsiteX3049" fmla="*/ 9183725 w 11534150"/>
              <a:gd name="connsiteY3049" fmla="*/ 4035740 h 6510067"/>
              <a:gd name="connsiteX3050" fmla="*/ 9172323 w 11534150"/>
              <a:gd name="connsiteY3050" fmla="*/ 4076293 h 6510067"/>
              <a:gd name="connsiteX3051" fmla="*/ 9157760 w 11534150"/>
              <a:gd name="connsiteY3051" fmla="*/ 4084306 h 6510067"/>
              <a:gd name="connsiteX3052" fmla="*/ 9149352 w 11534150"/>
              <a:gd name="connsiteY3052" fmla="*/ 4070427 h 6510067"/>
              <a:gd name="connsiteX3053" fmla="*/ 9185260 w 11534150"/>
              <a:gd name="connsiteY3053" fmla="*/ 3942718 h 6510067"/>
              <a:gd name="connsiteX3054" fmla="*/ 9187360 w 11534150"/>
              <a:gd name="connsiteY3054" fmla="*/ 3938688 h 6510067"/>
              <a:gd name="connsiteX3055" fmla="*/ 9187557 w 11534150"/>
              <a:gd name="connsiteY3055" fmla="*/ 3938525 h 6510067"/>
              <a:gd name="connsiteX3056" fmla="*/ 9188899 w 11534150"/>
              <a:gd name="connsiteY3056" fmla="*/ 3935865 h 6510067"/>
              <a:gd name="connsiteX3057" fmla="*/ 9202227 w 11534150"/>
              <a:gd name="connsiteY3057" fmla="*/ 3925406 h 6510067"/>
              <a:gd name="connsiteX3058" fmla="*/ 9212179 w 11534150"/>
              <a:gd name="connsiteY3058" fmla="*/ 3923491 h 6510067"/>
              <a:gd name="connsiteX3059" fmla="*/ 9214262 w 11534150"/>
              <a:gd name="connsiteY3059" fmla="*/ 3915552 h 6510067"/>
              <a:gd name="connsiteX3060" fmla="*/ 9203268 w 11534150"/>
              <a:gd name="connsiteY3060" fmla="*/ 3913113 h 6510067"/>
              <a:gd name="connsiteX3061" fmla="*/ 9164080 w 11534150"/>
              <a:gd name="connsiteY3061" fmla="*/ 3848151 h 6510067"/>
              <a:gd name="connsiteX3062" fmla="*/ 9228244 w 11534150"/>
              <a:gd name="connsiteY3062" fmla="*/ 3777648 h 6510067"/>
              <a:gd name="connsiteX3063" fmla="*/ 437951 w 11534150"/>
              <a:gd name="connsiteY3063" fmla="*/ 3743142 h 6510067"/>
              <a:gd name="connsiteX3064" fmla="*/ 502115 w 11534150"/>
              <a:gd name="connsiteY3064" fmla="*/ 3813645 h 6510067"/>
              <a:gd name="connsiteX3065" fmla="*/ 462926 w 11534150"/>
              <a:gd name="connsiteY3065" fmla="*/ 3878607 h 6510067"/>
              <a:gd name="connsiteX3066" fmla="*/ 451933 w 11534150"/>
              <a:gd name="connsiteY3066" fmla="*/ 3881046 h 6510067"/>
              <a:gd name="connsiteX3067" fmla="*/ 454015 w 11534150"/>
              <a:gd name="connsiteY3067" fmla="*/ 3888985 h 6510067"/>
              <a:gd name="connsiteX3068" fmla="*/ 463968 w 11534150"/>
              <a:gd name="connsiteY3068" fmla="*/ 3890900 h 6510067"/>
              <a:gd name="connsiteX3069" fmla="*/ 481107 w 11534150"/>
              <a:gd name="connsiteY3069" fmla="*/ 3908915 h 6510067"/>
              <a:gd name="connsiteX3070" fmla="*/ 481292 w 11534150"/>
              <a:gd name="connsiteY3070" fmla="*/ 3910080 h 6510067"/>
              <a:gd name="connsiteX3071" fmla="*/ 516817 w 11534150"/>
              <a:gd name="connsiteY3071" fmla="*/ 4036428 h 6510067"/>
              <a:gd name="connsiteX3072" fmla="*/ 508409 w 11534150"/>
              <a:gd name="connsiteY3072" fmla="*/ 4050306 h 6510067"/>
              <a:gd name="connsiteX3073" fmla="*/ 508409 w 11534150"/>
              <a:gd name="connsiteY3073" fmla="*/ 4050307 h 6510067"/>
              <a:gd name="connsiteX3074" fmla="*/ 493846 w 11534150"/>
              <a:gd name="connsiteY3074" fmla="*/ 4042294 h 6510067"/>
              <a:gd name="connsiteX3075" fmla="*/ 482470 w 11534150"/>
              <a:gd name="connsiteY3075" fmla="*/ 4001831 h 6510067"/>
              <a:gd name="connsiteX3076" fmla="*/ 482470 w 11534150"/>
              <a:gd name="connsiteY3076" fmla="*/ 4014811 h 6510067"/>
              <a:gd name="connsiteX3077" fmla="*/ 480089 w 11534150"/>
              <a:gd name="connsiteY3077" fmla="*/ 4026048 h 6510067"/>
              <a:gd name="connsiteX3078" fmla="*/ 479348 w 11534150"/>
              <a:gd name="connsiteY3078" fmla="*/ 4027095 h 6510067"/>
              <a:gd name="connsiteX3079" fmla="*/ 468688 w 11534150"/>
              <a:gd name="connsiteY3079" fmla="*/ 4150022 h 6510067"/>
              <a:gd name="connsiteX3080" fmla="*/ 444770 w 11534150"/>
              <a:gd name="connsiteY3080" fmla="*/ 4150022 h 6510067"/>
              <a:gd name="connsiteX3081" fmla="*/ 437951 w 11534150"/>
              <a:gd name="connsiteY3081" fmla="*/ 4071393 h 6510067"/>
              <a:gd name="connsiteX3082" fmla="*/ 431132 w 11534150"/>
              <a:gd name="connsiteY3082" fmla="*/ 4150022 h 6510067"/>
              <a:gd name="connsiteX3083" fmla="*/ 407214 w 11534150"/>
              <a:gd name="connsiteY3083" fmla="*/ 4150022 h 6510067"/>
              <a:gd name="connsiteX3084" fmla="*/ 396554 w 11534150"/>
              <a:gd name="connsiteY3084" fmla="*/ 4027095 h 6510067"/>
              <a:gd name="connsiteX3085" fmla="*/ 395813 w 11534150"/>
              <a:gd name="connsiteY3085" fmla="*/ 4026048 h 6510067"/>
              <a:gd name="connsiteX3086" fmla="*/ 393432 w 11534150"/>
              <a:gd name="connsiteY3086" fmla="*/ 4014811 h 6510067"/>
              <a:gd name="connsiteX3087" fmla="*/ 393432 w 11534150"/>
              <a:gd name="connsiteY3087" fmla="*/ 4001234 h 6510067"/>
              <a:gd name="connsiteX3088" fmla="*/ 382030 w 11534150"/>
              <a:gd name="connsiteY3088" fmla="*/ 4041787 h 6510067"/>
              <a:gd name="connsiteX3089" fmla="*/ 376490 w 11534150"/>
              <a:gd name="connsiteY3089" fmla="*/ 4048668 h 6510067"/>
              <a:gd name="connsiteX3090" fmla="*/ 367467 w 11534150"/>
              <a:gd name="connsiteY3090" fmla="*/ 4049800 h 6510067"/>
              <a:gd name="connsiteX3091" fmla="*/ 359059 w 11534150"/>
              <a:gd name="connsiteY3091" fmla="*/ 4035921 h 6510067"/>
              <a:gd name="connsiteX3092" fmla="*/ 394967 w 11534150"/>
              <a:gd name="connsiteY3092" fmla="*/ 3908212 h 6510067"/>
              <a:gd name="connsiteX3093" fmla="*/ 397067 w 11534150"/>
              <a:gd name="connsiteY3093" fmla="*/ 3904182 h 6510067"/>
              <a:gd name="connsiteX3094" fmla="*/ 397264 w 11534150"/>
              <a:gd name="connsiteY3094" fmla="*/ 3904019 h 6510067"/>
              <a:gd name="connsiteX3095" fmla="*/ 398606 w 11534150"/>
              <a:gd name="connsiteY3095" fmla="*/ 3901359 h 6510067"/>
              <a:gd name="connsiteX3096" fmla="*/ 411934 w 11534150"/>
              <a:gd name="connsiteY3096" fmla="*/ 3890900 h 6510067"/>
              <a:gd name="connsiteX3097" fmla="*/ 421887 w 11534150"/>
              <a:gd name="connsiteY3097" fmla="*/ 3888985 h 6510067"/>
              <a:gd name="connsiteX3098" fmla="*/ 423969 w 11534150"/>
              <a:gd name="connsiteY3098" fmla="*/ 3881046 h 6510067"/>
              <a:gd name="connsiteX3099" fmla="*/ 412975 w 11534150"/>
              <a:gd name="connsiteY3099" fmla="*/ 3878607 h 6510067"/>
              <a:gd name="connsiteX3100" fmla="*/ 373787 w 11534150"/>
              <a:gd name="connsiteY3100" fmla="*/ 3813645 h 6510067"/>
              <a:gd name="connsiteX3101" fmla="*/ 437951 w 11534150"/>
              <a:gd name="connsiteY3101" fmla="*/ 3743142 h 6510067"/>
              <a:gd name="connsiteX3102" fmla="*/ 5001303 w 11534150"/>
              <a:gd name="connsiteY3102" fmla="*/ 3708633 h 6510067"/>
              <a:gd name="connsiteX3103" fmla="*/ 5065467 w 11534150"/>
              <a:gd name="connsiteY3103" fmla="*/ 3779136 h 6510067"/>
              <a:gd name="connsiteX3104" fmla="*/ 5026281 w 11534150"/>
              <a:gd name="connsiteY3104" fmla="*/ 3844098 h 6510067"/>
              <a:gd name="connsiteX3105" fmla="*/ 5015286 w 11534150"/>
              <a:gd name="connsiteY3105" fmla="*/ 3846537 h 6510067"/>
              <a:gd name="connsiteX3106" fmla="*/ 5017367 w 11534150"/>
              <a:gd name="connsiteY3106" fmla="*/ 3854476 h 6510067"/>
              <a:gd name="connsiteX3107" fmla="*/ 5027320 w 11534150"/>
              <a:gd name="connsiteY3107" fmla="*/ 3856391 h 6510067"/>
              <a:gd name="connsiteX3108" fmla="*/ 5044460 w 11534150"/>
              <a:gd name="connsiteY3108" fmla="*/ 3874406 h 6510067"/>
              <a:gd name="connsiteX3109" fmla="*/ 5044644 w 11534150"/>
              <a:gd name="connsiteY3109" fmla="*/ 3875571 h 6510067"/>
              <a:gd name="connsiteX3110" fmla="*/ 5080169 w 11534150"/>
              <a:gd name="connsiteY3110" fmla="*/ 4001919 h 6510067"/>
              <a:gd name="connsiteX3111" fmla="*/ 5071762 w 11534150"/>
              <a:gd name="connsiteY3111" fmla="*/ 4015797 h 6510067"/>
              <a:gd name="connsiteX3112" fmla="*/ 5071762 w 11534150"/>
              <a:gd name="connsiteY3112" fmla="*/ 4015798 h 6510067"/>
              <a:gd name="connsiteX3113" fmla="*/ 5057199 w 11534150"/>
              <a:gd name="connsiteY3113" fmla="*/ 4007785 h 6510067"/>
              <a:gd name="connsiteX3114" fmla="*/ 5045823 w 11534150"/>
              <a:gd name="connsiteY3114" fmla="*/ 3967322 h 6510067"/>
              <a:gd name="connsiteX3115" fmla="*/ 5045823 w 11534150"/>
              <a:gd name="connsiteY3115" fmla="*/ 3980302 h 6510067"/>
              <a:gd name="connsiteX3116" fmla="*/ 5043442 w 11534150"/>
              <a:gd name="connsiteY3116" fmla="*/ 3991539 h 6510067"/>
              <a:gd name="connsiteX3117" fmla="*/ 5042701 w 11534150"/>
              <a:gd name="connsiteY3117" fmla="*/ 3992586 h 6510067"/>
              <a:gd name="connsiteX3118" fmla="*/ 5032040 w 11534150"/>
              <a:gd name="connsiteY3118" fmla="*/ 4115513 h 6510067"/>
              <a:gd name="connsiteX3119" fmla="*/ 5008122 w 11534150"/>
              <a:gd name="connsiteY3119" fmla="*/ 4115513 h 6510067"/>
              <a:gd name="connsiteX3120" fmla="*/ 5001303 w 11534150"/>
              <a:gd name="connsiteY3120" fmla="*/ 4036884 h 6510067"/>
              <a:gd name="connsiteX3121" fmla="*/ 4994484 w 11534150"/>
              <a:gd name="connsiteY3121" fmla="*/ 4115513 h 6510067"/>
              <a:gd name="connsiteX3122" fmla="*/ 4970567 w 11534150"/>
              <a:gd name="connsiteY3122" fmla="*/ 4115513 h 6510067"/>
              <a:gd name="connsiteX3123" fmla="*/ 4959905 w 11534150"/>
              <a:gd name="connsiteY3123" fmla="*/ 3992586 h 6510067"/>
              <a:gd name="connsiteX3124" fmla="*/ 4959165 w 11534150"/>
              <a:gd name="connsiteY3124" fmla="*/ 3991539 h 6510067"/>
              <a:gd name="connsiteX3125" fmla="*/ 4956783 w 11534150"/>
              <a:gd name="connsiteY3125" fmla="*/ 3980302 h 6510067"/>
              <a:gd name="connsiteX3126" fmla="*/ 4956783 w 11534150"/>
              <a:gd name="connsiteY3126" fmla="*/ 3966725 h 6510067"/>
              <a:gd name="connsiteX3127" fmla="*/ 4945381 w 11534150"/>
              <a:gd name="connsiteY3127" fmla="*/ 4007278 h 6510067"/>
              <a:gd name="connsiteX3128" fmla="*/ 4939843 w 11534150"/>
              <a:gd name="connsiteY3128" fmla="*/ 4014159 h 6510067"/>
              <a:gd name="connsiteX3129" fmla="*/ 4930819 w 11534150"/>
              <a:gd name="connsiteY3129" fmla="*/ 4015291 h 6510067"/>
              <a:gd name="connsiteX3130" fmla="*/ 4923600 w 11534150"/>
              <a:gd name="connsiteY3130" fmla="*/ 4010011 h 6510067"/>
              <a:gd name="connsiteX3131" fmla="*/ 4922411 w 11534150"/>
              <a:gd name="connsiteY3131" fmla="*/ 4001412 h 6510067"/>
              <a:gd name="connsiteX3132" fmla="*/ 4958319 w 11534150"/>
              <a:gd name="connsiteY3132" fmla="*/ 3873703 h 6510067"/>
              <a:gd name="connsiteX3133" fmla="*/ 4960419 w 11534150"/>
              <a:gd name="connsiteY3133" fmla="*/ 3869673 h 6510067"/>
              <a:gd name="connsiteX3134" fmla="*/ 4960616 w 11534150"/>
              <a:gd name="connsiteY3134" fmla="*/ 3869510 h 6510067"/>
              <a:gd name="connsiteX3135" fmla="*/ 4961958 w 11534150"/>
              <a:gd name="connsiteY3135" fmla="*/ 3866850 h 6510067"/>
              <a:gd name="connsiteX3136" fmla="*/ 4975287 w 11534150"/>
              <a:gd name="connsiteY3136" fmla="*/ 3856391 h 6510067"/>
              <a:gd name="connsiteX3137" fmla="*/ 4985239 w 11534150"/>
              <a:gd name="connsiteY3137" fmla="*/ 3854476 h 6510067"/>
              <a:gd name="connsiteX3138" fmla="*/ 4987321 w 11534150"/>
              <a:gd name="connsiteY3138" fmla="*/ 3846537 h 6510067"/>
              <a:gd name="connsiteX3139" fmla="*/ 4976327 w 11534150"/>
              <a:gd name="connsiteY3139" fmla="*/ 3844098 h 6510067"/>
              <a:gd name="connsiteX3140" fmla="*/ 4937141 w 11534150"/>
              <a:gd name="connsiteY3140" fmla="*/ 3779136 h 6510067"/>
              <a:gd name="connsiteX3141" fmla="*/ 5001303 w 11534150"/>
              <a:gd name="connsiteY3141" fmla="*/ 3708633 h 6510067"/>
              <a:gd name="connsiteX3142" fmla="*/ 3690108 w 11534150"/>
              <a:gd name="connsiteY3142" fmla="*/ 3700007 h 6510067"/>
              <a:gd name="connsiteX3143" fmla="*/ 3754272 w 11534150"/>
              <a:gd name="connsiteY3143" fmla="*/ 3770510 h 6510067"/>
              <a:gd name="connsiteX3144" fmla="*/ 3715084 w 11534150"/>
              <a:gd name="connsiteY3144" fmla="*/ 3835472 h 6510067"/>
              <a:gd name="connsiteX3145" fmla="*/ 3704089 w 11534150"/>
              <a:gd name="connsiteY3145" fmla="*/ 3837911 h 6510067"/>
              <a:gd name="connsiteX3146" fmla="*/ 3706172 w 11534150"/>
              <a:gd name="connsiteY3146" fmla="*/ 3845850 h 6510067"/>
              <a:gd name="connsiteX3147" fmla="*/ 3716125 w 11534150"/>
              <a:gd name="connsiteY3147" fmla="*/ 3847765 h 6510067"/>
              <a:gd name="connsiteX3148" fmla="*/ 3733265 w 11534150"/>
              <a:gd name="connsiteY3148" fmla="*/ 3865780 h 6510067"/>
              <a:gd name="connsiteX3149" fmla="*/ 3733450 w 11534150"/>
              <a:gd name="connsiteY3149" fmla="*/ 3866945 h 6510067"/>
              <a:gd name="connsiteX3150" fmla="*/ 3768974 w 11534150"/>
              <a:gd name="connsiteY3150" fmla="*/ 3993293 h 6510067"/>
              <a:gd name="connsiteX3151" fmla="*/ 3760567 w 11534150"/>
              <a:gd name="connsiteY3151" fmla="*/ 4007171 h 6510067"/>
              <a:gd name="connsiteX3152" fmla="*/ 3760567 w 11534150"/>
              <a:gd name="connsiteY3152" fmla="*/ 4007172 h 6510067"/>
              <a:gd name="connsiteX3153" fmla="*/ 3746003 w 11534150"/>
              <a:gd name="connsiteY3153" fmla="*/ 3999159 h 6510067"/>
              <a:gd name="connsiteX3154" fmla="*/ 3734626 w 11534150"/>
              <a:gd name="connsiteY3154" fmla="*/ 3958696 h 6510067"/>
              <a:gd name="connsiteX3155" fmla="*/ 3734626 w 11534150"/>
              <a:gd name="connsiteY3155" fmla="*/ 3971676 h 6510067"/>
              <a:gd name="connsiteX3156" fmla="*/ 3732246 w 11534150"/>
              <a:gd name="connsiteY3156" fmla="*/ 3982913 h 6510067"/>
              <a:gd name="connsiteX3157" fmla="*/ 3731505 w 11534150"/>
              <a:gd name="connsiteY3157" fmla="*/ 3983960 h 6510067"/>
              <a:gd name="connsiteX3158" fmla="*/ 3720845 w 11534150"/>
              <a:gd name="connsiteY3158" fmla="*/ 4106887 h 6510067"/>
              <a:gd name="connsiteX3159" fmla="*/ 3696927 w 11534150"/>
              <a:gd name="connsiteY3159" fmla="*/ 4106887 h 6510067"/>
              <a:gd name="connsiteX3160" fmla="*/ 3690108 w 11534150"/>
              <a:gd name="connsiteY3160" fmla="*/ 4028258 h 6510067"/>
              <a:gd name="connsiteX3161" fmla="*/ 3683289 w 11534150"/>
              <a:gd name="connsiteY3161" fmla="*/ 4106887 h 6510067"/>
              <a:gd name="connsiteX3162" fmla="*/ 3659371 w 11534150"/>
              <a:gd name="connsiteY3162" fmla="*/ 4106887 h 6510067"/>
              <a:gd name="connsiteX3163" fmla="*/ 3648710 w 11534150"/>
              <a:gd name="connsiteY3163" fmla="*/ 3983960 h 6510067"/>
              <a:gd name="connsiteX3164" fmla="*/ 3647969 w 11534150"/>
              <a:gd name="connsiteY3164" fmla="*/ 3982913 h 6510067"/>
              <a:gd name="connsiteX3165" fmla="*/ 3645589 w 11534150"/>
              <a:gd name="connsiteY3165" fmla="*/ 3971676 h 6510067"/>
              <a:gd name="connsiteX3166" fmla="*/ 3645589 w 11534150"/>
              <a:gd name="connsiteY3166" fmla="*/ 3958099 h 6510067"/>
              <a:gd name="connsiteX3167" fmla="*/ 3634186 w 11534150"/>
              <a:gd name="connsiteY3167" fmla="*/ 3998653 h 6510067"/>
              <a:gd name="connsiteX3168" fmla="*/ 3628646 w 11534150"/>
              <a:gd name="connsiteY3168" fmla="*/ 4005533 h 6510067"/>
              <a:gd name="connsiteX3169" fmla="*/ 3619623 w 11534150"/>
              <a:gd name="connsiteY3169" fmla="*/ 4006665 h 6510067"/>
              <a:gd name="connsiteX3170" fmla="*/ 3611216 w 11534150"/>
              <a:gd name="connsiteY3170" fmla="*/ 3992786 h 6510067"/>
              <a:gd name="connsiteX3171" fmla="*/ 3647123 w 11534150"/>
              <a:gd name="connsiteY3171" fmla="*/ 3865077 h 6510067"/>
              <a:gd name="connsiteX3172" fmla="*/ 3649224 w 11534150"/>
              <a:gd name="connsiteY3172" fmla="*/ 3861047 h 6510067"/>
              <a:gd name="connsiteX3173" fmla="*/ 3649421 w 11534150"/>
              <a:gd name="connsiteY3173" fmla="*/ 3860884 h 6510067"/>
              <a:gd name="connsiteX3174" fmla="*/ 3650762 w 11534150"/>
              <a:gd name="connsiteY3174" fmla="*/ 3858224 h 6510067"/>
              <a:gd name="connsiteX3175" fmla="*/ 3664091 w 11534150"/>
              <a:gd name="connsiteY3175" fmla="*/ 3847765 h 6510067"/>
              <a:gd name="connsiteX3176" fmla="*/ 3674043 w 11534150"/>
              <a:gd name="connsiteY3176" fmla="*/ 3845850 h 6510067"/>
              <a:gd name="connsiteX3177" fmla="*/ 3676126 w 11534150"/>
              <a:gd name="connsiteY3177" fmla="*/ 3837911 h 6510067"/>
              <a:gd name="connsiteX3178" fmla="*/ 3665133 w 11534150"/>
              <a:gd name="connsiteY3178" fmla="*/ 3835472 h 6510067"/>
              <a:gd name="connsiteX3179" fmla="*/ 3625943 w 11534150"/>
              <a:gd name="connsiteY3179" fmla="*/ 3770510 h 6510067"/>
              <a:gd name="connsiteX3180" fmla="*/ 3690108 w 11534150"/>
              <a:gd name="connsiteY3180" fmla="*/ 3700007 h 6510067"/>
              <a:gd name="connsiteX3181" fmla="*/ 10677482 w 11534150"/>
              <a:gd name="connsiteY3181" fmla="*/ 3665502 h 6510067"/>
              <a:gd name="connsiteX3182" fmla="*/ 10741646 w 11534150"/>
              <a:gd name="connsiteY3182" fmla="*/ 3736005 h 6510067"/>
              <a:gd name="connsiteX3183" fmla="*/ 10702457 w 11534150"/>
              <a:gd name="connsiteY3183" fmla="*/ 3800967 h 6510067"/>
              <a:gd name="connsiteX3184" fmla="*/ 10691464 w 11534150"/>
              <a:gd name="connsiteY3184" fmla="*/ 3803406 h 6510067"/>
              <a:gd name="connsiteX3185" fmla="*/ 10693546 w 11534150"/>
              <a:gd name="connsiteY3185" fmla="*/ 3811345 h 6510067"/>
              <a:gd name="connsiteX3186" fmla="*/ 10703499 w 11534150"/>
              <a:gd name="connsiteY3186" fmla="*/ 3813260 h 6510067"/>
              <a:gd name="connsiteX3187" fmla="*/ 10720639 w 11534150"/>
              <a:gd name="connsiteY3187" fmla="*/ 3831275 h 6510067"/>
              <a:gd name="connsiteX3188" fmla="*/ 10720823 w 11534150"/>
              <a:gd name="connsiteY3188" fmla="*/ 3832440 h 6510067"/>
              <a:gd name="connsiteX3189" fmla="*/ 10756348 w 11534150"/>
              <a:gd name="connsiteY3189" fmla="*/ 3958788 h 6510067"/>
              <a:gd name="connsiteX3190" fmla="*/ 10747940 w 11534150"/>
              <a:gd name="connsiteY3190" fmla="*/ 3972667 h 6510067"/>
              <a:gd name="connsiteX3191" fmla="*/ 10747940 w 11534150"/>
              <a:gd name="connsiteY3191" fmla="*/ 3972667 h 6510067"/>
              <a:gd name="connsiteX3192" fmla="*/ 10733377 w 11534150"/>
              <a:gd name="connsiteY3192" fmla="*/ 3964654 h 6510067"/>
              <a:gd name="connsiteX3193" fmla="*/ 10722000 w 11534150"/>
              <a:gd name="connsiteY3193" fmla="*/ 3924191 h 6510067"/>
              <a:gd name="connsiteX3194" fmla="*/ 10722000 w 11534150"/>
              <a:gd name="connsiteY3194" fmla="*/ 3937171 h 6510067"/>
              <a:gd name="connsiteX3195" fmla="*/ 10719620 w 11534150"/>
              <a:gd name="connsiteY3195" fmla="*/ 3948408 h 6510067"/>
              <a:gd name="connsiteX3196" fmla="*/ 10718879 w 11534150"/>
              <a:gd name="connsiteY3196" fmla="*/ 3949455 h 6510067"/>
              <a:gd name="connsiteX3197" fmla="*/ 10708219 w 11534150"/>
              <a:gd name="connsiteY3197" fmla="*/ 4072382 h 6510067"/>
              <a:gd name="connsiteX3198" fmla="*/ 10684301 w 11534150"/>
              <a:gd name="connsiteY3198" fmla="*/ 4072382 h 6510067"/>
              <a:gd name="connsiteX3199" fmla="*/ 10677482 w 11534150"/>
              <a:gd name="connsiteY3199" fmla="*/ 3993753 h 6510067"/>
              <a:gd name="connsiteX3200" fmla="*/ 10670663 w 11534150"/>
              <a:gd name="connsiteY3200" fmla="*/ 4072382 h 6510067"/>
              <a:gd name="connsiteX3201" fmla="*/ 10646745 w 11534150"/>
              <a:gd name="connsiteY3201" fmla="*/ 4072382 h 6510067"/>
              <a:gd name="connsiteX3202" fmla="*/ 10636085 w 11534150"/>
              <a:gd name="connsiteY3202" fmla="*/ 3949455 h 6510067"/>
              <a:gd name="connsiteX3203" fmla="*/ 10635344 w 11534150"/>
              <a:gd name="connsiteY3203" fmla="*/ 3948408 h 6510067"/>
              <a:gd name="connsiteX3204" fmla="*/ 10632963 w 11534150"/>
              <a:gd name="connsiteY3204" fmla="*/ 3937171 h 6510067"/>
              <a:gd name="connsiteX3205" fmla="*/ 10632963 w 11534150"/>
              <a:gd name="connsiteY3205" fmla="*/ 3923594 h 6510067"/>
              <a:gd name="connsiteX3206" fmla="*/ 10621561 w 11534150"/>
              <a:gd name="connsiteY3206" fmla="*/ 3964148 h 6510067"/>
              <a:gd name="connsiteX3207" fmla="*/ 10606998 w 11534150"/>
              <a:gd name="connsiteY3207" fmla="*/ 3972160 h 6510067"/>
              <a:gd name="connsiteX3208" fmla="*/ 10606998 w 11534150"/>
              <a:gd name="connsiteY3208" fmla="*/ 3972160 h 6510067"/>
              <a:gd name="connsiteX3209" fmla="*/ 10598590 w 11534150"/>
              <a:gd name="connsiteY3209" fmla="*/ 3958281 h 6510067"/>
              <a:gd name="connsiteX3210" fmla="*/ 10634498 w 11534150"/>
              <a:gd name="connsiteY3210" fmla="*/ 3830572 h 6510067"/>
              <a:gd name="connsiteX3211" fmla="*/ 10636598 w 11534150"/>
              <a:gd name="connsiteY3211" fmla="*/ 3826542 h 6510067"/>
              <a:gd name="connsiteX3212" fmla="*/ 10636795 w 11534150"/>
              <a:gd name="connsiteY3212" fmla="*/ 3826379 h 6510067"/>
              <a:gd name="connsiteX3213" fmla="*/ 10638137 w 11534150"/>
              <a:gd name="connsiteY3213" fmla="*/ 3823719 h 6510067"/>
              <a:gd name="connsiteX3214" fmla="*/ 10651465 w 11534150"/>
              <a:gd name="connsiteY3214" fmla="*/ 3813260 h 6510067"/>
              <a:gd name="connsiteX3215" fmla="*/ 10661417 w 11534150"/>
              <a:gd name="connsiteY3215" fmla="*/ 3811345 h 6510067"/>
              <a:gd name="connsiteX3216" fmla="*/ 10663500 w 11534150"/>
              <a:gd name="connsiteY3216" fmla="*/ 3803406 h 6510067"/>
              <a:gd name="connsiteX3217" fmla="*/ 10652506 w 11534150"/>
              <a:gd name="connsiteY3217" fmla="*/ 3800967 h 6510067"/>
              <a:gd name="connsiteX3218" fmla="*/ 10613318 w 11534150"/>
              <a:gd name="connsiteY3218" fmla="*/ 3736005 h 6510067"/>
              <a:gd name="connsiteX3219" fmla="*/ 10677482 w 11534150"/>
              <a:gd name="connsiteY3219" fmla="*/ 3665502 h 6510067"/>
              <a:gd name="connsiteX3220" fmla="*/ 2223595 w 11534150"/>
              <a:gd name="connsiteY3220" fmla="*/ 3605121 h 6510067"/>
              <a:gd name="connsiteX3221" fmla="*/ 2287759 w 11534150"/>
              <a:gd name="connsiteY3221" fmla="*/ 3675624 h 6510067"/>
              <a:gd name="connsiteX3222" fmla="*/ 2248571 w 11534150"/>
              <a:gd name="connsiteY3222" fmla="*/ 3740586 h 6510067"/>
              <a:gd name="connsiteX3223" fmla="*/ 2237577 w 11534150"/>
              <a:gd name="connsiteY3223" fmla="*/ 3743025 h 6510067"/>
              <a:gd name="connsiteX3224" fmla="*/ 2239659 w 11534150"/>
              <a:gd name="connsiteY3224" fmla="*/ 3750964 h 6510067"/>
              <a:gd name="connsiteX3225" fmla="*/ 2249612 w 11534150"/>
              <a:gd name="connsiteY3225" fmla="*/ 3752879 h 6510067"/>
              <a:gd name="connsiteX3226" fmla="*/ 2266752 w 11534150"/>
              <a:gd name="connsiteY3226" fmla="*/ 3770894 h 6510067"/>
              <a:gd name="connsiteX3227" fmla="*/ 2266937 w 11534150"/>
              <a:gd name="connsiteY3227" fmla="*/ 3772059 h 6510067"/>
              <a:gd name="connsiteX3228" fmla="*/ 2302461 w 11534150"/>
              <a:gd name="connsiteY3228" fmla="*/ 3898407 h 6510067"/>
              <a:gd name="connsiteX3229" fmla="*/ 2294053 w 11534150"/>
              <a:gd name="connsiteY3229" fmla="*/ 3912286 h 6510067"/>
              <a:gd name="connsiteX3230" fmla="*/ 2294053 w 11534150"/>
              <a:gd name="connsiteY3230" fmla="*/ 3912286 h 6510067"/>
              <a:gd name="connsiteX3231" fmla="*/ 2279490 w 11534150"/>
              <a:gd name="connsiteY3231" fmla="*/ 3904273 h 6510067"/>
              <a:gd name="connsiteX3232" fmla="*/ 2268114 w 11534150"/>
              <a:gd name="connsiteY3232" fmla="*/ 3863810 h 6510067"/>
              <a:gd name="connsiteX3233" fmla="*/ 2268114 w 11534150"/>
              <a:gd name="connsiteY3233" fmla="*/ 3876790 h 6510067"/>
              <a:gd name="connsiteX3234" fmla="*/ 2265733 w 11534150"/>
              <a:gd name="connsiteY3234" fmla="*/ 3888027 h 6510067"/>
              <a:gd name="connsiteX3235" fmla="*/ 2264992 w 11534150"/>
              <a:gd name="connsiteY3235" fmla="*/ 3889074 h 6510067"/>
              <a:gd name="connsiteX3236" fmla="*/ 2254332 w 11534150"/>
              <a:gd name="connsiteY3236" fmla="*/ 4012001 h 6510067"/>
              <a:gd name="connsiteX3237" fmla="*/ 2230414 w 11534150"/>
              <a:gd name="connsiteY3237" fmla="*/ 4012001 h 6510067"/>
              <a:gd name="connsiteX3238" fmla="*/ 2223595 w 11534150"/>
              <a:gd name="connsiteY3238" fmla="*/ 3933372 h 6510067"/>
              <a:gd name="connsiteX3239" fmla="*/ 2216776 w 11534150"/>
              <a:gd name="connsiteY3239" fmla="*/ 4012001 h 6510067"/>
              <a:gd name="connsiteX3240" fmla="*/ 2192858 w 11534150"/>
              <a:gd name="connsiteY3240" fmla="*/ 4012001 h 6510067"/>
              <a:gd name="connsiteX3241" fmla="*/ 2182198 w 11534150"/>
              <a:gd name="connsiteY3241" fmla="*/ 3889074 h 6510067"/>
              <a:gd name="connsiteX3242" fmla="*/ 2181457 w 11534150"/>
              <a:gd name="connsiteY3242" fmla="*/ 3888027 h 6510067"/>
              <a:gd name="connsiteX3243" fmla="*/ 2179076 w 11534150"/>
              <a:gd name="connsiteY3243" fmla="*/ 3876790 h 6510067"/>
              <a:gd name="connsiteX3244" fmla="*/ 2179076 w 11534150"/>
              <a:gd name="connsiteY3244" fmla="*/ 3863213 h 6510067"/>
              <a:gd name="connsiteX3245" fmla="*/ 2167674 w 11534150"/>
              <a:gd name="connsiteY3245" fmla="*/ 3903767 h 6510067"/>
              <a:gd name="connsiteX3246" fmla="*/ 2153111 w 11534150"/>
              <a:gd name="connsiteY3246" fmla="*/ 3911779 h 6510067"/>
              <a:gd name="connsiteX3247" fmla="*/ 2153111 w 11534150"/>
              <a:gd name="connsiteY3247" fmla="*/ 3911779 h 6510067"/>
              <a:gd name="connsiteX3248" fmla="*/ 2144703 w 11534150"/>
              <a:gd name="connsiteY3248" fmla="*/ 3897900 h 6510067"/>
              <a:gd name="connsiteX3249" fmla="*/ 2180611 w 11534150"/>
              <a:gd name="connsiteY3249" fmla="*/ 3770191 h 6510067"/>
              <a:gd name="connsiteX3250" fmla="*/ 2182711 w 11534150"/>
              <a:gd name="connsiteY3250" fmla="*/ 3766161 h 6510067"/>
              <a:gd name="connsiteX3251" fmla="*/ 2182908 w 11534150"/>
              <a:gd name="connsiteY3251" fmla="*/ 3765998 h 6510067"/>
              <a:gd name="connsiteX3252" fmla="*/ 2184250 w 11534150"/>
              <a:gd name="connsiteY3252" fmla="*/ 3763338 h 6510067"/>
              <a:gd name="connsiteX3253" fmla="*/ 2197578 w 11534150"/>
              <a:gd name="connsiteY3253" fmla="*/ 3752879 h 6510067"/>
              <a:gd name="connsiteX3254" fmla="*/ 2207530 w 11534150"/>
              <a:gd name="connsiteY3254" fmla="*/ 3750964 h 6510067"/>
              <a:gd name="connsiteX3255" fmla="*/ 2209613 w 11534150"/>
              <a:gd name="connsiteY3255" fmla="*/ 3743025 h 6510067"/>
              <a:gd name="connsiteX3256" fmla="*/ 2198619 w 11534150"/>
              <a:gd name="connsiteY3256" fmla="*/ 3740586 h 6510067"/>
              <a:gd name="connsiteX3257" fmla="*/ 2159431 w 11534150"/>
              <a:gd name="connsiteY3257" fmla="*/ 3675624 h 6510067"/>
              <a:gd name="connsiteX3258" fmla="*/ 2223595 w 11534150"/>
              <a:gd name="connsiteY3258" fmla="*/ 3605121 h 6510067"/>
              <a:gd name="connsiteX3259" fmla="*/ 8835110 w 11534150"/>
              <a:gd name="connsiteY3259" fmla="*/ 3592900 h 6510067"/>
              <a:gd name="connsiteX3260" fmla="*/ 8899274 w 11534150"/>
              <a:gd name="connsiteY3260" fmla="*/ 3663403 h 6510067"/>
              <a:gd name="connsiteX3261" fmla="*/ 8860085 w 11534150"/>
              <a:gd name="connsiteY3261" fmla="*/ 3728365 h 6510067"/>
              <a:gd name="connsiteX3262" fmla="*/ 8849092 w 11534150"/>
              <a:gd name="connsiteY3262" fmla="*/ 3730804 h 6510067"/>
              <a:gd name="connsiteX3263" fmla="*/ 8851174 w 11534150"/>
              <a:gd name="connsiteY3263" fmla="*/ 3738743 h 6510067"/>
              <a:gd name="connsiteX3264" fmla="*/ 8861127 w 11534150"/>
              <a:gd name="connsiteY3264" fmla="*/ 3740658 h 6510067"/>
              <a:gd name="connsiteX3265" fmla="*/ 8878267 w 11534150"/>
              <a:gd name="connsiteY3265" fmla="*/ 3758673 h 6510067"/>
              <a:gd name="connsiteX3266" fmla="*/ 8878451 w 11534150"/>
              <a:gd name="connsiteY3266" fmla="*/ 3759838 h 6510067"/>
              <a:gd name="connsiteX3267" fmla="*/ 8913976 w 11534150"/>
              <a:gd name="connsiteY3267" fmla="*/ 3886186 h 6510067"/>
              <a:gd name="connsiteX3268" fmla="*/ 8905568 w 11534150"/>
              <a:gd name="connsiteY3268" fmla="*/ 3900065 h 6510067"/>
              <a:gd name="connsiteX3269" fmla="*/ 8905568 w 11534150"/>
              <a:gd name="connsiteY3269" fmla="*/ 3900065 h 6510067"/>
              <a:gd name="connsiteX3270" fmla="*/ 8891005 w 11534150"/>
              <a:gd name="connsiteY3270" fmla="*/ 3892052 h 6510067"/>
              <a:gd name="connsiteX3271" fmla="*/ 8879628 w 11534150"/>
              <a:gd name="connsiteY3271" fmla="*/ 3851589 h 6510067"/>
              <a:gd name="connsiteX3272" fmla="*/ 8879628 w 11534150"/>
              <a:gd name="connsiteY3272" fmla="*/ 3864569 h 6510067"/>
              <a:gd name="connsiteX3273" fmla="*/ 8877248 w 11534150"/>
              <a:gd name="connsiteY3273" fmla="*/ 3875806 h 6510067"/>
              <a:gd name="connsiteX3274" fmla="*/ 8876507 w 11534150"/>
              <a:gd name="connsiteY3274" fmla="*/ 3876853 h 6510067"/>
              <a:gd name="connsiteX3275" fmla="*/ 8865847 w 11534150"/>
              <a:gd name="connsiteY3275" fmla="*/ 3999780 h 6510067"/>
              <a:gd name="connsiteX3276" fmla="*/ 8841929 w 11534150"/>
              <a:gd name="connsiteY3276" fmla="*/ 3999780 h 6510067"/>
              <a:gd name="connsiteX3277" fmla="*/ 8835110 w 11534150"/>
              <a:gd name="connsiteY3277" fmla="*/ 3921151 h 6510067"/>
              <a:gd name="connsiteX3278" fmla="*/ 8828291 w 11534150"/>
              <a:gd name="connsiteY3278" fmla="*/ 3999780 h 6510067"/>
              <a:gd name="connsiteX3279" fmla="*/ 8804373 w 11534150"/>
              <a:gd name="connsiteY3279" fmla="*/ 3999780 h 6510067"/>
              <a:gd name="connsiteX3280" fmla="*/ 8793713 w 11534150"/>
              <a:gd name="connsiteY3280" fmla="*/ 3876853 h 6510067"/>
              <a:gd name="connsiteX3281" fmla="*/ 8792972 w 11534150"/>
              <a:gd name="connsiteY3281" fmla="*/ 3875806 h 6510067"/>
              <a:gd name="connsiteX3282" fmla="*/ 8790591 w 11534150"/>
              <a:gd name="connsiteY3282" fmla="*/ 3864569 h 6510067"/>
              <a:gd name="connsiteX3283" fmla="*/ 8790591 w 11534150"/>
              <a:gd name="connsiteY3283" fmla="*/ 3850992 h 6510067"/>
              <a:gd name="connsiteX3284" fmla="*/ 8779189 w 11534150"/>
              <a:gd name="connsiteY3284" fmla="*/ 3891546 h 6510067"/>
              <a:gd name="connsiteX3285" fmla="*/ 8764626 w 11534150"/>
              <a:gd name="connsiteY3285" fmla="*/ 3899558 h 6510067"/>
              <a:gd name="connsiteX3286" fmla="*/ 8764626 w 11534150"/>
              <a:gd name="connsiteY3286" fmla="*/ 3899558 h 6510067"/>
              <a:gd name="connsiteX3287" fmla="*/ 8756218 w 11534150"/>
              <a:gd name="connsiteY3287" fmla="*/ 3885679 h 6510067"/>
              <a:gd name="connsiteX3288" fmla="*/ 8792126 w 11534150"/>
              <a:gd name="connsiteY3288" fmla="*/ 3757970 h 6510067"/>
              <a:gd name="connsiteX3289" fmla="*/ 8794226 w 11534150"/>
              <a:gd name="connsiteY3289" fmla="*/ 3753940 h 6510067"/>
              <a:gd name="connsiteX3290" fmla="*/ 8794423 w 11534150"/>
              <a:gd name="connsiteY3290" fmla="*/ 3753777 h 6510067"/>
              <a:gd name="connsiteX3291" fmla="*/ 8795765 w 11534150"/>
              <a:gd name="connsiteY3291" fmla="*/ 3751117 h 6510067"/>
              <a:gd name="connsiteX3292" fmla="*/ 8809093 w 11534150"/>
              <a:gd name="connsiteY3292" fmla="*/ 3740658 h 6510067"/>
              <a:gd name="connsiteX3293" fmla="*/ 8819045 w 11534150"/>
              <a:gd name="connsiteY3293" fmla="*/ 3738743 h 6510067"/>
              <a:gd name="connsiteX3294" fmla="*/ 8821128 w 11534150"/>
              <a:gd name="connsiteY3294" fmla="*/ 3730804 h 6510067"/>
              <a:gd name="connsiteX3295" fmla="*/ 8810134 w 11534150"/>
              <a:gd name="connsiteY3295" fmla="*/ 3728365 h 6510067"/>
              <a:gd name="connsiteX3296" fmla="*/ 8770946 w 11534150"/>
              <a:gd name="connsiteY3296" fmla="*/ 3663403 h 6510067"/>
              <a:gd name="connsiteX3297" fmla="*/ 8835110 w 11534150"/>
              <a:gd name="connsiteY3297" fmla="*/ 3592900 h 6510067"/>
              <a:gd name="connsiteX3298" fmla="*/ 11454876 w 11534150"/>
              <a:gd name="connsiteY3298" fmla="*/ 3527537 h 6510067"/>
              <a:gd name="connsiteX3299" fmla="*/ 11519040 w 11534150"/>
              <a:gd name="connsiteY3299" fmla="*/ 3598040 h 6510067"/>
              <a:gd name="connsiteX3300" fmla="*/ 11479851 w 11534150"/>
              <a:gd name="connsiteY3300" fmla="*/ 3663002 h 6510067"/>
              <a:gd name="connsiteX3301" fmla="*/ 11468858 w 11534150"/>
              <a:gd name="connsiteY3301" fmla="*/ 3665441 h 6510067"/>
              <a:gd name="connsiteX3302" fmla="*/ 11470940 w 11534150"/>
              <a:gd name="connsiteY3302" fmla="*/ 3673380 h 6510067"/>
              <a:gd name="connsiteX3303" fmla="*/ 11480893 w 11534150"/>
              <a:gd name="connsiteY3303" fmla="*/ 3675295 h 6510067"/>
              <a:gd name="connsiteX3304" fmla="*/ 11498033 w 11534150"/>
              <a:gd name="connsiteY3304" fmla="*/ 3693310 h 6510067"/>
              <a:gd name="connsiteX3305" fmla="*/ 11498217 w 11534150"/>
              <a:gd name="connsiteY3305" fmla="*/ 3694475 h 6510067"/>
              <a:gd name="connsiteX3306" fmla="*/ 11533742 w 11534150"/>
              <a:gd name="connsiteY3306" fmla="*/ 3820823 h 6510067"/>
              <a:gd name="connsiteX3307" fmla="*/ 11525334 w 11534150"/>
              <a:gd name="connsiteY3307" fmla="*/ 3834702 h 6510067"/>
              <a:gd name="connsiteX3308" fmla="*/ 11525334 w 11534150"/>
              <a:gd name="connsiteY3308" fmla="*/ 3834702 h 6510067"/>
              <a:gd name="connsiteX3309" fmla="*/ 11510771 w 11534150"/>
              <a:gd name="connsiteY3309" fmla="*/ 3826689 h 6510067"/>
              <a:gd name="connsiteX3310" fmla="*/ 11499394 w 11534150"/>
              <a:gd name="connsiteY3310" fmla="*/ 3786226 h 6510067"/>
              <a:gd name="connsiteX3311" fmla="*/ 11499394 w 11534150"/>
              <a:gd name="connsiteY3311" fmla="*/ 3799206 h 6510067"/>
              <a:gd name="connsiteX3312" fmla="*/ 11497014 w 11534150"/>
              <a:gd name="connsiteY3312" fmla="*/ 3810443 h 6510067"/>
              <a:gd name="connsiteX3313" fmla="*/ 11496273 w 11534150"/>
              <a:gd name="connsiteY3313" fmla="*/ 3811490 h 6510067"/>
              <a:gd name="connsiteX3314" fmla="*/ 11485613 w 11534150"/>
              <a:gd name="connsiteY3314" fmla="*/ 3934417 h 6510067"/>
              <a:gd name="connsiteX3315" fmla="*/ 11461695 w 11534150"/>
              <a:gd name="connsiteY3315" fmla="*/ 3934417 h 6510067"/>
              <a:gd name="connsiteX3316" fmla="*/ 11454876 w 11534150"/>
              <a:gd name="connsiteY3316" fmla="*/ 3855788 h 6510067"/>
              <a:gd name="connsiteX3317" fmla="*/ 11448057 w 11534150"/>
              <a:gd name="connsiteY3317" fmla="*/ 3934417 h 6510067"/>
              <a:gd name="connsiteX3318" fmla="*/ 11424139 w 11534150"/>
              <a:gd name="connsiteY3318" fmla="*/ 3934417 h 6510067"/>
              <a:gd name="connsiteX3319" fmla="*/ 11413479 w 11534150"/>
              <a:gd name="connsiteY3319" fmla="*/ 3811490 h 6510067"/>
              <a:gd name="connsiteX3320" fmla="*/ 11412738 w 11534150"/>
              <a:gd name="connsiteY3320" fmla="*/ 3810443 h 6510067"/>
              <a:gd name="connsiteX3321" fmla="*/ 11410357 w 11534150"/>
              <a:gd name="connsiteY3321" fmla="*/ 3799206 h 6510067"/>
              <a:gd name="connsiteX3322" fmla="*/ 11410357 w 11534150"/>
              <a:gd name="connsiteY3322" fmla="*/ 3785629 h 6510067"/>
              <a:gd name="connsiteX3323" fmla="*/ 11398955 w 11534150"/>
              <a:gd name="connsiteY3323" fmla="*/ 3826183 h 6510067"/>
              <a:gd name="connsiteX3324" fmla="*/ 11384392 w 11534150"/>
              <a:gd name="connsiteY3324" fmla="*/ 3834195 h 6510067"/>
              <a:gd name="connsiteX3325" fmla="*/ 11384392 w 11534150"/>
              <a:gd name="connsiteY3325" fmla="*/ 3834195 h 6510067"/>
              <a:gd name="connsiteX3326" fmla="*/ 11375984 w 11534150"/>
              <a:gd name="connsiteY3326" fmla="*/ 3820316 h 6510067"/>
              <a:gd name="connsiteX3327" fmla="*/ 11411892 w 11534150"/>
              <a:gd name="connsiteY3327" fmla="*/ 3692607 h 6510067"/>
              <a:gd name="connsiteX3328" fmla="*/ 11413992 w 11534150"/>
              <a:gd name="connsiteY3328" fmla="*/ 3688577 h 6510067"/>
              <a:gd name="connsiteX3329" fmla="*/ 11414189 w 11534150"/>
              <a:gd name="connsiteY3329" fmla="*/ 3688414 h 6510067"/>
              <a:gd name="connsiteX3330" fmla="*/ 11415531 w 11534150"/>
              <a:gd name="connsiteY3330" fmla="*/ 3685754 h 6510067"/>
              <a:gd name="connsiteX3331" fmla="*/ 11428859 w 11534150"/>
              <a:gd name="connsiteY3331" fmla="*/ 3675295 h 6510067"/>
              <a:gd name="connsiteX3332" fmla="*/ 11438811 w 11534150"/>
              <a:gd name="connsiteY3332" fmla="*/ 3673380 h 6510067"/>
              <a:gd name="connsiteX3333" fmla="*/ 11440894 w 11534150"/>
              <a:gd name="connsiteY3333" fmla="*/ 3665441 h 6510067"/>
              <a:gd name="connsiteX3334" fmla="*/ 11429900 w 11534150"/>
              <a:gd name="connsiteY3334" fmla="*/ 3663002 h 6510067"/>
              <a:gd name="connsiteX3335" fmla="*/ 11390712 w 11534150"/>
              <a:gd name="connsiteY3335" fmla="*/ 3598040 h 6510067"/>
              <a:gd name="connsiteX3336" fmla="*/ 11454876 w 11534150"/>
              <a:gd name="connsiteY3336" fmla="*/ 3527537 h 6510067"/>
              <a:gd name="connsiteX3337" fmla="*/ 4475091 w 11534150"/>
              <a:gd name="connsiteY3337" fmla="*/ 3441215 h 6510067"/>
              <a:gd name="connsiteX3338" fmla="*/ 4539255 w 11534150"/>
              <a:gd name="connsiteY3338" fmla="*/ 3511718 h 6510067"/>
              <a:gd name="connsiteX3339" fmla="*/ 4500066 w 11534150"/>
              <a:gd name="connsiteY3339" fmla="*/ 3576680 h 6510067"/>
              <a:gd name="connsiteX3340" fmla="*/ 4489073 w 11534150"/>
              <a:gd name="connsiteY3340" fmla="*/ 3579119 h 6510067"/>
              <a:gd name="connsiteX3341" fmla="*/ 4491155 w 11534150"/>
              <a:gd name="connsiteY3341" fmla="*/ 3587058 h 6510067"/>
              <a:gd name="connsiteX3342" fmla="*/ 4501108 w 11534150"/>
              <a:gd name="connsiteY3342" fmla="*/ 3588973 h 6510067"/>
              <a:gd name="connsiteX3343" fmla="*/ 4518248 w 11534150"/>
              <a:gd name="connsiteY3343" fmla="*/ 3606988 h 6510067"/>
              <a:gd name="connsiteX3344" fmla="*/ 4518432 w 11534150"/>
              <a:gd name="connsiteY3344" fmla="*/ 3608153 h 6510067"/>
              <a:gd name="connsiteX3345" fmla="*/ 4553957 w 11534150"/>
              <a:gd name="connsiteY3345" fmla="*/ 3734501 h 6510067"/>
              <a:gd name="connsiteX3346" fmla="*/ 4545549 w 11534150"/>
              <a:gd name="connsiteY3346" fmla="*/ 3748380 h 6510067"/>
              <a:gd name="connsiteX3347" fmla="*/ 4545549 w 11534150"/>
              <a:gd name="connsiteY3347" fmla="*/ 3748380 h 6510067"/>
              <a:gd name="connsiteX3348" fmla="*/ 4530986 w 11534150"/>
              <a:gd name="connsiteY3348" fmla="*/ 3740367 h 6510067"/>
              <a:gd name="connsiteX3349" fmla="*/ 4519609 w 11534150"/>
              <a:gd name="connsiteY3349" fmla="*/ 3699904 h 6510067"/>
              <a:gd name="connsiteX3350" fmla="*/ 4519609 w 11534150"/>
              <a:gd name="connsiteY3350" fmla="*/ 3712884 h 6510067"/>
              <a:gd name="connsiteX3351" fmla="*/ 4517229 w 11534150"/>
              <a:gd name="connsiteY3351" fmla="*/ 3724121 h 6510067"/>
              <a:gd name="connsiteX3352" fmla="*/ 4516487 w 11534150"/>
              <a:gd name="connsiteY3352" fmla="*/ 3725168 h 6510067"/>
              <a:gd name="connsiteX3353" fmla="*/ 4505828 w 11534150"/>
              <a:gd name="connsiteY3353" fmla="*/ 3848095 h 6510067"/>
              <a:gd name="connsiteX3354" fmla="*/ 4481910 w 11534150"/>
              <a:gd name="connsiteY3354" fmla="*/ 3848095 h 6510067"/>
              <a:gd name="connsiteX3355" fmla="*/ 4475091 w 11534150"/>
              <a:gd name="connsiteY3355" fmla="*/ 3769466 h 6510067"/>
              <a:gd name="connsiteX3356" fmla="*/ 4468271 w 11534150"/>
              <a:gd name="connsiteY3356" fmla="*/ 3848095 h 6510067"/>
              <a:gd name="connsiteX3357" fmla="*/ 4444355 w 11534150"/>
              <a:gd name="connsiteY3357" fmla="*/ 3848095 h 6510067"/>
              <a:gd name="connsiteX3358" fmla="*/ 4433693 w 11534150"/>
              <a:gd name="connsiteY3358" fmla="*/ 3725168 h 6510067"/>
              <a:gd name="connsiteX3359" fmla="*/ 4432953 w 11534150"/>
              <a:gd name="connsiteY3359" fmla="*/ 3724121 h 6510067"/>
              <a:gd name="connsiteX3360" fmla="*/ 4430573 w 11534150"/>
              <a:gd name="connsiteY3360" fmla="*/ 3712884 h 6510067"/>
              <a:gd name="connsiteX3361" fmla="*/ 4430573 w 11534150"/>
              <a:gd name="connsiteY3361" fmla="*/ 3699307 h 6510067"/>
              <a:gd name="connsiteX3362" fmla="*/ 4419169 w 11534150"/>
              <a:gd name="connsiteY3362" fmla="*/ 3739861 h 6510067"/>
              <a:gd name="connsiteX3363" fmla="*/ 4404606 w 11534150"/>
              <a:gd name="connsiteY3363" fmla="*/ 3747873 h 6510067"/>
              <a:gd name="connsiteX3364" fmla="*/ 4404606 w 11534150"/>
              <a:gd name="connsiteY3364" fmla="*/ 3747873 h 6510067"/>
              <a:gd name="connsiteX3365" fmla="*/ 4396198 w 11534150"/>
              <a:gd name="connsiteY3365" fmla="*/ 3733994 h 6510067"/>
              <a:gd name="connsiteX3366" fmla="*/ 4432106 w 11534150"/>
              <a:gd name="connsiteY3366" fmla="*/ 3606285 h 6510067"/>
              <a:gd name="connsiteX3367" fmla="*/ 4434207 w 11534150"/>
              <a:gd name="connsiteY3367" fmla="*/ 3602255 h 6510067"/>
              <a:gd name="connsiteX3368" fmla="*/ 4434403 w 11534150"/>
              <a:gd name="connsiteY3368" fmla="*/ 3602092 h 6510067"/>
              <a:gd name="connsiteX3369" fmla="*/ 4435747 w 11534150"/>
              <a:gd name="connsiteY3369" fmla="*/ 3599432 h 6510067"/>
              <a:gd name="connsiteX3370" fmla="*/ 4449073 w 11534150"/>
              <a:gd name="connsiteY3370" fmla="*/ 3588973 h 6510067"/>
              <a:gd name="connsiteX3371" fmla="*/ 4459026 w 11534150"/>
              <a:gd name="connsiteY3371" fmla="*/ 3587058 h 6510067"/>
              <a:gd name="connsiteX3372" fmla="*/ 4461109 w 11534150"/>
              <a:gd name="connsiteY3372" fmla="*/ 3579119 h 6510067"/>
              <a:gd name="connsiteX3373" fmla="*/ 4450116 w 11534150"/>
              <a:gd name="connsiteY3373" fmla="*/ 3576680 h 6510067"/>
              <a:gd name="connsiteX3374" fmla="*/ 4410927 w 11534150"/>
              <a:gd name="connsiteY3374" fmla="*/ 3511718 h 6510067"/>
              <a:gd name="connsiteX3375" fmla="*/ 4475091 w 11534150"/>
              <a:gd name="connsiteY3375" fmla="*/ 3441215 h 6510067"/>
              <a:gd name="connsiteX3376" fmla="*/ 1800928 w 11534150"/>
              <a:gd name="connsiteY3376" fmla="*/ 3398086 h 6510067"/>
              <a:gd name="connsiteX3377" fmla="*/ 1865090 w 11534150"/>
              <a:gd name="connsiteY3377" fmla="*/ 3468589 h 6510067"/>
              <a:gd name="connsiteX3378" fmla="*/ 1825906 w 11534150"/>
              <a:gd name="connsiteY3378" fmla="*/ 3533551 h 6510067"/>
              <a:gd name="connsiteX3379" fmla="*/ 1814909 w 11534150"/>
              <a:gd name="connsiteY3379" fmla="*/ 3535990 h 6510067"/>
              <a:gd name="connsiteX3380" fmla="*/ 1816993 w 11534150"/>
              <a:gd name="connsiteY3380" fmla="*/ 3543929 h 6510067"/>
              <a:gd name="connsiteX3381" fmla="*/ 1826944 w 11534150"/>
              <a:gd name="connsiteY3381" fmla="*/ 3545844 h 6510067"/>
              <a:gd name="connsiteX3382" fmla="*/ 1844083 w 11534150"/>
              <a:gd name="connsiteY3382" fmla="*/ 3563859 h 6510067"/>
              <a:gd name="connsiteX3383" fmla="*/ 1844269 w 11534150"/>
              <a:gd name="connsiteY3383" fmla="*/ 3565024 h 6510067"/>
              <a:gd name="connsiteX3384" fmla="*/ 1879793 w 11534150"/>
              <a:gd name="connsiteY3384" fmla="*/ 3691372 h 6510067"/>
              <a:gd name="connsiteX3385" fmla="*/ 1871386 w 11534150"/>
              <a:gd name="connsiteY3385" fmla="*/ 3705251 h 6510067"/>
              <a:gd name="connsiteX3386" fmla="*/ 1871386 w 11534150"/>
              <a:gd name="connsiteY3386" fmla="*/ 3705251 h 6510067"/>
              <a:gd name="connsiteX3387" fmla="*/ 1856823 w 11534150"/>
              <a:gd name="connsiteY3387" fmla="*/ 3697238 h 6510067"/>
              <a:gd name="connsiteX3388" fmla="*/ 1845445 w 11534150"/>
              <a:gd name="connsiteY3388" fmla="*/ 3656775 h 6510067"/>
              <a:gd name="connsiteX3389" fmla="*/ 1845445 w 11534150"/>
              <a:gd name="connsiteY3389" fmla="*/ 3669755 h 6510067"/>
              <a:gd name="connsiteX3390" fmla="*/ 1843066 w 11534150"/>
              <a:gd name="connsiteY3390" fmla="*/ 3680992 h 6510067"/>
              <a:gd name="connsiteX3391" fmla="*/ 1842323 w 11534150"/>
              <a:gd name="connsiteY3391" fmla="*/ 3682039 h 6510067"/>
              <a:gd name="connsiteX3392" fmla="*/ 1831665 w 11534150"/>
              <a:gd name="connsiteY3392" fmla="*/ 3804966 h 6510067"/>
              <a:gd name="connsiteX3393" fmla="*/ 1807748 w 11534150"/>
              <a:gd name="connsiteY3393" fmla="*/ 3804966 h 6510067"/>
              <a:gd name="connsiteX3394" fmla="*/ 1800928 w 11534150"/>
              <a:gd name="connsiteY3394" fmla="*/ 3726337 h 6510067"/>
              <a:gd name="connsiteX3395" fmla="*/ 1794110 w 11534150"/>
              <a:gd name="connsiteY3395" fmla="*/ 3804966 h 6510067"/>
              <a:gd name="connsiteX3396" fmla="*/ 1770189 w 11534150"/>
              <a:gd name="connsiteY3396" fmla="*/ 3804966 h 6510067"/>
              <a:gd name="connsiteX3397" fmla="*/ 1759531 w 11534150"/>
              <a:gd name="connsiteY3397" fmla="*/ 3682039 h 6510067"/>
              <a:gd name="connsiteX3398" fmla="*/ 1758788 w 11534150"/>
              <a:gd name="connsiteY3398" fmla="*/ 3680992 h 6510067"/>
              <a:gd name="connsiteX3399" fmla="*/ 1756407 w 11534150"/>
              <a:gd name="connsiteY3399" fmla="*/ 3669755 h 6510067"/>
              <a:gd name="connsiteX3400" fmla="*/ 1756407 w 11534150"/>
              <a:gd name="connsiteY3400" fmla="*/ 3656178 h 6510067"/>
              <a:gd name="connsiteX3401" fmla="*/ 1745005 w 11534150"/>
              <a:gd name="connsiteY3401" fmla="*/ 3696732 h 6510067"/>
              <a:gd name="connsiteX3402" fmla="*/ 1730442 w 11534150"/>
              <a:gd name="connsiteY3402" fmla="*/ 3704744 h 6510067"/>
              <a:gd name="connsiteX3403" fmla="*/ 1730442 w 11534150"/>
              <a:gd name="connsiteY3403" fmla="*/ 3704744 h 6510067"/>
              <a:gd name="connsiteX3404" fmla="*/ 1722035 w 11534150"/>
              <a:gd name="connsiteY3404" fmla="*/ 3690865 h 6510067"/>
              <a:gd name="connsiteX3405" fmla="*/ 1757944 w 11534150"/>
              <a:gd name="connsiteY3405" fmla="*/ 3563156 h 6510067"/>
              <a:gd name="connsiteX3406" fmla="*/ 1760043 w 11534150"/>
              <a:gd name="connsiteY3406" fmla="*/ 3559126 h 6510067"/>
              <a:gd name="connsiteX3407" fmla="*/ 1760239 w 11534150"/>
              <a:gd name="connsiteY3407" fmla="*/ 3558963 h 6510067"/>
              <a:gd name="connsiteX3408" fmla="*/ 1761582 w 11534150"/>
              <a:gd name="connsiteY3408" fmla="*/ 3556303 h 6510067"/>
              <a:gd name="connsiteX3409" fmla="*/ 1774907 w 11534150"/>
              <a:gd name="connsiteY3409" fmla="*/ 3545844 h 6510067"/>
              <a:gd name="connsiteX3410" fmla="*/ 1784865 w 11534150"/>
              <a:gd name="connsiteY3410" fmla="*/ 3543929 h 6510067"/>
              <a:gd name="connsiteX3411" fmla="*/ 1786946 w 11534150"/>
              <a:gd name="connsiteY3411" fmla="*/ 3535990 h 6510067"/>
              <a:gd name="connsiteX3412" fmla="*/ 1775953 w 11534150"/>
              <a:gd name="connsiteY3412" fmla="*/ 3533551 h 6510067"/>
              <a:gd name="connsiteX3413" fmla="*/ 1736759 w 11534150"/>
              <a:gd name="connsiteY3413" fmla="*/ 3468589 h 6510067"/>
              <a:gd name="connsiteX3414" fmla="*/ 1800928 w 11534150"/>
              <a:gd name="connsiteY3414" fmla="*/ 3398086 h 6510067"/>
              <a:gd name="connsiteX3415" fmla="*/ 8511449 w 11534150"/>
              <a:gd name="connsiteY3415" fmla="*/ 3348597 h 6510067"/>
              <a:gd name="connsiteX3416" fmla="*/ 8575613 w 11534150"/>
              <a:gd name="connsiteY3416" fmla="*/ 3419100 h 6510067"/>
              <a:gd name="connsiteX3417" fmla="*/ 8536424 w 11534150"/>
              <a:gd name="connsiteY3417" fmla="*/ 3484062 h 6510067"/>
              <a:gd name="connsiteX3418" fmla="*/ 8525431 w 11534150"/>
              <a:gd name="connsiteY3418" fmla="*/ 3486501 h 6510067"/>
              <a:gd name="connsiteX3419" fmla="*/ 8527513 w 11534150"/>
              <a:gd name="connsiteY3419" fmla="*/ 3494440 h 6510067"/>
              <a:gd name="connsiteX3420" fmla="*/ 8537466 w 11534150"/>
              <a:gd name="connsiteY3420" fmla="*/ 3496355 h 6510067"/>
              <a:gd name="connsiteX3421" fmla="*/ 8554606 w 11534150"/>
              <a:gd name="connsiteY3421" fmla="*/ 3514370 h 6510067"/>
              <a:gd name="connsiteX3422" fmla="*/ 8554790 w 11534150"/>
              <a:gd name="connsiteY3422" fmla="*/ 3515535 h 6510067"/>
              <a:gd name="connsiteX3423" fmla="*/ 8590315 w 11534150"/>
              <a:gd name="connsiteY3423" fmla="*/ 3641883 h 6510067"/>
              <a:gd name="connsiteX3424" fmla="*/ 8581907 w 11534150"/>
              <a:gd name="connsiteY3424" fmla="*/ 3655762 h 6510067"/>
              <a:gd name="connsiteX3425" fmla="*/ 8581907 w 11534150"/>
              <a:gd name="connsiteY3425" fmla="*/ 3655762 h 6510067"/>
              <a:gd name="connsiteX3426" fmla="*/ 8567344 w 11534150"/>
              <a:gd name="connsiteY3426" fmla="*/ 3647749 h 6510067"/>
              <a:gd name="connsiteX3427" fmla="*/ 8555967 w 11534150"/>
              <a:gd name="connsiteY3427" fmla="*/ 3607286 h 6510067"/>
              <a:gd name="connsiteX3428" fmla="*/ 8555967 w 11534150"/>
              <a:gd name="connsiteY3428" fmla="*/ 3620266 h 6510067"/>
              <a:gd name="connsiteX3429" fmla="*/ 8553587 w 11534150"/>
              <a:gd name="connsiteY3429" fmla="*/ 3631503 h 6510067"/>
              <a:gd name="connsiteX3430" fmla="*/ 8552846 w 11534150"/>
              <a:gd name="connsiteY3430" fmla="*/ 3632550 h 6510067"/>
              <a:gd name="connsiteX3431" fmla="*/ 8542186 w 11534150"/>
              <a:gd name="connsiteY3431" fmla="*/ 3755477 h 6510067"/>
              <a:gd name="connsiteX3432" fmla="*/ 8518268 w 11534150"/>
              <a:gd name="connsiteY3432" fmla="*/ 3755477 h 6510067"/>
              <a:gd name="connsiteX3433" fmla="*/ 8511449 w 11534150"/>
              <a:gd name="connsiteY3433" fmla="*/ 3676848 h 6510067"/>
              <a:gd name="connsiteX3434" fmla="*/ 8504630 w 11534150"/>
              <a:gd name="connsiteY3434" fmla="*/ 3755477 h 6510067"/>
              <a:gd name="connsiteX3435" fmla="*/ 8480712 w 11534150"/>
              <a:gd name="connsiteY3435" fmla="*/ 3755477 h 6510067"/>
              <a:gd name="connsiteX3436" fmla="*/ 8470052 w 11534150"/>
              <a:gd name="connsiteY3436" fmla="*/ 3632550 h 6510067"/>
              <a:gd name="connsiteX3437" fmla="*/ 8469311 w 11534150"/>
              <a:gd name="connsiteY3437" fmla="*/ 3631503 h 6510067"/>
              <a:gd name="connsiteX3438" fmla="*/ 8466930 w 11534150"/>
              <a:gd name="connsiteY3438" fmla="*/ 3620266 h 6510067"/>
              <a:gd name="connsiteX3439" fmla="*/ 8466930 w 11534150"/>
              <a:gd name="connsiteY3439" fmla="*/ 3606689 h 6510067"/>
              <a:gd name="connsiteX3440" fmla="*/ 8455528 w 11534150"/>
              <a:gd name="connsiteY3440" fmla="*/ 3647243 h 6510067"/>
              <a:gd name="connsiteX3441" fmla="*/ 8440965 w 11534150"/>
              <a:gd name="connsiteY3441" fmla="*/ 3655255 h 6510067"/>
              <a:gd name="connsiteX3442" fmla="*/ 8440965 w 11534150"/>
              <a:gd name="connsiteY3442" fmla="*/ 3655255 h 6510067"/>
              <a:gd name="connsiteX3443" fmla="*/ 8432557 w 11534150"/>
              <a:gd name="connsiteY3443" fmla="*/ 3641376 h 6510067"/>
              <a:gd name="connsiteX3444" fmla="*/ 8468465 w 11534150"/>
              <a:gd name="connsiteY3444" fmla="*/ 3513667 h 6510067"/>
              <a:gd name="connsiteX3445" fmla="*/ 8470565 w 11534150"/>
              <a:gd name="connsiteY3445" fmla="*/ 3509637 h 6510067"/>
              <a:gd name="connsiteX3446" fmla="*/ 8470762 w 11534150"/>
              <a:gd name="connsiteY3446" fmla="*/ 3509474 h 6510067"/>
              <a:gd name="connsiteX3447" fmla="*/ 8472104 w 11534150"/>
              <a:gd name="connsiteY3447" fmla="*/ 3506814 h 6510067"/>
              <a:gd name="connsiteX3448" fmla="*/ 8485432 w 11534150"/>
              <a:gd name="connsiteY3448" fmla="*/ 3496355 h 6510067"/>
              <a:gd name="connsiteX3449" fmla="*/ 8495384 w 11534150"/>
              <a:gd name="connsiteY3449" fmla="*/ 3494440 h 6510067"/>
              <a:gd name="connsiteX3450" fmla="*/ 8497467 w 11534150"/>
              <a:gd name="connsiteY3450" fmla="*/ 3486501 h 6510067"/>
              <a:gd name="connsiteX3451" fmla="*/ 8486473 w 11534150"/>
              <a:gd name="connsiteY3451" fmla="*/ 3484062 h 6510067"/>
              <a:gd name="connsiteX3452" fmla="*/ 8447285 w 11534150"/>
              <a:gd name="connsiteY3452" fmla="*/ 3419100 h 6510067"/>
              <a:gd name="connsiteX3453" fmla="*/ 8511449 w 11534150"/>
              <a:gd name="connsiteY3453" fmla="*/ 3348597 h 6510067"/>
              <a:gd name="connsiteX3454" fmla="*/ 9694071 w 11534150"/>
              <a:gd name="connsiteY3454" fmla="*/ 3337700 h 6510067"/>
              <a:gd name="connsiteX3455" fmla="*/ 9758235 w 11534150"/>
              <a:gd name="connsiteY3455" fmla="*/ 3408203 h 6510067"/>
              <a:gd name="connsiteX3456" fmla="*/ 9719046 w 11534150"/>
              <a:gd name="connsiteY3456" fmla="*/ 3473165 h 6510067"/>
              <a:gd name="connsiteX3457" fmla="*/ 9708053 w 11534150"/>
              <a:gd name="connsiteY3457" fmla="*/ 3475604 h 6510067"/>
              <a:gd name="connsiteX3458" fmla="*/ 9710135 w 11534150"/>
              <a:gd name="connsiteY3458" fmla="*/ 3483543 h 6510067"/>
              <a:gd name="connsiteX3459" fmla="*/ 9720088 w 11534150"/>
              <a:gd name="connsiteY3459" fmla="*/ 3485458 h 6510067"/>
              <a:gd name="connsiteX3460" fmla="*/ 9737228 w 11534150"/>
              <a:gd name="connsiteY3460" fmla="*/ 3503473 h 6510067"/>
              <a:gd name="connsiteX3461" fmla="*/ 9737412 w 11534150"/>
              <a:gd name="connsiteY3461" fmla="*/ 3504638 h 6510067"/>
              <a:gd name="connsiteX3462" fmla="*/ 9772937 w 11534150"/>
              <a:gd name="connsiteY3462" fmla="*/ 3630986 h 6510067"/>
              <a:gd name="connsiteX3463" fmla="*/ 9764529 w 11534150"/>
              <a:gd name="connsiteY3463" fmla="*/ 3644865 h 6510067"/>
              <a:gd name="connsiteX3464" fmla="*/ 9764529 w 11534150"/>
              <a:gd name="connsiteY3464" fmla="*/ 3644865 h 6510067"/>
              <a:gd name="connsiteX3465" fmla="*/ 9749966 w 11534150"/>
              <a:gd name="connsiteY3465" fmla="*/ 3636852 h 6510067"/>
              <a:gd name="connsiteX3466" fmla="*/ 9738589 w 11534150"/>
              <a:gd name="connsiteY3466" fmla="*/ 3596389 h 6510067"/>
              <a:gd name="connsiteX3467" fmla="*/ 9738589 w 11534150"/>
              <a:gd name="connsiteY3467" fmla="*/ 3609369 h 6510067"/>
              <a:gd name="connsiteX3468" fmla="*/ 9736209 w 11534150"/>
              <a:gd name="connsiteY3468" fmla="*/ 3620606 h 6510067"/>
              <a:gd name="connsiteX3469" fmla="*/ 9735468 w 11534150"/>
              <a:gd name="connsiteY3469" fmla="*/ 3621653 h 6510067"/>
              <a:gd name="connsiteX3470" fmla="*/ 9724808 w 11534150"/>
              <a:gd name="connsiteY3470" fmla="*/ 3744580 h 6510067"/>
              <a:gd name="connsiteX3471" fmla="*/ 9700890 w 11534150"/>
              <a:gd name="connsiteY3471" fmla="*/ 3744580 h 6510067"/>
              <a:gd name="connsiteX3472" fmla="*/ 9694071 w 11534150"/>
              <a:gd name="connsiteY3472" fmla="*/ 3665951 h 6510067"/>
              <a:gd name="connsiteX3473" fmla="*/ 9687252 w 11534150"/>
              <a:gd name="connsiteY3473" fmla="*/ 3744580 h 6510067"/>
              <a:gd name="connsiteX3474" fmla="*/ 9663334 w 11534150"/>
              <a:gd name="connsiteY3474" fmla="*/ 3744580 h 6510067"/>
              <a:gd name="connsiteX3475" fmla="*/ 9652674 w 11534150"/>
              <a:gd name="connsiteY3475" fmla="*/ 3621653 h 6510067"/>
              <a:gd name="connsiteX3476" fmla="*/ 9651933 w 11534150"/>
              <a:gd name="connsiteY3476" fmla="*/ 3620606 h 6510067"/>
              <a:gd name="connsiteX3477" fmla="*/ 9649552 w 11534150"/>
              <a:gd name="connsiteY3477" fmla="*/ 3609369 h 6510067"/>
              <a:gd name="connsiteX3478" fmla="*/ 9649552 w 11534150"/>
              <a:gd name="connsiteY3478" fmla="*/ 3595792 h 6510067"/>
              <a:gd name="connsiteX3479" fmla="*/ 9638150 w 11534150"/>
              <a:gd name="connsiteY3479" fmla="*/ 3636346 h 6510067"/>
              <a:gd name="connsiteX3480" fmla="*/ 9623587 w 11534150"/>
              <a:gd name="connsiteY3480" fmla="*/ 3644358 h 6510067"/>
              <a:gd name="connsiteX3481" fmla="*/ 9623587 w 11534150"/>
              <a:gd name="connsiteY3481" fmla="*/ 3644358 h 6510067"/>
              <a:gd name="connsiteX3482" fmla="*/ 9615179 w 11534150"/>
              <a:gd name="connsiteY3482" fmla="*/ 3630479 h 6510067"/>
              <a:gd name="connsiteX3483" fmla="*/ 9651087 w 11534150"/>
              <a:gd name="connsiteY3483" fmla="*/ 3502770 h 6510067"/>
              <a:gd name="connsiteX3484" fmla="*/ 9653187 w 11534150"/>
              <a:gd name="connsiteY3484" fmla="*/ 3498740 h 6510067"/>
              <a:gd name="connsiteX3485" fmla="*/ 9653384 w 11534150"/>
              <a:gd name="connsiteY3485" fmla="*/ 3498577 h 6510067"/>
              <a:gd name="connsiteX3486" fmla="*/ 9654726 w 11534150"/>
              <a:gd name="connsiteY3486" fmla="*/ 3495917 h 6510067"/>
              <a:gd name="connsiteX3487" fmla="*/ 9668054 w 11534150"/>
              <a:gd name="connsiteY3487" fmla="*/ 3485458 h 6510067"/>
              <a:gd name="connsiteX3488" fmla="*/ 9678006 w 11534150"/>
              <a:gd name="connsiteY3488" fmla="*/ 3483543 h 6510067"/>
              <a:gd name="connsiteX3489" fmla="*/ 9680089 w 11534150"/>
              <a:gd name="connsiteY3489" fmla="*/ 3475604 h 6510067"/>
              <a:gd name="connsiteX3490" fmla="*/ 9669095 w 11534150"/>
              <a:gd name="connsiteY3490" fmla="*/ 3473165 h 6510067"/>
              <a:gd name="connsiteX3491" fmla="*/ 9629907 w 11534150"/>
              <a:gd name="connsiteY3491" fmla="*/ 3408203 h 6510067"/>
              <a:gd name="connsiteX3492" fmla="*/ 9694071 w 11534150"/>
              <a:gd name="connsiteY3492" fmla="*/ 3337700 h 6510067"/>
              <a:gd name="connsiteX3493" fmla="*/ 7527192 w 11534150"/>
              <a:gd name="connsiteY3493" fmla="*/ 3336323 h 6510067"/>
              <a:gd name="connsiteX3494" fmla="*/ 7591356 w 11534150"/>
              <a:gd name="connsiteY3494" fmla="*/ 3406826 h 6510067"/>
              <a:gd name="connsiteX3495" fmla="*/ 7552168 w 11534150"/>
              <a:gd name="connsiteY3495" fmla="*/ 3471788 h 6510067"/>
              <a:gd name="connsiteX3496" fmla="*/ 7541174 w 11534150"/>
              <a:gd name="connsiteY3496" fmla="*/ 3474227 h 6510067"/>
              <a:gd name="connsiteX3497" fmla="*/ 7543257 w 11534150"/>
              <a:gd name="connsiteY3497" fmla="*/ 3482166 h 6510067"/>
              <a:gd name="connsiteX3498" fmla="*/ 7553209 w 11534150"/>
              <a:gd name="connsiteY3498" fmla="*/ 3484081 h 6510067"/>
              <a:gd name="connsiteX3499" fmla="*/ 7570349 w 11534150"/>
              <a:gd name="connsiteY3499" fmla="*/ 3502096 h 6510067"/>
              <a:gd name="connsiteX3500" fmla="*/ 7570534 w 11534150"/>
              <a:gd name="connsiteY3500" fmla="*/ 3503261 h 6510067"/>
              <a:gd name="connsiteX3501" fmla="*/ 7606058 w 11534150"/>
              <a:gd name="connsiteY3501" fmla="*/ 3629609 h 6510067"/>
              <a:gd name="connsiteX3502" fmla="*/ 7597650 w 11534150"/>
              <a:gd name="connsiteY3502" fmla="*/ 3643488 h 6510067"/>
              <a:gd name="connsiteX3503" fmla="*/ 7597650 w 11534150"/>
              <a:gd name="connsiteY3503" fmla="*/ 3643488 h 6510067"/>
              <a:gd name="connsiteX3504" fmla="*/ 7583087 w 11534150"/>
              <a:gd name="connsiteY3504" fmla="*/ 3635475 h 6510067"/>
              <a:gd name="connsiteX3505" fmla="*/ 7571711 w 11534150"/>
              <a:gd name="connsiteY3505" fmla="*/ 3595012 h 6510067"/>
              <a:gd name="connsiteX3506" fmla="*/ 7571711 w 11534150"/>
              <a:gd name="connsiteY3506" fmla="*/ 3607992 h 6510067"/>
              <a:gd name="connsiteX3507" fmla="*/ 7569330 w 11534150"/>
              <a:gd name="connsiteY3507" fmla="*/ 3619229 h 6510067"/>
              <a:gd name="connsiteX3508" fmla="*/ 7568589 w 11534150"/>
              <a:gd name="connsiteY3508" fmla="*/ 3620276 h 6510067"/>
              <a:gd name="connsiteX3509" fmla="*/ 7557929 w 11534150"/>
              <a:gd name="connsiteY3509" fmla="*/ 3743203 h 6510067"/>
              <a:gd name="connsiteX3510" fmla="*/ 7534011 w 11534150"/>
              <a:gd name="connsiteY3510" fmla="*/ 3743203 h 6510067"/>
              <a:gd name="connsiteX3511" fmla="*/ 7527192 w 11534150"/>
              <a:gd name="connsiteY3511" fmla="*/ 3664574 h 6510067"/>
              <a:gd name="connsiteX3512" fmla="*/ 7520373 w 11534150"/>
              <a:gd name="connsiteY3512" fmla="*/ 3743203 h 6510067"/>
              <a:gd name="connsiteX3513" fmla="*/ 7496455 w 11534150"/>
              <a:gd name="connsiteY3513" fmla="*/ 3743203 h 6510067"/>
              <a:gd name="connsiteX3514" fmla="*/ 7485795 w 11534150"/>
              <a:gd name="connsiteY3514" fmla="*/ 3620276 h 6510067"/>
              <a:gd name="connsiteX3515" fmla="*/ 7485054 w 11534150"/>
              <a:gd name="connsiteY3515" fmla="*/ 3619229 h 6510067"/>
              <a:gd name="connsiteX3516" fmla="*/ 7482673 w 11534150"/>
              <a:gd name="connsiteY3516" fmla="*/ 3607992 h 6510067"/>
              <a:gd name="connsiteX3517" fmla="*/ 7482673 w 11534150"/>
              <a:gd name="connsiteY3517" fmla="*/ 3594415 h 6510067"/>
              <a:gd name="connsiteX3518" fmla="*/ 7471271 w 11534150"/>
              <a:gd name="connsiteY3518" fmla="*/ 3634969 h 6510067"/>
              <a:gd name="connsiteX3519" fmla="*/ 7456708 w 11534150"/>
              <a:gd name="connsiteY3519" fmla="*/ 3642981 h 6510067"/>
              <a:gd name="connsiteX3520" fmla="*/ 7456708 w 11534150"/>
              <a:gd name="connsiteY3520" fmla="*/ 3642981 h 6510067"/>
              <a:gd name="connsiteX3521" fmla="*/ 7448300 w 11534150"/>
              <a:gd name="connsiteY3521" fmla="*/ 3629102 h 6510067"/>
              <a:gd name="connsiteX3522" fmla="*/ 7484208 w 11534150"/>
              <a:gd name="connsiteY3522" fmla="*/ 3501393 h 6510067"/>
              <a:gd name="connsiteX3523" fmla="*/ 7486308 w 11534150"/>
              <a:gd name="connsiteY3523" fmla="*/ 3497363 h 6510067"/>
              <a:gd name="connsiteX3524" fmla="*/ 7486505 w 11534150"/>
              <a:gd name="connsiteY3524" fmla="*/ 3497200 h 6510067"/>
              <a:gd name="connsiteX3525" fmla="*/ 7487847 w 11534150"/>
              <a:gd name="connsiteY3525" fmla="*/ 3494540 h 6510067"/>
              <a:gd name="connsiteX3526" fmla="*/ 7501175 w 11534150"/>
              <a:gd name="connsiteY3526" fmla="*/ 3484081 h 6510067"/>
              <a:gd name="connsiteX3527" fmla="*/ 7511128 w 11534150"/>
              <a:gd name="connsiteY3527" fmla="*/ 3482166 h 6510067"/>
              <a:gd name="connsiteX3528" fmla="*/ 7513210 w 11534150"/>
              <a:gd name="connsiteY3528" fmla="*/ 3474227 h 6510067"/>
              <a:gd name="connsiteX3529" fmla="*/ 7502216 w 11534150"/>
              <a:gd name="connsiteY3529" fmla="*/ 3471788 h 6510067"/>
              <a:gd name="connsiteX3530" fmla="*/ 7463028 w 11534150"/>
              <a:gd name="connsiteY3530" fmla="*/ 3406826 h 6510067"/>
              <a:gd name="connsiteX3531" fmla="*/ 7527192 w 11534150"/>
              <a:gd name="connsiteY3531" fmla="*/ 3336323 h 6510067"/>
              <a:gd name="connsiteX3532" fmla="*/ 2945772 w 11534150"/>
              <a:gd name="connsiteY3532" fmla="*/ 3334883 h 6510067"/>
              <a:gd name="connsiteX3533" fmla="*/ 3009935 w 11534150"/>
              <a:gd name="connsiteY3533" fmla="*/ 3405386 h 6510067"/>
              <a:gd name="connsiteX3534" fmla="*/ 2970747 w 11534150"/>
              <a:gd name="connsiteY3534" fmla="*/ 3470348 h 6510067"/>
              <a:gd name="connsiteX3535" fmla="*/ 2959754 w 11534150"/>
              <a:gd name="connsiteY3535" fmla="*/ 3472787 h 6510067"/>
              <a:gd name="connsiteX3536" fmla="*/ 2961835 w 11534150"/>
              <a:gd name="connsiteY3536" fmla="*/ 3480726 h 6510067"/>
              <a:gd name="connsiteX3537" fmla="*/ 2971789 w 11534150"/>
              <a:gd name="connsiteY3537" fmla="*/ 3482641 h 6510067"/>
              <a:gd name="connsiteX3538" fmla="*/ 2988928 w 11534150"/>
              <a:gd name="connsiteY3538" fmla="*/ 3500656 h 6510067"/>
              <a:gd name="connsiteX3539" fmla="*/ 2989113 w 11534150"/>
              <a:gd name="connsiteY3539" fmla="*/ 3501821 h 6510067"/>
              <a:gd name="connsiteX3540" fmla="*/ 3024636 w 11534150"/>
              <a:gd name="connsiteY3540" fmla="*/ 3628169 h 6510067"/>
              <a:gd name="connsiteX3541" fmla="*/ 3016229 w 11534150"/>
              <a:gd name="connsiteY3541" fmla="*/ 3642048 h 6510067"/>
              <a:gd name="connsiteX3542" fmla="*/ 3016229 w 11534150"/>
              <a:gd name="connsiteY3542" fmla="*/ 3642048 h 6510067"/>
              <a:gd name="connsiteX3543" fmla="*/ 3001667 w 11534150"/>
              <a:gd name="connsiteY3543" fmla="*/ 3634035 h 6510067"/>
              <a:gd name="connsiteX3544" fmla="*/ 2990289 w 11534150"/>
              <a:gd name="connsiteY3544" fmla="*/ 3593572 h 6510067"/>
              <a:gd name="connsiteX3545" fmla="*/ 2990289 w 11534150"/>
              <a:gd name="connsiteY3545" fmla="*/ 3606552 h 6510067"/>
              <a:gd name="connsiteX3546" fmla="*/ 2987910 w 11534150"/>
              <a:gd name="connsiteY3546" fmla="*/ 3617789 h 6510067"/>
              <a:gd name="connsiteX3547" fmla="*/ 2987170 w 11534150"/>
              <a:gd name="connsiteY3547" fmla="*/ 3618836 h 6510067"/>
              <a:gd name="connsiteX3548" fmla="*/ 2976507 w 11534150"/>
              <a:gd name="connsiteY3548" fmla="*/ 3741763 h 6510067"/>
              <a:gd name="connsiteX3549" fmla="*/ 2952591 w 11534150"/>
              <a:gd name="connsiteY3549" fmla="*/ 3741763 h 6510067"/>
              <a:gd name="connsiteX3550" fmla="*/ 2945772 w 11534150"/>
              <a:gd name="connsiteY3550" fmla="*/ 3663134 h 6510067"/>
              <a:gd name="connsiteX3551" fmla="*/ 2938952 w 11534150"/>
              <a:gd name="connsiteY3551" fmla="*/ 3741763 h 6510067"/>
              <a:gd name="connsiteX3552" fmla="*/ 2915034 w 11534150"/>
              <a:gd name="connsiteY3552" fmla="*/ 3741763 h 6510067"/>
              <a:gd name="connsiteX3553" fmla="*/ 2904374 w 11534150"/>
              <a:gd name="connsiteY3553" fmla="*/ 3618836 h 6510067"/>
              <a:gd name="connsiteX3554" fmla="*/ 2903633 w 11534150"/>
              <a:gd name="connsiteY3554" fmla="*/ 3617789 h 6510067"/>
              <a:gd name="connsiteX3555" fmla="*/ 2901253 w 11534150"/>
              <a:gd name="connsiteY3555" fmla="*/ 3606552 h 6510067"/>
              <a:gd name="connsiteX3556" fmla="*/ 2901253 w 11534150"/>
              <a:gd name="connsiteY3556" fmla="*/ 3592975 h 6510067"/>
              <a:gd name="connsiteX3557" fmla="*/ 2889850 w 11534150"/>
              <a:gd name="connsiteY3557" fmla="*/ 3633529 h 6510067"/>
              <a:gd name="connsiteX3558" fmla="*/ 2875288 w 11534150"/>
              <a:gd name="connsiteY3558" fmla="*/ 3641541 h 6510067"/>
              <a:gd name="connsiteX3559" fmla="*/ 2875288 w 11534150"/>
              <a:gd name="connsiteY3559" fmla="*/ 3641541 h 6510067"/>
              <a:gd name="connsiteX3560" fmla="*/ 2866879 w 11534150"/>
              <a:gd name="connsiteY3560" fmla="*/ 3627662 h 6510067"/>
              <a:gd name="connsiteX3561" fmla="*/ 2902787 w 11534150"/>
              <a:gd name="connsiteY3561" fmla="*/ 3499953 h 6510067"/>
              <a:gd name="connsiteX3562" fmla="*/ 2904887 w 11534150"/>
              <a:gd name="connsiteY3562" fmla="*/ 3495923 h 6510067"/>
              <a:gd name="connsiteX3563" fmla="*/ 2905084 w 11534150"/>
              <a:gd name="connsiteY3563" fmla="*/ 3495760 h 6510067"/>
              <a:gd name="connsiteX3564" fmla="*/ 2906426 w 11534150"/>
              <a:gd name="connsiteY3564" fmla="*/ 3493100 h 6510067"/>
              <a:gd name="connsiteX3565" fmla="*/ 2919755 w 11534150"/>
              <a:gd name="connsiteY3565" fmla="*/ 3482641 h 6510067"/>
              <a:gd name="connsiteX3566" fmla="*/ 2929706 w 11534150"/>
              <a:gd name="connsiteY3566" fmla="*/ 3480726 h 6510067"/>
              <a:gd name="connsiteX3567" fmla="*/ 2931789 w 11534150"/>
              <a:gd name="connsiteY3567" fmla="*/ 3472787 h 6510067"/>
              <a:gd name="connsiteX3568" fmla="*/ 2920796 w 11534150"/>
              <a:gd name="connsiteY3568" fmla="*/ 3470348 h 6510067"/>
              <a:gd name="connsiteX3569" fmla="*/ 2881607 w 11534150"/>
              <a:gd name="connsiteY3569" fmla="*/ 3405386 h 6510067"/>
              <a:gd name="connsiteX3570" fmla="*/ 2945772 w 11534150"/>
              <a:gd name="connsiteY3570" fmla="*/ 3334883 h 6510067"/>
              <a:gd name="connsiteX3571" fmla="*/ 10323799 w 11534150"/>
              <a:gd name="connsiteY3571" fmla="*/ 3303195 h 6510067"/>
              <a:gd name="connsiteX3572" fmla="*/ 10387963 w 11534150"/>
              <a:gd name="connsiteY3572" fmla="*/ 3373698 h 6510067"/>
              <a:gd name="connsiteX3573" fmla="*/ 10348774 w 11534150"/>
              <a:gd name="connsiteY3573" fmla="*/ 3438660 h 6510067"/>
              <a:gd name="connsiteX3574" fmla="*/ 10337781 w 11534150"/>
              <a:gd name="connsiteY3574" fmla="*/ 3441099 h 6510067"/>
              <a:gd name="connsiteX3575" fmla="*/ 10339863 w 11534150"/>
              <a:gd name="connsiteY3575" fmla="*/ 3449038 h 6510067"/>
              <a:gd name="connsiteX3576" fmla="*/ 10349816 w 11534150"/>
              <a:gd name="connsiteY3576" fmla="*/ 3450953 h 6510067"/>
              <a:gd name="connsiteX3577" fmla="*/ 10366956 w 11534150"/>
              <a:gd name="connsiteY3577" fmla="*/ 3468968 h 6510067"/>
              <a:gd name="connsiteX3578" fmla="*/ 10367140 w 11534150"/>
              <a:gd name="connsiteY3578" fmla="*/ 3470133 h 6510067"/>
              <a:gd name="connsiteX3579" fmla="*/ 10402665 w 11534150"/>
              <a:gd name="connsiteY3579" fmla="*/ 3596481 h 6510067"/>
              <a:gd name="connsiteX3580" fmla="*/ 10394257 w 11534150"/>
              <a:gd name="connsiteY3580" fmla="*/ 3610360 h 6510067"/>
              <a:gd name="connsiteX3581" fmla="*/ 10394257 w 11534150"/>
              <a:gd name="connsiteY3581" fmla="*/ 3610360 h 6510067"/>
              <a:gd name="connsiteX3582" fmla="*/ 10379694 w 11534150"/>
              <a:gd name="connsiteY3582" fmla="*/ 3602347 h 6510067"/>
              <a:gd name="connsiteX3583" fmla="*/ 10368317 w 11534150"/>
              <a:gd name="connsiteY3583" fmla="*/ 3561884 h 6510067"/>
              <a:gd name="connsiteX3584" fmla="*/ 10368317 w 11534150"/>
              <a:gd name="connsiteY3584" fmla="*/ 3574864 h 6510067"/>
              <a:gd name="connsiteX3585" fmla="*/ 10365937 w 11534150"/>
              <a:gd name="connsiteY3585" fmla="*/ 3586101 h 6510067"/>
              <a:gd name="connsiteX3586" fmla="*/ 10365196 w 11534150"/>
              <a:gd name="connsiteY3586" fmla="*/ 3587148 h 6510067"/>
              <a:gd name="connsiteX3587" fmla="*/ 10354536 w 11534150"/>
              <a:gd name="connsiteY3587" fmla="*/ 3710075 h 6510067"/>
              <a:gd name="connsiteX3588" fmla="*/ 10330618 w 11534150"/>
              <a:gd name="connsiteY3588" fmla="*/ 3710075 h 6510067"/>
              <a:gd name="connsiteX3589" fmla="*/ 10323799 w 11534150"/>
              <a:gd name="connsiteY3589" fmla="*/ 3631446 h 6510067"/>
              <a:gd name="connsiteX3590" fmla="*/ 10316980 w 11534150"/>
              <a:gd name="connsiteY3590" fmla="*/ 3710075 h 6510067"/>
              <a:gd name="connsiteX3591" fmla="*/ 10293062 w 11534150"/>
              <a:gd name="connsiteY3591" fmla="*/ 3710075 h 6510067"/>
              <a:gd name="connsiteX3592" fmla="*/ 10282402 w 11534150"/>
              <a:gd name="connsiteY3592" fmla="*/ 3587148 h 6510067"/>
              <a:gd name="connsiteX3593" fmla="*/ 10281661 w 11534150"/>
              <a:gd name="connsiteY3593" fmla="*/ 3586101 h 6510067"/>
              <a:gd name="connsiteX3594" fmla="*/ 10279280 w 11534150"/>
              <a:gd name="connsiteY3594" fmla="*/ 3574864 h 6510067"/>
              <a:gd name="connsiteX3595" fmla="*/ 10279280 w 11534150"/>
              <a:gd name="connsiteY3595" fmla="*/ 3561287 h 6510067"/>
              <a:gd name="connsiteX3596" fmla="*/ 10267878 w 11534150"/>
              <a:gd name="connsiteY3596" fmla="*/ 3601841 h 6510067"/>
              <a:gd name="connsiteX3597" fmla="*/ 10253315 w 11534150"/>
              <a:gd name="connsiteY3597" fmla="*/ 3609853 h 6510067"/>
              <a:gd name="connsiteX3598" fmla="*/ 10253315 w 11534150"/>
              <a:gd name="connsiteY3598" fmla="*/ 3609853 h 6510067"/>
              <a:gd name="connsiteX3599" fmla="*/ 10244907 w 11534150"/>
              <a:gd name="connsiteY3599" fmla="*/ 3595974 h 6510067"/>
              <a:gd name="connsiteX3600" fmla="*/ 10280815 w 11534150"/>
              <a:gd name="connsiteY3600" fmla="*/ 3468265 h 6510067"/>
              <a:gd name="connsiteX3601" fmla="*/ 10282915 w 11534150"/>
              <a:gd name="connsiteY3601" fmla="*/ 3464235 h 6510067"/>
              <a:gd name="connsiteX3602" fmla="*/ 10283112 w 11534150"/>
              <a:gd name="connsiteY3602" fmla="*/ 3464072 h 6510067"/>
              <a:gd name="connsiteX3603" fmla="*/ 10284454 w 11534150"/>
              <a:gd name="connsiteY3603" fmla="*/ 3461412 h 6510067"/>
              <a:gd name="connsiteX3604" fmla="*/ 10297782 w 11534150"/>
              <a:gd name="connsiteY3604" fmla="*/ 3450953 h 6510067"/>
              <a:gd name="connsiteX3605" fmla="*/ 10307734 w 11534150"/>
              <a:gd name="connsiteY3605" fmla="*/ 3449038 h 6510067"/>
              <a:gd name="connsiteX3606" fmla="*/ 10309817 w 11534150"/>
              <a:gd name="connsiteY3606" fmla="*/ 3441099 h 6510067"/>
              <a:gd name="connsiteX3607" fmla="*/ 10298823 w 11534150"/>
              <a:gd name="connsiteY3607" fmla="*/ 3438660 h 6510067"/>
              <a:gd name="connsiteX3608" fmla="*/ 10259635 w 11534150"/>
              <a:gd name="connsiteY3608" fmla="*/ 3373698 h 6510067"/>
              <a:gd name="connsiteX3609" fmla="*/ 10323799 w 11534150"/>
              <a:gd name="connsiteY3609" fmla="*/ 3303195 h 6510067"/>
              <a:gd name="connsiteX3610" fmla="*/ 4071085 w 11534150"/>
              <a:gd name="connsiteY3610" fmla="*/ 3267250 h 6510067"/>
              <a:gd name="connsiteX3611" fmla="*/ 4135248 w 11534150"/>
              <a:gd name="connsiteY3611" fmla="*/ 3337753 h 6510067"/>
              <a:gd name="connsiteX3612" fmla="*/ 4096059 w 11534150"/>
              <a:gd name="connsiteY3612" fmla="*/ 3402715 h 6510067"/>
              <a:gd name="connsiteX3613" fmla="*/ 4085066 w 11534150"/>
              <a:gd name="connsiteY3613" fmla="*/ 3405154 h 6510067"/>
              <a:gd name="connsiteX3614" fmla="*/ 4087149 w 11534150"/>
              <a:gd name="connsiteY3614" fmla="*/ 3413093 h 6510067"/>
              <a:gd name="connsiteX3615" fmla="*/ 4097100 w 11534150"/>
              <a:gd name="connsiteY3615" fmla="*/ 3415008 h 6510067"/>
              <a:gd name="connsiteX3616" fmla="*/ 4114241 w 11534150"/>
              <a:gd name="connsiteY3616" fmla="*/ 3433023 h 6510067"/>
              <a:gd name="connsiteX3617" fmla="*/ 4114425 w 11534150"/>
              <a:gd name="connsiteY3617" fmla="*/ 3434188 h 6510067"/>
              <a:gd name="connsiteX3618" fmla="*/ 4149950 w 11534150"/>
              <a:gd name="connsiteY3618" fmla="*/ 3560536 h 6510067"/>
              <a:gd name="connsiteX3619" fmla="*/ 4141542 w 11534150"/>
              <a:gd name="connsiteY3619" fmla="*/ 3574415 h 6510067"/>
              <a:gd name="connsiteX3620" fmla="*/ 4141542 w 11534150"/>
              <a:gd name="connsiteY3620" fmla="*/ 3574415 h 6510067"/>
              <a:gd name="connsiteX3621" fmla="*/ 4126980 w 11534150"/>
              <a:gd name="connsiteY3621" fmla="*/ 3566402 h 6510067"/>
              <a:gd name="connsiteX3622" fmla="*/ 4115602 w 11534150"/>
              <a:gd name="connsiteY3622" fmla="*/ 3525939 h 6510067"/>
              <a:gd name="connsiteX3623" fmla="*/ 4115602 w 11534150"/>
              <a:gd name="connsiteY3623" fmla="*/ 3538919 h 6510067"/>
              <a:gd name="connsiteX3624" fmla="*/ 4113222 w 11534150"/>
              <a:gd name="connsiteY3624" fmla="*/ 3550156 h 6510067"/>
              <a:gd name="connsiteX3625" fmla="*/ 4112481 w 11534150"/>
              <a:gd name="connsiteY3625" fmla="*/ 3551203 h 6510067"/>
              <a:gd name="connsiteX3626" fmla="*/ 4101821 w 11534150"/>
              <a:gd name="connsiteY3626" fmla="*/ 3674130 h 6510067"/>
              <a:gd name="connsiteX3627" fmla="*/ 4077902 w 11534150"/>
              <a:gd name="connsiteY3627" fmla="*/ 3674130 h 6510067"/>
              <a:gd name="connsiteX3628" fmla="*/ 4071085 w 11534150"/>
              <a:gd name="connsiteY3628" fmla="*/ 3595501 h 6510067"/>
              <a:gd name="connsiteX3629" fmla="*/ 4064265 w 11534150"/>
              <a:gd name="connsiteY3629" fmla="*/ 3674130 h 6510067"/>
              <a:gd name="connsiteX3630" fmla="*/ 4040347 w 11534150"/>
              <a:gd name="connsiteY3630" fmla="*/ 3674130 h 6510067"/>
              <a:gd name="connsiteX3631" fmla="*/ 4029687 w 11534150"/>
              <a:gd name="connsiteY3631" fmla="*/ 3551203 h 6510067"/>
              <a:gd name="connsiteX3632" fmla="*/ 4028946 w 11534150"/>
              <a:gd name="connsiteY3632" fmla="*/ 3550156 h 6510067"/>
              <a:gd name="connsiteX3633" fmla="*/ 4026565 w 11534150"/>
              <a:gd name="connsiteY3633" fmla="*/ 3538919 h 6510067"/>
              <a:gd name="connsiteX3634" fmla="*/ 4026565 w 11534150"/>
              <a:gd name="connsiteY3634" fmla="*/ 3525342 h 6510067"/>
              <a:gd name="connsiteX3635" fmla="*/ 4015163 w 11534150"/>
              <a:gd name="connsiteY3635" fmla="*/ 3565896 h 6510067"/>
              <a:gd name="connsiteX3636" fmla="*/ 4000600 w 11534150"/>
              <a:gd name="connsiteY3636" fmla="*/ 3573908 h 6510067"/>
              <a:gd name="connsiteX3637" fmla="*/ 4000600 w 11534150"/>
              <a:gd name="connsiteY3637" fmla="*/ 3573908 h 6510067"/>
              <a:gd name="connsiteX3638" fmla="*/ 3992192 w 11534150"/>
              <a:gd name="connsiteY3638" fmla="*/ 3560029 h 6510067"/>
              <a:gd name="connsiteX3639" fmla="*/ 4028100 w 11534150"/>
              <a:gd name="connsiteY3639" fmla="*/ 3432320 h 6510067"/>
              <a:gd name="connsiteX3640" fmla="*/ 4030201 w 11534150"/>
              <a:gd name="connsiteY3640" fmla="*/ 3428290 h 6510067"/>
              <a:gd name="connsiteX3641" fmla="*/ 4030398 w 11534150"/>
              <a:gd name="connsiteY3641" fmla="*/ 3428127 h 6510067"/>
              <a:gd name="connsiteX3642" fmla="*/ 4031739 w 11534150"/>
              <a:gd name="connsiteY3642" fmla="*/ 3425467 h 6510067"/>
              <a:gd name="connsiteX3643" fmla="*/ 4045067 w 11534150"/>
              <a:gd name="connsiteY3643" fmla="*/ 3415008 h 6510067"/>
              <a:gd name="connsiteX3644" fmla="*/ 4055020 w 11534150"/>
              <a:gd name="connsiteY3644" fmla="*/ 3413093 h 6510067"/>
              <a:gd name="connsiteX3645" fmla="*/ 4057102 w 11534150"/>
              <a:gd name="connsiteY3645" fmla="*/ 3405154 h 6510067"/>
              <a:gd name="connsiteX3646" fmla="*/ 4046108 w 11534150"/>
              <a:gd name="connsiteY3646" fmla="*/ 3402715 h 6510067"/>
              <a:gd name="connsiteX3647" fmla="*/ 4006920 w 11534150"/>
              <a:gd name="connsiteY3647" fmla="*/ 3337753 h 6510067"/>
              <a:gd name="connsiteX3648" fmla="*/ 4071085 w 11534150"/>
              <a:gd name="connsiteY3648" fmla="*/ 3267250 h 6510067"/>
              <a:gd name="connsiteX3649" fmla="*/ 6172107 w 11534150"/>
              <a:gd name="connsiteY3649" fmla="*/ 3212373 h 6510067"/>
              <a:gd name="connsiteX3650" fmla="*/ 6236271 w 11534150"/>
              <a:gd name="connsiteY3650" fmla="*/ 3282875 h 6510067"/>
              <a:gd name="connsiteX3651" fmla="*/ 6197083 w 11534150"/>
              <a:gd name="connsiteY3651" fmla="*/ 3347837 h 6510067"/>
              <a:gd name="connsiteX3652" fmla="*/ 6186089 w 11534150"/>
              <a:gd name="connsiteY3652" fmla="*/ 3350276 h 6510067"/>
              <a:gd name="connsiteX3653" fmla="*/ 6188172 w 11534150"/>
              <a:gd name="connsiteY3653" fmla="*/ 3358215 h 6510067"/>
              <a:gd name="connsiteX3654" fmla="*/ 6198124 w 11534150"/>
              <a:gd name="connsiteY3654" fmla="*/ 3360130 h 6510067"/>
              <a:gd name="connsiteX3655" fmla="*/ 6215264 w 11534150"/>
              <a:gd name="connsiteY3655" fmla="*/ 3378145 h 6510067"/>
              <a:gd name="connsiteX3656" fmla="*/ 6215449 w 11534150"/>
              <a:gd name="connsiteY3656" fmla="*/ 3379310 h 6510067"/>
              <a:gd name="connsiteX3657" fmla="*/ 6250973 w 11534150"/>
              <a:gd name="connsiteY3657" fmla="*/ 3505658 h 6510067"/>
              <a:gd name="connsiteX3658" fmla="*/ 6242565 w 11534150"/>
              <a:gd name="connsiteY3658" fmla="*/ 3519537 h 6510067"/>
              <a:gd name="connsiteX3659" fmla="*/ 6242565 w 11534150"/>
              <a:gd name="connsiteY3659" fmla="*/ 3519537 h 6510067"/>
              <a:gd name="connsiteX3660" fmla="*/ 6228002 w 11534150"/>
              <a:gd name="connsiteY3660" fmla="*/ 3511524 h 6510067"/>
              <a:gd name="connsiteX3661" fmla="*/ 6216626 w 11534150"/>
              <a:gd name="connsiteY3661" fmla="*/ 3471061 h 6510067"/>
              <a:gd name="connsiteX3662" fmla="*/ 6216626 w 11534150"/>
              <a:gd name="connsiteY3662" fmla="*/ 3484041 h 6510067"/>
              <a:gd name="connsiteX3663" fmla="*/ 6214245 w 11534150"/>
              <a:gd name="connsiteY3663" fmla="*/ 3495278 h 6510067"/>
              <a:gd name="connsiteX3664" fmla="*/ 6213504 w 11534150"/>
              <a:gd name="connsiteY3664" fmla="*/ 3496325 h 6510067"/>
              <a:gd name="connsiteX3665" fmla="*/ 6202844 w 11534150"/>
              <a:gd name="connsiteY3665" fmla="*/ 3619252 h 6510067"/>
              <a:gd name="connsiteX3666" fmla="*/ 6178926 w 11534150"/>
              <a:gd name="connsiteY3666" fmla="*/ 3619252 h 6510067"/>
              <a:gd name="connsiteX3667" fmla="*/ 6172107 w 11534150"/>
              <a:gd name="connsiteY3667" fmla="*/ 3540623 h 6510067"/>
              <a:gd name="connsiteX3668" fmla="*/ 6165288 w 11534150"/>
              <a:gd name="connsiteY3668" fmla="*/ 3619252 h 6510067"/>
              <a:gd name="connsiteX3669" fmla="*/ 6141370 w 11534150"/>
              <a:gd name="connsiteY3669" fmla="*/ 3619252 h 6510067"/>
              <a:gd name="connsiteX3670" fmla="*/ 6130710 w 11534150"/>
              <a:gd name="connsiteY3670" fmla="*/ 3496325 h 6510067"/>
              <a:gd name="connsiteX3671" fmla="*/ 6129969 w 11534150"/>
              <a:gd name="connsiteY3671" fmla="*/ 3495278 h 6510067"/>
              <a:gd name="connsiteX3672" fmla="*/ 6127588 w 11534150"/>
              <a:gd name="connsiteY3672" fmla="*/ 3484041 h 6510067"/>
              <a:gd name="connsiteX3673" fmla="*/ 6127588 w 11534150"/>
              <a:gd name="connsiteY3673" fmla="*/ 3470464 h 6510067"/>
              <a:gd name="connsiteX3674" fmla="*/ 6116186 w 11534150"/>
              <a:gd name="connsiteY3674" fmla="*/ 3511018 h 6510067"/>
              <a:gd name="connsiteX3675" fmla="*/ 6101623 w 11534150"/>
              <a:gd name="connsiteY3675" fmla="*/ 3519030 h 6510067"/>
              <a:gd name="connsiteX3676" fmla="*/ 6101623 w 11534150"/>
              <a:gd name="connsiteY3676" fmla="*/ 3519030 h 6510067"/>
              <a:gd name="connsiteX3677" fmla="*/ 6093215 w 11534150"/>
              <a:gd name="connsiteY3677" fmla="*/ 3505151 h 6510067"/>
              <a:gd name="connsiteX3678" fmla="*/ 6129123 w 11534150"/>
              <a:gd name="connsiteY3678" fmla="*/ 3377442 h 6510067"/>
              <a:gd name="connsiteX3679" fmla="*/ 6131223 w 11534150"/>
              <a:gd name="connsiteY3679" fmla="*/ 3373412 h 6510067"/>
              <a:gd name="connsiteX3680" fmla="*/ 6131420 w 11534150"/>
              <a:gd name="connsiteY3680" fmla="*/ 3373249 h 6510067"/>
              <a:gd name="connsiteX3681" fmla="*/ 6132762 w 11534150"/>
              <a:gd name="connsiteY3681" fmla="*/ 3370589 h 6510067"/>
              <a:gd name="connsiteX3682" fmla="*/ 6146090 w 11534150"/>
              <a:gd name="connsiteY3682" fmla="*/ 3360130 h 6510067"/>
              <a:gd name="connsiteX3683" fmla="*/ 6156043 w 11534150"/>
              <a:gd name="connsiteY3683" fmla="*/ 3358215 h 6510067"/>
              <a:gd name="connsiteX3684" fmla="*/ 6158125 w 11534150"/>
              <a:gd name="connsiteY3684" fmla="*/ 3350276 h 6510067"/>
              <a:gd name="connsiteX3685" fmla="*/ 6147131 w 11534150"/>
              <a:gd name="connsiteY3685" fmla="*/ 3347837 h 6510067"/>
              <a:gd name="connsiteX3686" fmla="*/ 6107943 w 11534150"/>
              <a:gd name="connsiteY3686" fmla="*/ 3282875 h 6510067"/>
              <a:gd name="connsiteX3687" fmla="*/ 6172107 w 11534150"/>
              <a:gd name="connsiteY3687" fmla="*/ 3212373 h 6510067"/>
              <a:gd name="connsiteX3688" fmla="*/ 824684 w 11534150"/>
              <a:gd name="connsiteY3688" fmla="*/ 3202014 h 6510067"/>
              <a:gd name="connsiteX3689" fmla="*/ 888848 w 11534150"/>
              <a:gd name="connsiteY3689" fmla="*/ 3272517 h 6510067"/>
              <a:gd name="connsiteX3690" fmla="*/ 849660 w 11534150"/>
              <a:gd name="connsiteY3690" fmla="*/ 3337479 h 6510067"/>
              <a:gd name="connsiteX3691" fmla="*/ 838666 w 11534150"/>
              <a:gd name="connsiteY3691" fmla="*/ 3339918 h 6510067"/>
              <a:gd name="connsiteX3692" fmla="*/ 840748 w 11534150"/>
              <a:gd name="connsiteY3692" fmla="*/ 3347857 h 6510067"/>
              <a:gd name="connsiteX3693" fmla="*/ 850701 w 11534150"/>
              <a:gd name="connsiteY3693" fmla="*/ 3349772 h 6510067"/>
              <a:gd name="connsiteX3694" fmla="*/ 867841 w 11534150"/>
              <a:gd name="connsiteY3694" fmla="*/ 3367787 h 6510067"/>
              <a:gd name="connsiteX3695" fmla="*/ 868026 w 11534150"/>
              <a:gd name="connsiteY3695" fmla="*/ 3368952 h 6510067"/>
              <a:gd name="connsiteX3696" fmla="*/ 903550 w 11534150"/>
              <a:gd name="connsiteY3696" fmla="*/ 3495300 h 6510067"/>
              <a:gd name="connsiteX3697" fmla="*/ 895143 w 11534150"/>
              <a:gd name="connsiteY3697" fmla="*/ 3509179 h 6510067"/>
              <a:gd name="connsiteX3698" fmla="*/ 895143 w 11534150"/>
              <a:gd name="connsiteY3698" fmla="*/ 3509179 h 6510067"/>
              <a:gd name="connsiteX3699" fmla="*/ 880580 w 11534150"/>
              <a:gd name="connsiteY3699" fmla="*/ 3501166 h 6510067"/>
              <a:gd name="connsiteX3700" fmla="*/ 869203 w 11534150"/>
              <a:gd name="connsiteY3700" fmla="*/ 3460703 h 6510067"/>
              <a:gd name="connsiteX3701" fmla="*/ 869203 w 11534150"/>
              <a:gd name="connsiteY3701" fmla="*/ 3473683 h 6510067"/>
              <a:gd name="connsiteX3702" fmla="*/ 866822 w 11534150"/>
              <a:gd name="connsiteY3702" fmla="*/ 3484920 h 6510067"/>
              <a:gd name="connsiteX3703" fmla="*/ 866082 w 11534150"/>
              <a:gd name="connsiteY3703" fmla="*/ 3485967 h 6510067"/>
              <a:gd name="connsiteX3704" fmla="*/ 855421 w 11534150"/>
              <a:gd name="connsiteY3704" fmla="*/ 3608894 h 6510067"/>
              <a:gd name="connsiteX3705" fmla="*/ 831503 w 11534150"/>
              <a:gd name="connsiteY3705" fmla="*/ 3608894 h 6510067"/>
              <a:gd name="connsiteX3706" fmla="*/ 824684 w 11534150"/>
              <a:gd name="connsiteY3706" fmla="*/ 3530265 h 6510067"/>
              <a:gd name="connsiteX3707" fmla="*/ 817866 w 11534150"/>
              <a:gd name="connsiteY3707" fmla="*/ 3608894 h 6510067"/>
              <a:gd name="connsiteX3708" fmla="*/ 793947 w 11534150"/>
              <a:gd name="connsiteY3708" fmla="*/ 3608894 h 6510067"/>
              <a:gd name="connsiteX3709" fmla="*/ 783287 w 11534150"/>
              <a:gd name="connsiteY3709" fmla="*/ 3485967 h 6510067"/>
              <a:gd name="connsiteX3710" fmla="*/ 782546 w 11534150"/>
              <a:gd name="connsiteY3710" fmla="*/ 3484920 h 6510067"/>
              <a:gd name="connsiteX3711" fmla="*/ 780166 w 11534150"/>
              <a:gd name="connsiteY3711" fmla="*/ 3473683 h 6510067"/>
              <a:gd name="connsiteX3712" fmla="*/ 780166 w 11534150"/>
              <a:gd name="connsiteY3712" fmla="*/ 3460106 h 6510067"/>
              <a:gd name="connsiteX3713" fmla="*/ 768763 w 11534150"/>
              <a:gd name="connsiteY3713" fmla="*/ 3500660 h 6510067"/>
              <a:gd name="connsiteX3714" fmla="*/ 754200 w 11534150"/>
              <a:gd name="connsiteY3714" fmla="*/ 3508672 h 6510067"/>
              <a:gd name="connsiteX3715" fmla="*/ 754200 w 11534150"/>
              <a:gd name="connsiteY3715" fmla="*/ 3508672 h 6510067"/>
              <a:gd name="connsiteX3716" fmla="*/ 745792 w 11534150"/>
              <a:gd name="connsiteY3716" fmla="*/ 3494793 h 6510067"/>
              <a:gd name="connsiteX3717" fmla="*/ 781700 w 11534150"/>
              <a:gd name="connsiteY3717" fmla="*/ 3367084 h 6510067"/>
              <a:gd name="connsiteX3718" fmla="*/ 783800 w 11534150"/>
              <a:gd name="connsiteY3718" fmla="*/ 3363054 h 6510067"/>
              <a:gd name="connsiteX3719" fmla="*/ 783997 w 11534150"/>
              <a:gd name="connsiteY3719" fmla="*/ 3362891 h 6510067"/>
              <a:gd name="connsiteX3720" fmla="*/ 785339 w 11534150"/>
              <a:gd name="connsiteY3720" fmla="*/ 3360231 h 6510067"/>
              <a:gd name="connsiteX3721" fmla="*/ 798667 w 11534150"/>
              <a:gd name="connsiteY3721" fmla="*/ 3349772 h 6510067"/>
              <a:gd name="connsiteX3722" fmla="*/ 808620 w 11534150"/>
              <a:gd name="connsiteY3722" fmla="*/ 3347857 h 6510067"/>
              <a:gd name="connsiteX3723" fmla="*/ 810702 w 11534150"/>
              <a:gd name="connsiteY3723" fmla="*/ 3339918 h 6510067"/>
              <a:gd name="connsiteX3724" fmla="*/ 799709 w 11534150"/>
              <a:gd name="connsiteY3724" fmla="*/ 3337479 h 6510067"/>
              <a:gd name="connsiteX3725" fmla="*/ 760520 w 11534150"/>
              <a:gd name="connsiteY3725" fmla="*/ 3272517 h 6510067"/>
              <a:gd name="connsiteX3726" fmla="*/ 824684 w 11534150"/>
              <a:gd name="connsiteY3726" fmla="*/ 3202014 h 6510067"/>
              <a:gd name="connsiteX3727" fmla="*/ 3320406 w 11534150"/>
              <a:gd name="connsiteY3727" fmla="*/ 3145159 h 6510067"/>
              <a:gd name="connsiteX3728" fmla="*/ 3384570 w 11534150"/>
              <a:gd name="connsiteY3728" fmla="*/ 3215665 h 6510067"/>
              <a:gd name="connsiteX3729" fmla="*/ 3345383 w 11534150"/>
              <a:gd name="connsiteY3729" fmla="*/ 3280624 h 6510067"/>
              <a:gd name="connsiteX3730" fmla="*/ 3334387 w 11534150"/>
              <a:gd name="connsiteY3730" fmla="*/ 3283062 h 6510067"/>
              <a:gd name="connsiteX3731" fmla="*/ 3336471 w 11534150"/>
              <a:gd name="connsiteY3731" fmla="*/ 3291002 h 6510067"/>
              <a:gd name="connsiteX3732" fmla="*/ 3346423 w 11534150"/>
              <a:gd name="connsiteY3732" fmla="*/ 3292917 h 6510067"/>
              <a:gd name="connsiteX3733" fmla="*/ 3363563 w 11534150"/>
              <a:gd name="connsiteY3733" fmla="*/ 3310932 h 6510067"/>
              <a:gd name="connsiteX3734" fmla="*/ 3363748 w 11534150"/>
              <a:gd name="connsiteY3734" fmla="*/ 3312096 h 6510067"/>
              <a:gd name="connsiteX3735" fmla="*/ 3399273 w 11534150"/>
              <a:gd name="connsiteY3735" fmla="*/ 3438443 h 6510067"/>
              <a:gd name="connsiteX3736" fmla="*/ 3390865 w 11534150"/>
              <a:gd name="connsiteY3736" fmla="*/ 3452322 h 6510067"/>
              <a:gd name="connsiteX3737" fmla="*/ 3390865 w 11534150"/>
              <a:gd name="connsiteY3737" fmla="*/ 3452322 h 6510067"/>
              <a:gd name="connsiteX3738" fmla="*/ 3376302 w 11534150"/>
              <a:gd name="connsiteY3738" fmla="*/ 3444309 h 6510067"/>
              <a:gd name="connsiteX3739" fmla="*/ 3364925 w 11534150"/>
              <a:gd name="connsiteY3739" fmla="*/ 3403847 h 6510067"/>
              <a:gd name="connsiteX3740" fmla="*/ 3364925 w 11534150"/>
              <a:gd name="connsiteY3740" fmla="*/ 3416826 h 6510067"/>
              <a:gd name="connsiteX3741" fmla="*/ 3362545 w 11534150"/>
              <a:gd name="connsiteY3741" fmla="*/ 3428063 h 6510067"/>
              <a:gd name="connsiteX3742" fmla="*/ 3361803 w 11534150"/>
              <a:gd name="connsiteY3742" fmla="*/ 3429110 h 6510067"/>
              <a:gd name="connsiteX3743" fmla="*/ 3351143 w 11534150"/>
              <a:gd name="connsiteY3743" fmla="*/ 3552037 h 6510067"/>
              <a:gd name="connsiteX3744" fmla="*/ 3327224 w 11534150"/>
              <a:gd name="connsiteY3744" fmla="*/ 3552037 h 6510067"/>
              <a:gd name="connsiteX3745" fmla="*/ 3320406 w 11534150"/>
              <a:gd name="connsiteY3745" fmla="*/ 3473408 h 6510067"/>
              <a:gd name="connsiteX3746" fmla="*/ 3313588 w 11534150"/>
              <a:gd name="connsiteY3746" fmla="*/ 3552037 h 6510067"/>
              <a:gd name="connsiteX3747" fmla="*/ 3289669 w 11534150"/>
              <a:gd name="connsiteY3747" fmla="*/ 3552037 h 6510067"/>
              <a:gd name="connsiteX3748" fmla="*/ 3279008 w 11534150"/>
              <a:gd name="connsiteY3748" fmla="*/ 3429110 h 6510067"/>
              <a:gd name="connsiteX3749" fmla="*/ 3278268 w 11534150"/>
              <a:gd name="connsiteY3749" fmla="*/ 3428063 h 6510067"/>
              <a:gd name="connsiteX3750" fmla="*/ 3275887 w 11534150"/>
              <a:gd name="connsiteY3750" fmla="*/ 3416826 h 6510067"/>
              <a:gd name="connsiteX3751" fmla="*/ 3275887 w 11534150"/>
              <a:gd name="connsiteY3751" fmla="*/ 3403249 h 6510067"/>
              <a:gd name="connsiteX3752" fmla="*/ 3264485 w 11534150"/>
              <a:gd name="connsiteY3752" fmla="*/ 3443803 h 6510067"/>
              <a:gd name="connsiteX3753" fmla="*/ 3249922 w 11534150"/>
              <a:gd name="connsiteY3753" fmla="*/ 3451815 h 6510067"/>
              <a:gd name="connsiteX3754" fmla="*/ 3249923 w 11534150"/>
              <a:gd name="connsiteY3754" fmla="*/ 3451815 h 6510067"/>
              <a:gd name="connsiteX3755" fmla="*/ 3241515 w 11534150"/>
              <a:gd name="connsiteY3755" fmla="*/ 3437936 h 6510067"/>
              <a:gd name="connsiteX3756" fmla="*/ 3277421 w 11534150"/>
              <a:gd name="connsiteY3756" fmla="*/ 3310229 h 6510067"/>
              <a:gd name="connsiteX3757" fmla="*/ 3279521 w 11534150"/>
              <a:gd name="connsiteY3757" fmla="*/ 3306198 h 6510067"/>
              <a:gd name="connsiteX3758" fmla="*/ 3279718 w 11534150"/>
              <a:gd name="connsiteY3758" fmla="*/ 3306036 h 6510067"/>
              <a:gd name="connsiteX3759" fmla="*/ 3281062 w 11534150"/>
              <a:gd name="connsiteY3759" fmla="*/ 3303376 h 6510067"/>
              <a:gd name="connsiteX3760" fmla="*/ 3294388 w 11534150"/>
              <a:gd name="connsiteY3760" fmla="*/ 3292917 h 6510067"/>
              <a:gd name="connsiteX3761" fmla="*/ 3304342 w 11534150"/>
              <a:gd name="connsiteY3761" fmla="*/ 3291002 h 6510067"/>
              <a:gd name="connsiteX3762" fmla="*/ 3306424 w 11534150"/>
              <a:gd name="connsiteY3762" fmla="*/ 3283062 h 6510067"/>
              <a:gd name="connsiteX3763" fmla="*/ 3295430 w 11534150"/>
              <a:gd name="connsiteY3763" fmla="*/ 3280624 h 6510067"/>
              <a:gd name="connsiteX3764" fmla="*/ 3256242 w 11534150"/>
              <a:gd name="connsiteY3764" fmla="*/ 3215665 h 6510067"/>
              <a:gd name="connsiteX3765" fmla="*/ 3320406 w 11534150"/>
              <a:gd name="connsiteY3765" fmla="*/ 3145159 h 6510067"/>
              <a:gd name="connsiteX3766" fmla="*/ 238307 w 11534150"/>
              <a:gd name="connsiteY3766" fmla="*/ 3132885 h 6510067"/>
              <a:gd name="connsiteX3767" fmla="*/ 302471 w 11534150"/>
              <a:gd name="connsiteY3767" fmla="*/ 3203388 h 6510067"/>
              <a:gd name="connsiteX3768" fmla="*/ 263282 w 11534150"/>
              <a:gd name="connsiteY3768" fmla="*/ 3268349 h 6510067"/>
              <a:gd name="connsiteX3769" fmla="*/ 252289 w 11534150"/>
              <a:gd name="connsiteY3769" fmla="*/ 3270788 h 6510067"/>
              <a:gd name="connsiteX3770" fmla="*/ 254371 w 11534150"/>
              <a:gd name="connsiteY3770" fmla="*/ 3278726 h 6510067"/>
              <a:gd name="connsiteX3771" fmla="*/ 264324 w 11534150"/>
              <a:gd name="connsiteY3771" fmla="*/ 3280641 h 6510067"/>
              <a:gd name="connsiteX3772" fmla="*/ 281463 w 11534150"/>
              <a:gd name="connsiteY3772" fmla="*/ 3298656 h 6510067"/>
              <a:gd name="connsiteX3773" fmla="*/ 281648 w 11534150"/>
              <a:gd name="connsiteY3773" fmla="*/ 3299821 h 6510067"/>
              <a:gd name="connsiteX3774" fmla="*/ 317173 w 11534150"/>
              <a:gd name="connsiteY3774" fmla="*/ 3426169 h 6510067"/>
              <a:gd name="connsiteX3775" fmla="*/ 308765 w 11534150"/>
              <a:gd name="connsiteY3775" fmla="*/ 3440048 h 6510067"/>
              <a:gd name="connsiteX3776" fmla="*/ 308765 w 11534150"/>
              <a:gd name="connsiteY3776" fmla="*/ 3440048 h 6510067"/>
              <a:gd name="connsiteX3777" fmla="*/ 294202 w 11534150"/>
              <a:gd name="connsiteY3777" fmla="*/ 3432035 h 6510067"/>
              <a:gd name="connsiteX3778" fmla="*/ 282825 w 11534150"/>
              <a:gd name="connsiteY3778" fmla="*/ 3391572 h 6510067"/>
              <a:gd name="connsiteX3779" fmla="*/ 282825 w 11534150"/>
              <a:gd name="connsiteY3779" fmla="*/ 3404552 h 6510067"/>
              <a:gd name="connsiteX3780" fmla="*/ 280445 w 11534150"/>
              <a:gd name="connsiteY3780" fmla="*/ 3415789 h 6510067"/>
              <a:gd name="connsiteX3781" fmla="*/ 279704 w 11534150"/>
              <a:gd name="connsiteY3781" fmla="*/ 3416836 h 6510067"/>
              <a:gd name="connsiteX3782" fmla="*/ 269044 w 11534150"/>
              <a:gd name="connsiteY3782" fmla="*/ 3539763 h 6510067"/>
              <a:gd name="connsiteX3783" fmla="*/ 245126 w 11534150"/>
              <a:gd name="connsiteY3783" fmla="*/ 3539763 h 6510067"/>
              <a:gd name="connsiteX3784" fmla="*/ 238307 w 11534150"/>
              <a:gd name="connsiteY3784" fmla="*/ 3461134 h 6510067"/>
              <a:gd name="connsiteX3785" fmla="*/ 231488 w 11534150"/>
              <a:gd name="connsiteY3785" fmla="*/ 3539763 h 6510067"/>
              <a:gd name="connsiteX3786" fmla="*/ 207570 w 11534150"/>
              <a:gd name="connsiteY3786" fmla="*/ 3539763 h 6510067"/>
              <a:gd name="connsiteX3787" fmla="*/ 196910 w 11534150"/>
              <a:gd name="connsiteY3787" fmla="*/ 3416836 h 6510067"/>
              <a:gd name="connsiteX3788" fmla="*/ 196169 w 11534150"/>
              <a:gd name="connsiteY3788" fmla="*/ 3415789 h 6510067"/>
              <a:gd name="connsiteX3789" fmla="*/ 193788 w 11534150"/>
              <a:gd name="connsiteY3789" fmla="*/ 3404552 h 6510067"/>
              <a:gd name="connsiteX3790" fmla="*/ 193788 w 11534150"/>
              <a:gd name="connsiteY3790" fmla="*/ 3390975 h 6510067"/>
              <a:gd name="connsiteX3791" fmla="*/ 182385 w 11534150"/>
              <a:gd name="connsiteY3791" fmla="*/ 3431529 h 6510067"/>
              <a:gd name="connsiteX3792" fmla="*/ 167823 w 11534150"/>
              <a:gd name="connsiteY3792" fmla="*/ 3439541 h 6510067"/>
              <a:gd name="connsiteX3793" fmla="*/ 167823 w 11534150"/>
              <a:gd name="connsiteY3793" fmla="*/ 3439541 h 6510067"/>
              <a:gd name="connsiteX3794" fmla="*/ 159415 w 11534150"/>
              <a:gd name="connsiteY3794" fmla="*/ 3425662 h 6510067"/>
              <a:gd name="connsiteX3795" fmla="*/ 195323 w 11534150"/>
              <a:gd name="connsiteY3795" fmla="*/ 3297953 h 6510067"/>
              <a:gd name="connsiteX3796" fmla="*/ 197423 w 11534150"/>
              <a:gd name="connsiteY3796" fmla="*/ 3293923 h 6510067"/>
              <a:gd name="connsiteX3797" fmla="*/ 197620 w 11534150"/>
              <a:gd name="connsiteY3797" fmla="*/ 3293760 h 6510067"/>
              <a:gd name="connsiteX3798" fmla="*/ 198962 w 11534150"/>
              <a:gd name="connsiteY3798" fmla="*/ 3291100 h 6510067"/>
              <a:gd name="connsiteX3799" fmla="*/ 212290 w 11534150"/>
              <a:gd name="connsiteY3799" fmla="*/ 3280641 h 6510067"/>
              <a:gd name="connsiteX3800" fmla="*/ 222242 w 11534150"/>
              <a:gd name="connsiteY3800" fmla="*/ 3278726 h 6510067"/>
              <a:gd name="connsiteX3801" fmla="*/ 224325 w 11534150"/>
              <a:gd name="connsiteY3801" fmla="*/ 3270788 h 6510067"/>
              <a:gd name="connsiteX3802" fmla="*/ 213331 w 11534150"/>
              <a:gd name="connsiteY3802" fmla="*/ 3268349 h 6510067"/>
              <a:gd name="connsiteX3803" fmla="*/ 174143 w 11534150"/>
              <a:gd name="connsiteY3803" fmla="*/ 3203388 h 6510067"/>
              <a:gd name="connsiteX3804" fmla="*/ 238307 w 11534150"/>
              <a:gd name="connsiteY3804" fmla="*/ 3132885 h 6510067"/>
              <a:gd name="connsiteX3805" fmla="*/ 11005287 w 11534150"/>
              <a:gd name="connsiteY3805" fmla="*/ 3104787 h 6510067"/>
              <a:gd name="connsiteX3806" fmla="*/ 11069451 w 11534150"/>
              <a:gd name="connsiteY3806" fmla="*/ 3175289 h 6510067"/>
              <a:gd name="connsiteX3807" fmla="*/ 11030262 w 11534150"/>
              <a:gd name="connsiteY3807" fmla="*/ 3240253 h 6510067"/>
              <a:gd name="connsiteX3808" fmla="*/ 11019269 w 11534150"/>
              <a:gd name="connsiteY3808" fmla="*/ 3242690 h 6510067"/>
              <a:gd name="connsiteX3809" fmla="*/ 11021351 w 11534150"/>
              <a:gd name="connsiteY3809" fmla="*/ 3250629 h 6510067"/>
              <a:gd name="connsiteX3810" fmla="*/ 11031304 w 11534150"/>
              <a:gd name="connsiteY3810" fmla="*/ 3252545 h 6510067"/>
              <a:gd name="connsiteX3811" fmla="*/ 11048444 w 11534150"/>
              <a:gd name="connsiteY3811" fmla="*/ 3270558 h 6510067"/>
              <a:gd name="connsiteX3812" fmla="*/ 11048628 w 11534150"/>
              <a:gd name="connsiteY3812" fmla="*/ 3271723 h 6510067"/>
              <a:gd name="connsiteX3813" fmla="*/ 11084153 w 11534150"/>
              <a:gd name="connsiteY3813" fmla="*/ 3398071 h 6510067"/>
              <a:gd name="connsiteX3814" fmla="*/ 11075745 w 11534150"/>
              <a:gd name="connsiteY3814" fmla="*/ 3411950 h 6510067"/>
              <a:gd name="connsiteX3815" fmla="*/ 11075745 w 11534150"/>
              <a:gd name="connsiteY3815" fmla="*/ 3411950 h 6510067"/>
              <a:gd name="connsiteX3816" fmla="*/ 11061182 w 11534150"/>
              <a:gd name="connsiteY3816" fmla="*/ 3403937 h 6510067"/>
              <a:gd name="connsiteX3817" fmla="*/ 11049805 w 11534150"/>
              <a:gd name="connsiteY3817" fmla="*/ 3363474 h 6510067"/>
              <a:gd name="connsiteX3818" fmla="*/ 11049805 w 11534150"/>
              <a:gd name="connsiteY3818" fmla="*/ 3376454 h 6510067"/>
              <a:gd name="connsiteX3819" fmla="*/ 11047425 w 11534150"/>
              <a:gd name="connsiteY3819" fmla="*/ 3387691 h 6510067"/>
              <a:gd name="connsiteX3820" fmla="*/ 11046684 w 11534150"/>
              <a:gd name="connsiteY3820" fmla="*/ 3388738 h 6510067"/>
              <a:gd name="connsiteX3821" fmla="*/ 11036024 w 11534150"/>
              <a:gd name="connsiteY3821" fmla="*/ 3511665 h 6510067"/>
              <a:gd name="connsiteX3822" fmla="*/ 11012106 w 11534150"/>
              <a:gd name="connsiteY3822" fmla="*/ 3511665 h 6510067"/>
              <a:gd name="connsiteX3823" fmla="*/ 11005287 w 11534150"/>
              <a:gd name="connsiteY3823" fmla="*/ 3433036 h 6510067"/>
              <a:gd name="connsiteX3824" fmla="*/ 10998468 w 11534150"/>
              <a:gd name="connsiteY3824" fmla="*/ 3511665 h 6510067"/>
              <a:gd name="connsiteX3825" fmla="*/ 10974550 w 11534150"/>
              <a:gd name="connsiteY3825" fmla="*/ 3511665 h 6510067"/>
              <a:gd name="connsiteX3826" fmla="*/ 10963890 w 11534150"/>
              <a:gd name="connsiteY3826" fmla="*/ 3388738 h 6510067"/>
              <a:gd name="connsiteX3827" fmla="*/ 10963149 w 11534150"/>
              <a:gd name="connsiteY3827" fmla="*/ 3387691 h 6510067"/>
              <a:gd name="connsiteX3828" fmla="*/ 10960768 w 11534150"/>
              <a:gd name="connsiteY3828" fmla="*/ 3376454 h 6510067"/>
              <a:gd name="connsiteX3829" fmla="*/ 10960768 w 11534150"/>
              <a:gd name="connsiteY3829" fmla="*/ 3362877 h 6510067"/>
              <a:gd name="connsiteX3830" fmla="*/ 10949366 w 11534150"/>
              <a:gd name="connsiteY3830" fmla="*/ 3403431 h 6510067"/>
              <a:gd name="connsiteX3831" fmla="*/ 10934803 w 11534150"/>
              <a:gd name="connsiteY3831" fmla="*/ 3411443 h 6510067"/>
              <a:gd name="connsiteX3832" fmla="*/ 10934803 w 11534150"/>
              <a:gd name="connsiteY3832" fmla="*/ 3411443 h 6510067"/>
              <a:gd name="connsiteX3833" fmla="*/ 10926395 w 11534150"/>
              <a:gd name="connsiteY3833" fmla="*/ 3397564 h 6510067"/>
              <a:gd name="connsiteX3834" fmla="*/ 10962303 w 11534150"/>
              <a:gd name="connsiteY3834" fmla="*/ 3269855 h 6510067"/>
              <a:gd name="connsiteX3835" fmla="*/ 10964403 w 11534150"/>
              <a:gd name="connsiteY3835" fmla="*/ 3265825 h 6510067"/>
              <a:gd name="connsiteX3836" fmla="*/ 10964600 w 11534150"/>
              <a:gd name="connsiteY3836" fmla="*/ 3265662 h 6510067"/>
              <a:gd name="connsiteX3837" fmla="*/ 10965942 w 11534150"/>
              <a:gd name="connsiteY3837" fmla="*/ 3263003 h 6510067"/>
              <a:gd name="connsiteX3838" fmla="*/ 10979270 w 11534150"/>
              <a:gd name="connsiteY3838" fmla="*/ 3252545 h 6510067"/>
              <a:gd name="connsiteX3839" fmla="*/ 10989222 w 11534150"/>
              <a:gd name="connsiteY3839" fmla="*/ 3250629 h 6510067"/>
              <a:gd name="connsiteX3840" fmla="*/ 10991305 w 11534150"/>
              <a:gd name="connsiteY3840" fmla="*/ 3242690 h 6510067"/>
              <a:gd name="connsiteX3841" fmla="*/ 10980311 w 11534150"/>
              <a:gd name="connsiteY3841" fmla="*/ 3240253 h 6510067"/>
              <a:gd name="connsiteX3842" fmla="*/ 10941123 w 11534150"/>
              <a:gd name="connsiteY3842" fmla="*/ 3175289 h 6510067"/>
              <a:gd name="connsiteX3843" fmla="*/ 11005287 w 11534150"/>
              <a:gd name="connsiteY3843" fmla="*/ 3104787 h 6510067"/>
              <a:gd name="connsiteX3844" fmla="*/ 2516921 w 11534150"/>
              <a:gd name="connsiteY3844" fmla="*/ 2930880 h 6510067"/>
              <a:gd name="connsiteX3845" fmla="*/ 2581082 w 11534150"/>
              <a:gd name="connsiteY3845" fmla="*/ 3001383 h 6510067"/>
              <a:gd name="connsiteX3846" fmla="*/ 2541894 w 11534150"/>
              <a:gd name="connsiteY3846" fmla="*/ 3066343 h 6510067"/>
              <a:gd name="connsiteX3847" fmla="*/ 2530901 w 11534150"/>
              <a:gd name="connsiteY3847" fmla="*/ 3068781 h 6510067"/>
              <a:gd name="connsiteX3848" fmla="*/ 2532984 w 11534150"/>
              <a:gd name="connsiteY3848" fmla="*/ 3076720 h 6510067"/>
              <a:gd name="connsiteX3849" fmla="*/ 2542936 w 11534150"/>
              <a:gd name="connsiteY3849" fmla="*/ 3078634 h 6510067"/>
              <a:gd name="connsiteX3850" fmla="*/ 2560075 w 11534150"/>
              <a:gd name="connsiteY3850" fmla="*/ 3096649 h 6510067"/>
              <a:gd name="connsiteX3851" fmla="*/ 2560259 w 11534150"/>
              <a:gd name="connsiteY3851" fmla="*/ 3097816 h 6510067"/>
              <a:gd name="connsiteX3852" fmla="*/ 2595785 w 11534150"/>
              <a:gd name="connsiteY3852" fmla="*/ 3224162 h 6510067"/>
              <a:gd name="connsiteX3853" fmla="*/ 2587375 w 11534150"/>
              <a:gd name="connsiteY3853" fmla="*/ 3238043 h 6510067"/>
              <a:gd name="connsiteX3854" fmla="*/ 2572814 w 11534150"/>
              <a:gd name="connsiteY3854" fmla="*/ 3230031 h 6510067"/>
              <a:gd name="connsiteX3855" fmla="*/ 2561438 w 11534150"/>
              <a:gd name="connsiteY3855" fmla="*/ 3189565 h 6510067"/>
              <a:gd name="connsiteX3856" fmla="*/ 2561438 w 11534150"/>
              <a:gd name="connsiteY3856" fmla="*/ 3202547 h 6510067"/>
              <a:gd name="connsiteX3857" fmla="*/ 2559056 w 11534150"/>
              <a:gd name="connsiteY3857" fmla="*/ 3213783 h 6510067"/>
              <a:gd name="connsiteX3858" fmla="*/ 2558316 w 11534150"/>
              <a:gd name="connsiteY3858" fmla="*/ 3214831 h 6510067"/>
              <a:gd name="connsiteX3859" fmla="*/ 2547656 w 11534150"/>
              <a:gd name="connsiteY3859" fmla="*/ 3337753 h 6510067"/>
              <a:gd name="connsiteX3860" fmla="*/ 2523738 w 11534150"/>
              <a:gd name="connsiteY3860" fmla="*/ 3337753 h 6510067"/>
              <a:gd name="connsiteX3861" fmla="*/ 2516921 w 11534150"/>
              <a:gd name="connsiteY3861" fmla="*/ 3259126 h 6510067"/>
              <a:gd name="connsiteX3862" fmla="*/ 2510099 w 11534150"/>
              <a:gd name="connsiteY3862" fmla="*/ 3337753 h 6510067"/>
              <a:gd name="connsiteX3863" fmla="*/ 2486181 w 11534150"/>
              <a:gd name="connsiteY3863" fmla="*/ 3337753 h 6510067"/>
              <a:gd name="connsiteX3864" fmla="*/ 2475522 w 11534150"/>
              <a:gd name="connsiteY3864" fmla="*/ 3214831 h 6510067"/>
              <a:gd name="connsiteX3865" fmla="*/ 2474781 w 11534150"/>
              <a:gd name="connsiteY3865" fmla="*/ 3213783 h 6510067"/>
              <a:gd name="connsiteX3866" fmla="*/ 2472400 w 11534150"/>
              <a:gd name="connsiteY3866" fmla="*/ 3202547 h 6510067"/>
              <a:gd name="connsiteX3867" fmla="*/ 2472400 w 11534150"/>
              <a:gd name="connsiteY3867" fmla="*/ 3188969 h 6510067"/>
              <a:gd name="connsiteX3868" fmla="*/ 2460998 w 11534150"/>
              <a:gd name="connsiteY3868" fmla="*/ 3229523 h 6510067"/>
              <a:gd name="connsiteX3869" fmla="*/ 2455459 w 11534150"/>
              <a:gd name="connsiteY3869" fmla="*/ 3236404 h 6510067"/>
              <a:gd name="connsiteX3870" fmla="*/ 2446436 w 11534150"/>
              <a:gd name="connsiteY3870" fmla="*/ 3237535 h 6510067"/>
              <a:gd name="connsiteX3871" fmla="*/ 2438027 w 11534150"/>
              <a:gd name="connsiteY3871" fmla="*/ 3223656 h 6510067"/>
              <a:gd name="connsiteX3872" fmla="*/ 2473936 w 11534150"/>
              <a:gd name="connsiteY3872" fmla="*/ 3095947 h 6510067"/>
              <a:gd name="connsiteX3873" fmla="*/ 2476036 w 11534150"/>
              <a:gd name="connsiteY3873" fmla="*/ 3091919 h 6510067"/>
              <a:gd name="connsiteX3874" fmla="*/ 2476233 w 11534150"/>
              <a:gd name="connsiteY3874" fmla="*/ 3091754 h 6510067"/>
              <a:gd name="connsiteX3875" fmla="*/ 2477575 w 11534150"/>
              <a:gd name="connsiteY3875" fmla="*/ 3089094 h 6510067"/>
              <a:gd name="connsiteX3876" fmla="*/ 2490904 w 11534150"/>
              <a:gd name="connsiteY3876" fmla="*/ 3078634 h 6510067"/>
              <a:gd name="connsiteX3877" fmla="*/ 2500855 w 11534150"/>
              <a:gd name="connsiteY3877" fmla="*/ 3076720 h 6510067"/>
              <a:gd name="connsiteX3878" fmla="*/ 2502938 w 11534150"/>
              <a:gd name="connsiteY3878" fmla="*/ 3068781 h 6510067"/>
              <a:gd name="connsiteX3879" fmla="*/ 2491944 w 11534150"/>
              <a:gd name="connsiteY3879" fmla="*/ 3066343 h 6510067"/>
              <a:gd name="connsiteX3880" fmla="*/ 2452755 w 11534150"/>
              <a:gd name="connsiteY3880" fmla="*/ 3001383 h 6510067"/>
              <a:gd name="connsiteX3881" fmla="*/ 2516921 w 11534150"/>
              <a:gd name="connsiteY3881" fmla="*/ 2930880 h 6510067"/>
              <a:gd name="connsiteX3882" fmla="*/ 9167860 w 11534150"/>
              <a:gd name="connsiteY3882" fmla="*/ 2915014 h 6510067"/>
              <a:gd name="connsiteX3883" fmla="*/ 9232024 w 11534150"/>
              <a:gd name="connsiteY3883" fmla="*/ 2985512 h 6510067"/>
              <a:gd name="connsiteX3884" fmla="*/ 9192835 w 11534150"/>
              <a:gd name="connsiteY3884" fmla="*/ 3050475 h 6510067"/>
              <a:gd name="connsiteX3885" fmla="*/ 9181842 w 11534150"/>
              <a:gd name="connsiteY3885" fmla="*/ 3052913 h 6510067"/>
              <a:gd name="connsiteX3886" fmla="*/ 9183924 w 11534150"/>
              <a:gd name="connsiteY3886" fmla="*/ 3060852 h 6510067"/>
              <a:gd name="connsiteX3887" fmla="*/ 9193877 w 11534150"/>
              <a:gd name="connsiteY3887" fmla="*/ 3062766 h 6510067"/>
              <a:gd name="connsiteX3888" fmla="*/ 9211017 w 11534150"/>
              <a:gd name="connsiteY3888" fmla="*/ 3080782 h 6510067"/>
              <a:gd name="connsiteX3889" fmla="*/ 9211201 w 11534150"/>
              <a:gd name="connsiteY3889" fmla="*/ 3081947 h 6510067"/>
              <a:gd name="connsiteX3890" fmla="*/ 9246726 w 11534150"/>
              <a:gd name="connsiteY3890" fmla="*/ 3208295 h 6510067"/>
              <a:gd name="connsiteX3891" fmla="*/ 9238318 w 11534150"/>
              <a:gd name="connsiteY3891" fmla="*/ 3222176 h 6510067"/>
              <a:gd name="connsiteX3892" fmla="*/ 9223755 w 11534150"/>
              <a:gd name="connsiteY3892" fmla="*/ 3214161 h 6510067"/>
              <a:gd name="connsiteX3893" fmla="*/ 9212378 w 11534150"/>
              <a:gd name="connsiteY3893" fmla="*/ 3173699 h 6510067"/>
              <a:gd name="connsiteX3894" fmla="*/ 9212378 w 11534150"/>
              <a:gd name="connsiteY3894" fmla="*/ 3186677 h 6510067"/>
              <a:gd name="connsiteX3895" fmla="*/ 9209998 w 11534150"/>
              <a:gd name="connsiteY3895" fmla="*/ 3197915 h 6510067"/>
              <a:gd name="connsiteX3896" fmla="*/ 9209257 w 11534150"/>
              <a:gd name="connsiteY3896" fmla="*/ 3198962 h 6510067"/>
              <a:gd name="connsiteX3897" fmla="*/ 9198597 w 11534150"/>
              <a:gd name="connsiteY3897" fmla="*/ 3321885 h 6510067"/>
              <a:gd name="connsiteX3898" fmla="*/ 9174679 w 11534150"/>
              <a:gd name="connsiteY3898" fmla="*/ 3321885 h 6510067"/>
              <a:gd name="connsiteX3899" fmla="*/ 9167860 w 11534150"/>
              <a:gd name="connsiteY3899" fmla="*/ 3243259 h 6510067"/>
              <a:gd name="connsiteX3900" fmla="*/ 9161041 w 11534150"/>
              <a:gd name="connsiteY3900" fmla="*/ 3321885 h 6510067"/>
              <a:gd name="connsiteX3901" fmla="*/ 9137123 w 11534150"/>
              <a:gd name="connsiteY3901" fmla="*/ 3321885 h 6510067"/>
              <a:gd name="connsiteX3902" fmla="*/ 9126463 w 11534150"/>
              <a:gd name="connsiteY3902" fmla="*/ 3198962 h 6510067"/>
              <a:gd name="connsiteX3903" fmla="*/ 9125722 w 11534150"/>
              <a:gd name="connsiteY3903" fmla="*/ 3197915 h 6510067"/>
              <a:gd name="connsiteX3904" fmla="*/ 9123341 w 11534150"/>
              <a:gd name="connsiteY3904" fmla="*/ 3186677 h 6510067"/>
              <a:gd name="connsiteX3905" fmla="*/ 9123341 w 11534150"/>
              <a:gd name="connsiteY3905" fmla="*/ 3173100 h 6510067"/>
              <a:gd name="connsiteX3906" fmla="*/ 9111939 w 11534150"/>
              <a:gd name="connsiteY3906" fmla="*/ 3213655 h 6510067"/>
              <a:gd name="connsiteX3907" fmla="*/ 9097376 w 11534150"/>
              <a:gd name="connsiteY3907" fmla="*/ 3221667 h 6510067"/>
              <a:gd name="connsiteX3908" fmla="*/ 9088968 w 11534150"/>
              <a:gd name="connsiteY3908" fmla="*/ 3207788 h 6510067"/>
              <a:gd name="connsiteX3909" fmla="*/ 9124876 w 11534150"/>
              <a:gd name="connsiteY3909" fmla="*/ 3080079 h 6510067"/>
              <a:gd name="connsiteX3910" fmla="*/ 9126976 w 11534150"/>
              <a:gd name="connsiteY3910" fmla="*/ 3076049 h 6510067"/>
              <a:gd name="connsiteX3911" fmla="*/ 9127173 w 11534150"/>
              <a:gd name="connsiteY3911" fmla="*/ 3075885 h 6510067"/>
              <a:gd name="connsiteX3912" fmla="*/ 9128515 w 11534150"/>
              <a:gd name="connsiteY3912" fmla="*/ 3073225 h 6510067"/>
              <a:gd name="connsiteX3913" fmla="*/ 9141843 w 11534150"/>
              <a:gd name="connsiteY3913" fmla="*/ 3062766 h 6510067"/>
              <a:gd name="connsiteX3914" fmla="*/ 9151795 w 11534150"/>
              <a:gd name="connsiteY3914" fmla="*/ 3060852 h 6510067"/>
              <a:gd name="connsiteX3915" fmla="*/ 9153878 w 11534150"/>
              <a:gd name="connsiteY3915" fmla="*/ 3052913 h 6510067"/>
              <a:gd name="connsiteX3916" fmla="*/ 9142884 w 11534150"/>
              <a:gd name="connsiteY3916" fmla="*/ 3050475 h 6510067"/>
              <a:gd name="connsiteX3917" fmla="*/ 9103696 w 11534150"/>
              <a:gd name="connsiteY3917" fmla="*/ 2985512 h 6510067"/>
              <a:gd name="connsiteX3918" fmla="*/ 9167860 w 11534150"/>
              <a:gd name="connsiteY3918" fmla="*/ 2915014 h 6510067"/>
              <a:gd name="connsiteX3919" fmla="*/ 7953188 w 11534150"/>
              <a:gd name="connsiteY3919" fmla="*/ 2889133 h 6510067"/>
              <a:gd name="connsiteX3920" fmla="*/ 8017352 w 11534150"/>
              <a:gd name="connsiteY3920" fmla="*/ 2959635 h 6510067"/>
              <a:gd name="connsiteX3921" fmla="*/ 7978164 w 11534150"/>
              <a:gd name="connsiteY3921" fmla="*/ 3024593 h 6510067"/>
              <a:gd name="connsiteX3922" fmla="*/ 7967170 w 11534150"/>
              <a:gd name="connsiteY3922" fmla="*/ 3027032 h 6510067"/>
              <a:gd name="connsiteX3923" fmla="*/ 7969253 w 11534150"/>
              <a:gd name="connsiteY3923" fmla="*/ 3034971 h 6510067"/>
              <a:gd name="connsiteX3924" fmla="*/ 7979205 w 11534150"/>
              <a:gd name="connsiteY3924" fmla="*/ 3036886 h 6510067"/>
              <a:gd name="connsiteX3925" fmla="*/ 7996345 w 11534150"/>
              <a:gd name="connsiteY3925" fmla="*/ 3054901 h 6510067"/>
              <a:gd name="connsiteX3926" fmla="*/ 7996530 w 11534150"/>
              <a:gd name="connsiteY3926" fmla="*/ 3056067 h 6510067"/>
              <a:gd name="connsiteX3927" fmla="*/ 8032054 w 11534150"/>
              <a:gd name="connsiteY3927" fmla="*/ 3182413 h 6510067"/>
              <a:gd name="connsiteX3928" fmla="*/ 8023646 w 11534150"/>
              <a:gd name="connsiteY3928" fmla="*/ 3196292 h 6510067"/>
              <a:gd name="connsiteX3929" fmla="*/ 8023646 w 11534150"/>
              <a:gd name="connsiteY3929" fmla="*/ 3196294 h 6510067"/>
              <a:gd name="connsiteX3930" fmla="*/ 8009083 w 11534150"/>
              <a:gd name="connsiteY3930" fmla="*/ 3188278 h 6510067"/>
              <a:gd name="connsiteX3931" fmla="*/ 7997707 w 11534150"/>
              <a:gd name="connsiteY3931" fmla="*/ 3147815 h 6510067"/>
              <a:gd name="connsiteX3932" fmla="*/ 7997707 w 11534150"/>
              <a:gd name="connsiteY3932" fmla="*/ 3160795 h 6510067"/>
              <a:gd name="connsiteX3933" fmla="*/ 7995326 w 11534150"/>
              <a:gd name="connsiteY3933" fmla="*/ 3172034 h 6510067"/>
              <a:gd name="connsiteX3934" fmla="*/ 7994585 w 11534150"/>
              <a:gd name="connsiteY3934" fmla="*/ 3173079 h 6510067"/>
              <a:gd name="connsiteX3935" fmla="*/ 7983925 w 11534150"/>
              <a:gd name="connsiteY3935" fmla="*/ 3296004 h 6510067"/>
              <a:gd name="connsiteX3936" fmla="*/ 7960007 w 11534150"/>
              <a:gd name="connsiteY3936" fmla="*/ 3296004 h 6510067"/>
              <a:gd name="connsiteX3937" fmla="*/ 7953188 w 11534150"/>
              <a:gd name="connsiteY3937" fmla="*/ 3217376 h 6510067"/>
              <a:gd name="connsiteX3938" fmla="*/ 7946369 w 11534150"/>
              <a:gd name="connsiteY3938" fmla="*/ 3296004 h 6510067"/>
              <a:gd name="connsiteX3939" fmla="*/ 7922451 w 11534150"/>
              <a:gd name="connsiteY3939" fmla="*/ 3296004 h 6510067"/>
              <a:gd name="connsiteX3940" fmla="*/ 7911791 w 11534150"/>
              <a:gd name="connsiteY3940" fmla="*/ 3173079 h 6510067"/>
              <a:gd name="connsiteX3941" fmla="*/ 7911050 w 11534150"/>
              <a:gd name="connsiteY3941" fmla="*/ 3172034 h 6510067"/>
              <a:gd name="connsiteX3942" fmla="*/ 7908669 w 11534150"/>
              <a:gd name="connsiteY3942" fmla="*/ 3160795 h 6510067"/>
              <a:gd name="connsiteX3943" fmla="*/ 7908669 w 11534150"/>
              <a:gd name="connsiteY3943" fmla="*/ 3147218 h 6510067"/>
              <a:gd name="connsiteX3944" fmla="*/ 7897267 w 11534150"/>
              <a:gd name="connsiteY3944" fmla="*/ 3187773 h 6510067"/>
              <a:gd name="connsiteX3945" fmla="*/ 7891727 w 11534150"/>
              <a:gd name="connsiteY3945" fmla="*/ 3194654 h 6510067"/>
              <a:gd name="connsiteX3946" fmla="*/ 7882704 w 11534150"/>
              <a:gd name="connsiteY3946" fmla="*/ 3195786 h 6510067"/>
              <a:gd name="connsiteX3947" fmla="*/ 7874296 w 11534150"/>
              <a:gd name="connsiteY3947" fmla="*/ 3181907 h 6510067"/>
              <a:gd name="connsiteX3948" fmla="*/ 7910204 w 11534150"/>
              <a:gd name="connsiteY3948" fmla="*/ 3054200 h 6510067"/>
              <a:gd name="connsiteX3949" fmla="*/ 7912304 w 11534150"/>
              <a:gd name="connsiteY3949" fmla="*/ 3050169 h 6510067"/>
              <a:gd name="connsiteX3950" fmla="*/ 7912501 w 11534150"/>
              <a:gd name="connsiteY3950" fmla="*/ 3050005 h 6510067"/>
              <a:gd name="connsiteX3951" fmla="*/ 7913843 w 11534150"/>
              <a:gd name="connsiteY3951" fmla="*/ 3047345 h 6510067"/>
              <a:gd name="connsiteX3952" fmla="*/ 7927171 w 11534150"/>
              <a:gd name="connsiteY3952" fmla="*/ 3036886 h 6510067"/>
              <a:gd name="connsiteX3953" fmla="*/ 7937124 w 11534150"/>
              <a:gd name="connsiteY3953" fmla="*/ 3034971 h 6510067"/>
              <a:gd name="connsiteX3954" fmla="*/ 7939206 w 11534150"/>
              <a:gd name="connsiteY3954" fmla="*/ 3027032 h 6510067"/>
              <a:gd name="connsiteX3955" fmla="*/ 7928212 w 11534150"/>
              <a:gd name="connsiteY3955" fmla="*/ 3024593 h 6510067"/>
              <a:gd name="connsiteX3956" fmla="*/ 7889024 w 11534150"/>
              <a:gd name="connsiteY3956" fmla="*/ 2959635 h 6510067"/>
              <a:gd name="connsiteX3957" fmla="*/ 7953188 w 11534150"/>
              <a:gd name="connsiteY3957" fmla="*/ 2889133 h 6510067"/>
              <a:gd name="connsiteX3958" fmla="*/ 6892139 w 11534150"/>
              <a:gd name="connsiteY3958" fmla="*/ 2889133 h 6510067"/>
              <a:gd name="connsiteX3959" fmla="*/ 6956303 w 11534150"/>
              <a:gd name="connsiteY3959" fmla="*/ 2959635 h 6510067"/>
              <a:gd name="connsiteX3960" fmla="*/ 6917115 w 11534150"/>
              <a:gd name="connsiteY3960" fmla="*/ 3024593 h 6510067"/>
              <a:gd name="connsiteX3961" fmla="*/ 6906121 w 11534150"/>
              <a:gd name="connsiteY3961" fmla="*/ 3027032 h 6510067"/>
              <a:gd name="connsiteX3962" fmla="*/ 6908204 w 11534150"/>
              <a:gd name="connsiteY3962" fmla="*/ 3034971 h 6510067"/>
              <a:gd name="connsiteX3963" fmla="*/ 6918156 w 11534150"/>
              <a:gd name="connsiteY3963" fmla="*/ 3036886 h 6510067"/>
              <a:gd name="connsiteX3964" fmla="*/ 6935296 w 11534150"/>
              <a:gd name="connsiteY3964" fmla="*/ 3054901 h 6510067"/>
              <a:gd name="connsiteX3965" fmla="*/ 6935481 w 11534150"/>
              <a:gd name="connsiteY3965" fmla="*/ 3056067 h 6510067"/>
              <a:gd name="connsiteX3966" fmla="*/ 6971005 w 11534150"/>
              <a:gd name="connsiteY3966" fmla="*/ 3182413 h 6510067"/>
              <a:gd name="connsiteX3967" fmla="*/ 6962597 w 11534150"/>
              <a:gd name="connsiteY3967" fmla="*/ 3196292 h 6510067"/>
              <a:gd name="connsiteX3968" fmla="*/ 6962597 w 11534150"/>
              <a:gd name="connsiteY3968" fmla="*/ 3196294 h 6510067"/>
              <a:gd name="connsiteX3969" fmla="*/ 6948034 w 11534150"/>
              <a:gd name="connsiteY3969" fmla="*/ 3188278 h 6510067"/>
              <a:gd name="connsiteX3970" fmla="*/ 6936658 w 11534150"/>
              <a:gd name="connsiteY3970" fmla="*/ 3147815 h 6510067"/>
              <a:gd name="connsiteX3971" fmla="*/ 6936658 w 11534150"/>
              <a:gd name="connsiteY3971" fmla="*/ 3160795 h 6510067"/>
              <a:gd name="connsiteX3972" fmla="*/ 6934277 w 11534150"/>
              <a:gd name="connsiteY3972" fmla="*/ 3172034 h 6510067"/>
              <a:gd name="connsiteX3973" fmla="*/ 6933536 w 11534150"/>
              <a:gd name="connsiteY3973" fmla="*/ 3173079 h 6510067"/>
              <a:gd name="connsiteX3974" fmla="*/ 6922876 w 11534150"/>
              <a:gd name="connsiteY3974" fmla="*/ 3296004 h 6510067"/>
              <a:gd name="connsiteX3975" fmla="*/ 6898958 w 11534150"/>
              <a:gd name="connsiteY3975" fmla="*/ 3296004 h 6510067"/>
              <a:gd name="connsiteX3976" fmla="*/ 6892139 w 11534150"/>
              <a:gd name="connsiteY3976" fmla="*/ 3217376 h 6510067"/>
              <a:gd name="connsiteX3977" fmla="*/ 6885320 w 11534150"/>
              <a:gd name="connsiteY3977" fmla="*/ 3296004 h 6510067"/>
              <a:gd name="connsiteX3978" fmla="*/ 6861402 w 11534150"/>
              <a:gd name="connsiteY3978" fmla="*/ 3296004 h 6510067"/>
              <a:gd name="connsiteX3979" fmla="*/ 6850742 w 11534150"/>
              <a:gd name="connsiteY3979" fmla="*/ 3173079 h 6510067"/>
              <a:gd name="connsiteX3980" fmla="*/ 6850001 w 11534150"/>
              <a:gd name="connsiteY3980" fmla="*/ 3172034 h 6510067"/>
              <a:gd name="connsiteX3981" fmla="*/ 6847620 w 11534150"/>
              <a:gd name="connsiteY3981" fmla="*/ 3160795 h 6510067"/>
              <a:gd name="connsiteX3982" fmla="*/ 6847620 w 11534150"/>
              <a:gd name="connsiteY3982" fmla="*/ 3147218 h 6510067"/>
              <a:gd name="connsiteX3983" fmla="*/ 6836218 w 11534150"/>
              <a:gd name="connsiteY3983" fmla="*/ 3187773 h 6510067"/>
              <a:gd name="connsiteX3984" fmla="*/ 6821655 w 11534150"/>
              <a:gd name="connsiteY3984" fmla="*/ 3195786 h 6510067"/>
              <a:gd name="connsiteX3985" fmla="*/ 6814435 w 11534150"/>
              <a:gd name="connsiteY3985" fmla="*/ 3190505 h 6510067"/>
              <a:gd name="connsiteX3986" fmla="*/ 6813247 w 11534150"/>
              <a:gd name="connsiteY3986" fmla="*/ 3181907 h 6510067"/>
              <a:gd name="connsiteX3987" fmla="*/ 6849155 w 11534150"/>
              <a:gd name="connsiteY3987" fmla="*/ 3054200 h 6510067"/>
              <a:gd name="connsiteX3988" fmla="*/ 6851255 w 11534150"/>
              <a:gd name="connsiteY3988" fmla="*/ 3050169 h 6510067"/>
              <a:gd name="connsiteX3989" fmla="*/ 6851452 w 11534150"/>
              <a:gd name="connsiteY3989" fmla="*/ 3050005 h 6510067"/>
              <a:gd name="connsiteX3990" fmla="*/ 6852794 w 11534150"/>
              <a:gd name="connsiteY3990" fmla="*/ 3047345 h 6510067"/>
              <a:gd name="connsiteX3991" fmla="*/ 6866122 w 11534150"/>
              <a:gd name="connsiteY3991" fmla="*/ 3036886 h 6510067"/>
              <a:gd name="connsiteX3992" fmla="*/ 6876075 w 11534150"/>
              <a:gd name="connsiteY3992" fmla="*/ 3034971 h 6510067"/>
              <a:gd name="connsiteX3993" fmla="*/ 6878157 w 11534150"/>
              <a:gd name="connsiteY3993" fmla="*/ 3027032 h 6510067"/>
              <a:gd name="connsiteX3994" fmla="*/ 6867163 w 11534150"/>
              <a:gd name="connsiteY3994" fmla="*/ 3024593 h 6510067"/>
              <a:gd name="connsiteX3995" fmla="*/ 6827975 w 11534150"/>
              <a:gd name="connsiteY3995" fmla="*/ 2959635 h 6510067"/>
              <a:gd name="connsiteX3996" fmla="*/ 6892139 w 11534150"/>
              <a:gd name="connsiteY3996" fmla="*/ 2889133 h 6510067"/>
              <a:gd name="connsiteX3997" fmla="*/ 4530950 w 11534150"/>
              <a:gd name="connsiteY3997" fmla="*/ 2889133 h 6510067"/>
              <a:gd name="connsiteX3998" fmla="*/ 4595115 w 11534150"/>
              <a:gd name="connsiteY3998" fmla="*/ 2959635 h 6510067"/>
              <a:gd name="connsiteX3999" fmla="*/ 4555927 w 11534150"/>
              <a:gd name="connsiteY3999" fmla="*/ 3024593 h 6510067"/>
              <a:gd name="connsiteX4000" fmla="*/ 4544934 w 11534150"/>
              <a:gd name="connsiteY4000" fmla="*/ 3027032 h 6510067"/>
              <a:gd name="connsiteX4001" fmla="*/ 4547016 w 11534150"/>
              <a:gd name="connsiteY4001" fmla="*/ 3034971 h 6510067"/>
              <a:gd name="connsiteX4002" fmla="*/ 4556968 w 11534150"/>
              <a:gd name="connsiteY4002" fmla="*/ 3036886 h 6510067"/>
              <a:gd name="connsiteX4003" fmla="*/ 4574108 w 11534150"/>
              <a:gd name="connsiteY4003" fmla="*/ 3054901 h 6510067"/>
              <a:gd name="connsiteX4004" fmla="*/ 4574292 w 11534150"/>
              <a:gd name="connsiteY4004" fmla="*/ 3056067 h 6510067"/>
              <a:gd name="connsiteX4005" fmla="*/ 4609817 w 11534150"/>
              <a:gd name="connsiteY4005" fmla="*/ 3182413 h 6510067"/>
              <a:gd name="connsiteX4006" fmla="*/ 4601410 w 11534150"/>
              <a:gd name="connsiteY4006" fmla="*/ 3196292 h 6510067"/>
              <a:gd name="connsiteX4007" fmla="*/ 4601410 w 11534150"/>
              <a:gd name="connsiteY4007" fmla="*/ 3196294 h 6510067"/>
              <a:gd name="connsiteX4008" fmla="*/ 4586846 w 11534150"/>
              <a:gd name="connsiteY4008" fmla="*/ 3188278 h 6510067"/>
              <a:gd name="connsiteX4009" fmla="*/ 4575469 w 11534150"/>
              <a:gd name="connsiteY4009" fmla="*/ 3147815 h 6510067"/>
              <a:gd name="connsiteX4010" fmla="*/ 4575469 w 11534150"/>
              <a:gd name="connsiteY4010" fmla="*/ 3160795 h 6510067"/>
              <a:gd name="connsiteX4011" fmla="*/ 4573089 w 11534150"/>
              <a:gd name="connsiteY4011" fmla="*/ 3172034 h 6510067"/>
              <a:gd name="connsiteX4012" fmla="*/ 4572347 w 11534150"/>
              <a:gd name="connsiteY4012" fmla="*/ 3173079 h 6510067"/>
              <a:gd name="connsiteX4013" fmla="*/ 4561689 w 11534150"/>
              <a:gd name="connsiteY4013" fmla="*/ 3296004 h 6510067"/>
              <a:gd name="connsiteX4014" fmla="*/ 4537769 w 11534150"/>
              <a:gd name="connsiteY4014" fmla="*/ 3296004 h 6510067"/>
              <a:gd name="connsiteX4015" fmla="*/ 4530950 w 11534150"/>
              <a:gd name="connsiteY4015" fmla="*/ 3217376 h 6510067"/>
              <a:gd name="connsiteX4016" fmla="*/ 4524133 w 11534150"/>
              <a:gd name="connsiteY4016" fmla="*/ 3296004 h 6510067"/>
              <a:gd name="connsiteX4017" fmla="*/ 4500214 w 11534150"/>
              <a:gd name="connsiteY4017" fmla="*/ 3296004 h 6510067"/>
              <a:gd name="connsiteX4018" fmla="*/ 4489553 w 11534150"/>
              <a:gd name="connsiteY4018" fmla="*/ 3173079 h 6510067"/>
              <a:gd name="connsiteX4019" fmla="*/ 4488812 w 11534150"/>
              <a:gd name="connsiteY4019" fmla="*/ 3172034 h 6510067"/>
              <a:gd name="connsiteX4020" fmla="*/ 4486432 w 11534150"/>
              <a:gd name="connsiteY4020" fmla="*/ 3160795 h 6510067"/>
              <a:gd name="connsiteX4021" fmla="*/ 4486432 w 11534150"/>
              <a:gd name="connsiteY4021" fmla="*/ 3147218 h 6510067"/>
              <a:gd name="connsiteX4022" fmla="*/ 4475029 w 11534150"/>
              <a:gd name="connsiteY4022" fmla="*/ 3187773 h 6510067"/>
              <a:gd name="connsiteX4023" fmla="*/ 4460467 w 11534150"/>
              <a:gd name="connsiteY4023" fmla="*/ 3195786 h 6510067"/>
              <a:gd name="connsiteX4024" fmla="*/ 4453247 w 11534150"/>
              <a:gd name="connsiteY4024" fmla="*/ 3190505 h 6510067"/>
              <a:gd name="connsiteX4025" fmla="*/ 4452060 w 11534150"/>
              <a:gd name="connsiteY4025" fmla="*/ 3181907 h 6510067"/>
              <a:gd name="connsiteX4026" fmla="*/ 4487966 w 11534150"/>
              <a:gd name="connsiteY4026" fmla="*/ 3054200 h 6510067"/>
              <a:gd name="connsiteX4027" fmla="*/ 4490067 w 11534150"/>
              <a:gd name="connsiteY4027" fmla="*/ 3050169 h 6510067"/>
              <a:gd name="connsiteX4028" fmla="*/ 4490263 w 11534150"/>
              <a:gd name="connsiteY4028" fmla="*/ 3050005 h 6510067"/>
              <a:gd name="connsiteX4029" fmla="*/ 4491605 w 11534150"/>
              <a:gd name="connsiteY4029" fmla="*/ 3047345 h 6510067"/>
              <a:gd name="connsiteX4030" fmla="*/ 4504933 w 11534150"/>
              <a:gd name="connsiteY4030" fmla="*/ 3036886 h 6510067"/>
              <a:gd name="connsiteX4031" fmla="*/ 4514887 w 11534150"/>
              <a:gd name="connsiteY4031" fmla="*/ 3034971 h 6510067"/>
              <a:gd name="connsiteX4032" fmla="*/ 4516970 w 11534150"/>
              <a:gd name="connsiteY4032" fmla="*/ 3027032 h 6510067"/>
              <a:gd name="connsiteX4033" fmla="*/ 4505975 w 11534150"/>
              <a:gd name="connsiteY4033" fmla="*/ 3024593 h 6510067"/>
              <a:gd name="connsiteX4034" fmla="*/ 4466787 w 11534150"/>
              <a:gd name="connsiteY4034" fmla="*/ 2959635 h 6510067"/>
              <a:gd name="connsiteX4035" fmla="*/ 4530950 w 11534150"/>
              <a:gd name="connsiteY4035" fmla="*/ 2889133 h 6510067"/>
              <a:gd name="connsiteX4036" fmla="*/ 5156156 w 11534150"/>
              <a:gd name="connsiteY4036" fmla="*/ 2866841 h 6510067"/>
              <a:gd name="connsiteX4037" fmla="*/ 5220319 w 11534150"/>
              <a:gd name="connsiteY4037" fmla="*/ 2937344 h 6510067"/>
              <a:gd name="connsiteX4038" fmla="*/ 5181131 w 11534150"/>
              <a:gd name="connsiteY4038" fmla="*/ 3002306 h 6510067"/>
              <a:gd name="connsiteX4039" fmla="*/ 5170138 w 11534150"/>
              <a:gd name="connsiteY4039" fmla="*/ 3004745 h 6510067"/>
              <a:gd name="connsiteX4040" fmla="*/ 5172221 w 11534150"/>
              <a:gd name="connsiteY4040" fmla="*/ 3012683 h 6510067"/>
              <a:gd name="connsiteX4041" fmla="*/ 5182172 w 11534150"/>
              <a:gd name="connsiteY4041" fmla="*/ 3014597 h 6510067"/>
              <a:gd name="connsiteX4042" fmla="*/ 5199312 w 11534150"/>
              <a:gd name="connsiteY4042" fmla="*/ 3032614 h 6510067"/>
              <a:gd name="connsiteX4043" fmla="*/ 5199497 w 11534150"/>
              <a:gd name="connsiteY4043" fmla="*/ 3033778 h 6510067"/>
              <a:gd name="connsiteX4044" fmla="*/ 5235022 w 11534150"/>
              <a:gd name="connsiteY4044" fmla="*/ 3160125 h 6510067"/>
              <a:gd name="connsiteX4045" fmla="*/ 5226614 w 11534150"/>
              <a:gd name="connsiteY4045" fmla="*/ 3174004 h 6510067"/>
              <a:gd name="connsiteX4046" fmla="*/ 5212051 w 11534150"/>
              <a:gd name="connsiteY4046" fmla="*/ 3165991 h 6510067"/>
              <a:gd name="connsiteX4047" fmla="*/ 5200674 w 11534150"/>
              <a:gd name="connsiteY4047" fmla="*/ 3125528 h 6510067"/>
              <a:gd name="connsiteX4048" fmla="*/ 5200674 w 11534150"/>
              <a:gd name="connsiteY4048" fmla="*/ 3138508 h 6510067"/>
              <a:gd name="connsiteX4049" fmla="*/ 5198294 w 11534150"/>
              <a:gd name="connsiteY4049" fmla="*/ 3149744 h 6510067"/>
              <a:gd name="connsiteX4050" fmla="*/ 5197552 w 11534150"/>
              <a:gd name="connsiteY4050" fmla="*/ 3150792 h 6510067"/>
              <a:gd name="connsiteX4051" fmla="*/ 5186893 w 11534150"/>
              <a:gd name="connsiteY4051" fmla="*/ 3273718 h 6510067"/>
              <a:gd name="connsiteX4052" fmla="*/ 5162974 w 11534150"/>
              <a:gd name="connsiteY4052" fmla="*/ 3273718 h 6510067"/>
              <a:gd name="connsiteX4053" fmla="*/ 5156156 w 11534150"/>
              <a:gd name="connsiteY4053" fmla="*/ 3195089 h 6510067"/>
              <a:gd name="connsiteX4054" fmla="*/ 5149337 w 11534150"/>
              <a:gd name="connsiteY4054" fmla="*/ 3273718 h 6510067"/>
              <a:gd name="connsiteX4055" fmla="*/ 5125420 w 11534150"/>
              <a:gd name="connsiteY4055" fmla="*/ 3273718 h 6510067"/>
              <a:gd name="connsiteX4056" fmla="*/ 5114759 w 11534150"/>
              <a:gd name="connsiteY4056" fmla="*/ 3150792 h 6510067"/>
              <a:gd name="connsiteX4057" fmla="*/ 5114019 w 11534150"/>
              <a:gd name="connsiteY4057" fmla="*/ 3149744 h 6510067"/>
              <a:gd name="connsiteX4058" fmla="*/ 5111638 w 11534150"/>
              <a:gd name="connsiteY4058" fmla="*/ 3138508 h 6510067"/>
              <a:gd name="connsiteX4059" fmla="*/ 5111638 w 11534150"/>
              <a:gd name="connsiteY4059" fmla="*/ 3124931 h 6510067"/>
              <a:gd name="connsiteX4060" fmla="*/ 5100235 w 11534150"/>
              <a:gd name="connsiteY4060" fmla="*/ 3165484 h 6510067"/>
              <a:gd name="connsiteX4061" fmla="*/ 5094695 w 11534150"/>
              <a:gd name="connsiteY4061" fmla="*/ 3172366 h 6510067"/>
              <a:gd name="connsiteX4062" fmla="*/ 5085672 w 11534150"/>
              <a:gd name="connsiteY4062" fmla="*/ 3173498 h 6510067"/>
              <a:gd name="connsiteX4063" fmla="*/ 5077265 w 11534150"/>
              <a:gd name="connsiteY4063" fmla="*/ 3159619 h 6510067"/>
              <a:gd name="connsiteX4064" fmla="*/ 5113171 w 11534150"/>
              <a:gd name="connsiteY4064" fmla="*/ 3031909 h 6510067"/>
              <a:gd name="connsiteX4065" fmla="*/ 5115273 w 11534150"/>
              <a:gd name="connsiteY4065" fmla="*/ 3027880 h 6510067"/>
              <a:gd name="connsiteX4066" fmla="*/ 5115469 w 11534150"/>
              <a:gd name="connsiteY4066" fmla="*/ 3027718 h 6510067"/>
              <a:gd name="connsiteX4067" fmla="*/ 5116811 w 11534150"/>
              <a:gd name="connsiteY4067" fmla="*/ 3025056 h 6510067"/>
              <a:gd name="connsiteX4068" fmla="*/ 5130139 w 11534150"/>
              <a:gd name="connsiteY4068" fmla="*/ 3014597 h 6510067"/>
              <a:gd name="connsiteX4069" fmla="*/ 5140091 w 11534150"/>
              <a:gd name="connsiteY4069" fmla="*/ 3012683 h 6510067"/>
              <a:gd name="connsiteX4070" fmla="*/ 5142174 w 11534150"/>
              <a:gd name="connsiteY4070" fmla="*/ 3004745 h 6510067"/>
              <a:gd name="connsiteX4071" fmla="*/ 5131180 w 11534150"/>
              <a:gd name="connsiteY4071" fmla="*/ 3002306 h 6510067"/>
              <a:gd name="connsiteX4072" fmla="*/ 5091992 w 11534150"/>
              <a:gd name="connsiteY4072" fmla="*/ 2937344 h 6510067"/>
              <a:gd name="connsiteX4073" fmla="*/ 5156156 w 11534150"/>
              <a:gd name="connsiteY4073" fmla="*/ 2866841 h 6510067"/>
              <a:gd name="connsiteX4074" fmla="*/ 1213101 w 11534150"/>
              <a:gd name="connsiteY4074" fmla="*/ 2815507 h 6510067"/>
              <a:gd name="connsiteX4075" fmla="*/ 1277264 w 11534150"/>
              <a:gd name="connsiteY4075" fmla="*/ 2886008 h 6510067"/>
              <a:gd name="connsiteX4076" fmla="*/ 1238075 w 11534150"/>
              <a:gd name="connsiteY4076" fmla="*/ 2950968 h 6510067"/>
              <a:gd name="connsiteX4077" fmla="*/ 1227082 w 11534150"/>
              <a:gd name="connsiteY4077" fmla="*/ 2953409 h 6510067"/>
              <a:gd name="connsiteX4078" fmla="*/ 1229164 w 11534150"/>
              <a:gd name="connsiteY4078" fmla="*/ 2961346 h 6510067"/>
              <a:gd name="connsiteX4079" fmla="*/ 1239117 w 11534150"/>
              <a:gd name="connsiteY4079" fmla="*/ 2963261 h 6510067"/>
              <a:gd name="connsiteX4080" fmla="*/ 1256256 w 11534150"/>
              <a:gd name="connsiteY4080" fmla="*/ 2981277 h 6510067"/>
              <a:gd name="connsiteX4081" fmla="*/ 1256441 w 11534150"/>
              <a:gd name="connsiteY4081" fmla="*/ 2982439 h 6510067"/>
              <a:gd name="connsiteX4082" fmla="*/ 1291966 w 11534150"/>
              <a:gd name="connsiteY4082" fmla="*/ 3108784 h 6510067"/>
              <a:gd name="connsiteX4083" fmla="*/ 1283558 w 11534150"/>
              <a:gd name="connsiteY4083" fmla="*/ 3122662 h 6510067"/>
              <a:gd name="connsiteX4084" fmla="*/ 1283558 w 11534150"/>
              <a:gd name="connsiteY4084" fmla="*/ 3122665 h 6510067"/>
              <a:gd name="connsiteX4085" fmla="*/ 1268995 w 11534150"/>
              <a:gd name="connsiteY4085" fmla="*/ 3114650 h 6510067"/>
              <a:gd name="connsiteX4086" fmla="*/ 1257619 w 11534150"/>
              <a:gd name="connsiteY4086" fmla="*/ 3074190 h 6510067"/>
              <a:gd name="connsiteX4087" fmla="*/ 1257619 w 11534150"/>
              <a:gd name="connsiteY4087" fmla="*/ 3087168 h 6510067"/>
              <a:gd name="connsiteX4088" fmla="*/ 1255238 w 11534150"/>
              <a:gd name="connsiteY4088" fmla="*/ 3098404 h 6510067"/>
              <a:gd name="connsiteX4089" fmla="*/ 1254497 w 11534150"/>
              <a:gd name="connsiteY4089" fmla="*/ 3099451 h 6510067"/>
              <a:gd name="connsiteX4090" fmla="*/ 1243836 w 11534150"/>
              <a:gd name="connsiteY4090" fmla="*/ 3222380 h 6510067"/>
              <a:gd name="connsiteX4091" fmla="*/ 1219918 w 11534150"/>
              <a:gd name="connsiteY4091" fmla="*/ 3222380 h 6510067"/>
              <a:gd name="connsiteX4092" fmla="*/ 1213101 w 11534150"/>
              <a:gd name="connsiteY4092" fmla="*/ 3143750 h 6510067"/>
              <a:gd name="connsiteX4093" fmla="*/ 1206281 w 11534150"/>
              <a:gd name="connsiteY4093" fmla="*/ 3222380 h 6510067"/>
              <a:gd name="connsiteX4094" fmla="*/ 1182363 w 11534150"/>
              <a:gd name="connsiteY4094" fmla="*/ 3222380 h 6510067"/>
              <a:gd name="connsiteX4095" fmla="*/ 1171703 w 11534150"/>
              <a:gd name="connsiteY4095" fmla="*/ 3099451 h 6510067"/>
              <a:gd name="connsiteX4096" fmla="*/ 1170962 w 11534150"/>
              <a:gd name="connsiteY4096" fmla="*/ 3098404 h 6510067"/>
              <a:gd name="connsiteX4097" fmla="*/ 1168581 w 11534150"/>
              <a:gd name="connsiteY4097" fmla="*/ 3087168 h 6510067"/>
              <a:gd name="connsiteX4098" fmla="*/ 1168581 w 11534150"/>
              <a:gd name="connsiteY4098" fmla="*/ 3073592 h 6510067"/>
              <a:gd name="connsiteX4099" fmla="*/ 1157179 w 11534150"/>
              <a:gd name="connsiteY4099" fmla="*/ 3114146 h 6510067"/>
              <a:gd name="connsiteX4100" fmla="*/ 1142616 w 11534150"/>
              <a:gd name="connsiteY4100" fmla="*/ 3122158 h 6510067"/>
              <a:gd name="connsiteX4101" fmla="*/ 1142616 w 11534150"/>
              <a:gd name="connsiteY4101" fmla="*/ 3122156 h 6510067"/>
              <a:gd name="connsiteX4102" fmla="*/ 1134209 w 11534150"/>
              <a:gd name="connsiteY4102" fmla="*/ 3108277 h 6510067"/>
              <a:gd name="connsiteX4103" fmla="*/ 1170116 w 11534150"/>
              <a:gd name="connsiteY4103" fmla="*/ 2980573 h 6510067"/>
              <a:gd name="connsiteX4104" fmla="*/ 1172216 w 11534150"/>
              <a:gd name="connsiteY4104" fmla="*/ 2976540 h 6510067"/>
              <a:gd name="connsiteX4105" fmla="*/ 1172413 w 11534150"/>
              <a:gd name="connsiteY4105" fmla="*/ 2976378 h 6510067"/>
              <a:gd name="connsiteX4106" fmla="*/ 1173755 w 11534150"/>
              <a:gd name="connsiteY4106" fmla="*/ 2973718 h 6510067"/>
              <a:gd name="connsiteX4107" fmla="*/ 1187083 w 11534150"/>
              <a:gd name="connsiteY4107" fmla="*/ 2963261 h 6510067"/>
              <a:gd name="connsiteX4108" fmla="*/ 1197035 w 11534150"/>
              <a:gd name="connsiteY4108" fmla="*/ 2961346 h 6510067"/>
              <a:gd name="connsiteX4109" fmla="*/ 1199118 w 11534150"/>
              <a:gd name="connsiteY4109" fmla="*/ 2953409 h 6510067"/>
              <a:gd name="connsiteX4110" fmla="*/ 1188124 w 11534150"/>
              <a:gd name="connsiteY4110" fmla="*/ 2950968 h 6510067"/>
              <a:gd name="connsiteX4111" fmla="*/ 1148936 w 11534150"/>
              <a:gd name="connsiteY4111" fmla="*/ 2886008 h 6510067"/>
              <a:gd name="connsiteX4112" fmla="*/ 1213101 w 11534150"/>
              <a:gd name="connsiteY4112" fmla="*/ 2815507 h 6510067"/>
              <a:gd name="connsiteX4113" fmla="*/ 10461822 w 11534150"/>
              <a:gd name="connsiteY4113" fmla="*/ 2751108 h 6510067"/>
              <a:gd name="connsiteX4114" fmla="*/ 10525986 w 11534150"/>
              <a:gd name="connsiteY4114" fmla="*/ 2821611 h 6510067"/>
              <a:gd name="connsiteX4115" fmla="*/ 10486797 w 11534150"/>
              <a:gd name="connsiteY4115" fmla="*/ 2886572 h 6510067"/>
              <a:gd name="connsiteX4116" fmla="*/ 10475804 w 11534150"/>
              <a:gd name="connsiteY4116" fmla="*/ 2889010 h 6510067"/>
              <a:gd name="connsiteX4117" fmla="*/ 10477886 w 11534150"/>
              <a:gd name="connsiteY4117" fmla="*/ 2896951 h 6510067"/>
              <a:gd name="connsiteX4118" fmla="*/ 10487839 w 11534150"/>
              <a:gd name="connsiteY4118" fmla="*/ 2898865 h 6510067"/>
              <a:gd name="connsiteX4119" fmla="*/ 10504979 w 11534150"/>
              <a:gd name="connsiteY4119" fmla="*/ 2916881 h 6510067"/>
              <a:gd name="connsiteX4120" fmla="*/ 10505163 w 11534150"/>
              <a:gd name="connsiteY4120" fmla="*/ 2918046 h 6510067"/>
              <a:gd name="connsiteX4121" fmla="*/ 10540688 w 11534150"/>
              <a:gd name="connsiteY4121" fmla="*/ 3044392 h 6510067"/>
              <a:gd name="connsiteX4122" fmla="*/ 10532280 w 11534150"/>
              <a:gd name="connsiteY4122" fmla="*/ 3058271 h 6510067"/>
              <a:gd name="connsiteX4123" fmla="*/ 10517717 w 11534150"/>
              <a:gd name="connsiteY4123" fmla="*/ 3050258 h 6510067"/>
              <a:gd name="connsiteX4124" fmla="*/ 10506340 w 11534150"/>
              <a:gd name="connsiteY4124" fmla="*/ 3009796 h 6510067"/>
              <a:gd name="connsiteX4125" fmla="*/ 10506340 w 11534150"/>
              <a:gd name="connsiteY4125" fmla="*/ 3022774 h 6510067"/>
              <a:gd name="connsiteX4126" fmla="*/ 10503960 w 11534150"/>
              <a:gd name="connsiteY4126" fmla="*/ 3034013 h 6510067"/>
              <a:gd name="connsiteX4127" fmla="*/ 10503219 w 11534150"/>
              <a:gd name="connsiteY4127" fmla="*/ 3035059 h 6510067"/>
              <a:gd name="connsiteX4128" fmla="*/ 10492559 w 11534150"/>
              <a:gd name="connsiteY4128" fmla="*/ 3157986 h 6510067"/>
              <a:gd name="connsiteX4129" fmla="*/ 10468641 w 11534150"/>
              <a:gd name="connsiteY4129" fmla="*/ 3157986 h 6510067"/>
              <a:gd name="connsiteX4130" fmla="*/ 10461822 w 11534150"/>
              <a:gd name="connsiteY4130" fmla="*/ 3079357 h 6510067"/>
              <a:gd name="connsiteX4131" fmla="*/ 10455003 w 11534150"/>
              <a:gd name="connsiteY4131" fmla="*/ 3157986 h 6510067"/>
              <a:gd name="connsiteX4132" fmla="*/ 10431085 w 11534150"/>
              <a:gd name="connsiteY4132" fmla="*/ 3157986 h 6510067"/>
              <a:gd name="connsiteX4133" fmla="*/ 10420425 w 11534150"/>
              <a:gd name="connsiteY4133" fmla="*/ 3035059 h 6510067"/>
              <a:gd name="connsiteX4134" fmla="*/ 10419684 w 11534150"/>
              <a:gd name="connsiteY4134" fmla="*/ 3034013 h 6510067"/>
              <a:gd name="connsiteX4135" fmla="*/ 10417303 w 11534150"/>
              <a:gd name="connsiteY4135" fmla="*/ 3022774 h 6510067"/>
              <a:gd name="connsiteX4136" fmla="*/ 10417303 w 11534150"/>
              <a:gd name="connsiteY4136" fmla="*/ 3009199 h 6510067"/>
              <a:gd name="connsiteX4137" fmla="*/ 10405901 w 11534150"/>
              <a:gd name="connsiteY4137" fmla="*/ 3049751 h 6510067"/>
              <a:gd name="connsiteX4138" fmla="*/ 10391338 w 11534150"/>
              <a:gd name="connsiteY4138" fmla="*/ 3057764 h 6510067"/>
              <a:gd name="connsiteX4139" fmla="*/ 10382930 w 11534150"/>
              <a:gd name="connsiteY4139" fmla="*/ 3043884 h 6510067"/>
              <a:gd name="connsiteX4140" fmla="*/ 10418838 w 11534150"/>
              <a:gd name="connsiteY4140" fmla="*/ 2916179 h 6510067"/>
              <a:gd name="connsiteX4141" fmla="*/ 10420938 w 11534150"/>
              <a:gd name="connsiteY4141" fmla="*/ 2912146 h 6510067"/>
              <a:gd name="connsiteX4142" fmla="*/ 10421135 w 11534150"/>
              <a:gd name="connsiteY4142" fmla="*/ 2911984 h 6510067"/>
              <a:gd name="connsiteX4143" fmla="*/ 10422477 w 11534150"/>
              <a:gd name="connsiteY4143" fmla="*/ 2909324 h 6510067"/>
              <a:gd name="connsiteX4144" fmla="*/ 10435805 w 11534150"/>
              <a:gd name="connsiteY4144" fmla="*/ 2898865 h 6510067"/>
              <a:gd name="connsiteX4145" fmla="*/ 10445757 w 11534150"/>
              <a:gd name="connsiteY4145" fmla="*/ 2896951 h 6510067"/>
              <a:gd name="connsiteX4146" fmla="*/ 10447840 w 11534150"/>
              <a:gd name="connsiteY4146" fmla="*/ 2889010 h 6510067"/>
              <a:gd name="connsiteX4147" fmla="*/ 10436846 w 11534150"/>
              <a:gd name="connsiteY4147" fmla="*/ 2886572 h 6510067"/>
              <a:gd name="connsiteX4148" fmla="*/ 10397658 w 11534150"/>
              <a:gd name="connsiteY4148" fmla="*/ 2821611 h 6510067"/>
              <a:gd name="connsiteX4149" fmla="*/ 10461822 w 11534150"/>
              <a:gd name="connsiteY4149" fmla="*/ 2751108 h 6510067"/>
              <a:gd name="connsiteX4150" fmla="*/ 1990702 w 11534150"/>
              <a:gd name="connsiteY4150" fmla="*/ 2663469 h 6510067"/>
              <a:gd name="connsiteX4151" fmla="*/ 2054863 w 11534150"/>
              <a:gd name="connsiteY4151" fmla="*/ 2733968 h 6510067"/>
              <a:gd name="connsiteX4152" fmla="*/ 2015677 w 11534150"/>
              <a:gd name="connsiteY4152" fmla="*/ 2798928 h 6510067"/>
              <a:gd name="connsiteX4153" fmla="*/ 2004684 w 11534150"/>
              <a:gd name="connsiteY4153" fmla="*/ 2801371 h 6510067"/>
              <a:gd name="connsiteX4154" fmla="*/ 2006766 w 11534150"/>
              <a:gd name="connsiteY4154" fmla="*/ 2809307 h 6510067"/>
              <a:gd name="connsiteX4155" fmla="*/ 2016717 w 11534150"/>
              <a:gd name="connsiteY4155" fmla="*/ 2811224 h 6510067"/>
              <a:gd name="connsiteX4156" fmla="*/ 2033856 w 11534150"/>
              <a:gd name="connsiteY4156" fmla="*/ 2829237 h 6510067"/>
              <a:gd name="connsiteX4157" fmla="*/ 2034042 w 11534150"/>
              <a:gd name="connsiteY4157" fmla="*/ 2830403 h 6510067"/>
              <a:gd name="connsiteX4158" fmla="*/ 2069565 w 11534150"/>
              <a:gd name="connsiteY4158" fmla="*/ 2956748 h 6510067"/>
              <a:gd name="connsiteX4159" fmla="*/ 2061158 w 11534150"/>
              <a:gd name="connsiteY4159" fmla="*/ 2970626 h 6510067"/>
              <a:gd name="connsiteX4160" fmla="*/ 2052134 w 11534150"/>
              <a:gd name="connsiteY4160" fmla="*/ 2969494 h 6510067"/>
              <a:gd name="connsiteX4161" fmla="*/ 2046593 w 11534150"/>
              <a:gd name="connsiteY4161" fmla="*/ 2962612 h 6510067"/>
              <a:gd name="connsiteX4162" fmla="*/ 2035220 w 11534150"/>
              <a:gd name="connsiteY4162" fmla="*/ 2922150 h 6510067"/>
              <a:gd name="connsiteX4163" fmla="*/ 2035220 w 11534150"/>
              <a:gd name="connsiteY4163" fmla="*/ 2935130 h 6510067"/>
              <a:gd name="connsiteX4164" fmla="*/ 2032840 w 11534150"/>
              <a:gd name="connsiteY4164" fmla="*/ 2946366 h 6510067"/>
              <a:gd name="connsiteX4165" fmla="*/ 2032099 w 11534150"/>
              <a:gd name="connsiteY4165" fmla="*/ 2947415 h 6510067"/>
              <a:gd name="connsiteX4166" fmla="*/ 2021439 w 11534150"/>
              <a:gd name="connsiteY4166" fmla="*/ 3070339 h 6510067"/>
              <a:gd name="connsiteX4167" fmla="*/ 1997521 w 11534150"/>
              <a:gd name="connsiteY4167" fmla="*/ 3070339 h 6510067"/>
              <a:gd name="connsiteX4168" fmla="*/ 1990702 w 11534150"/>
              <a:gd name="connsiteY4168" fmla="*/ 2991710 h 6510067"/>
              <a:gd name="connsiteX4169" fmla="*/ 1983884 w 11534150"/>
              <a:gd name="connsiteY4169" fmla="*/ 3070339 h 6510067"/>
              <a:gd name="connsiteX4170" fmla="*/ 1959963 w 11534150"/>
              <a:gd name="connsiteY4170" fmla="*/ 3070339 h 6510067"/>
              <a:gd name="connsiteX4171" fmla="*/ 1949304 w 11534150"/>
              <a:gd name="connsiteY4171" fmla="*/ 2947415 h 6510067"/>
              <a:gd name="connsiteX4172" fmla="*/ 1948563 w 11534150"/>
              <a:gd name="connsiteY4172" fmla="*/ 2946366 h 6510067"/>
              <a:gd name="connsiteX4173" fmla="*/ 1946183 w 11534150"/>
              <a:gd name="connsiteY4173" fmla="*/ 2935130 h 6510067"/>
              <a:gd name="connsiteX4174" fmla="*/ 1946183 w 11534150"/>
              <a:gd name="connsiteY4174" fmla="*/ 2921552 h 6510067"/>
              <a:gd name="connsiteX4175" fmla="*/ 1934778 w 11534150"/>
              <a:gd name="connsiteY4175" fmla="*/ 2962106 h 6510067"/>
              <a:gd name="connsiteX4176" fmla="*/ 1920218 w 11534150"/>
              <a:gd name="connsiteY4176" fmla="*/ 2970119 h 6510067"/>
              <a:gd name="connsiteX4177" fmla="*/ 1911809 w 11534150"/>
              <a:gd name="connsiteY4177" fmla="*/ 2956241 h 6510067"/>
              <a:gd name="connsiteX4178" fmla="*/ 1947715 w 11534150"/>
              <a:gd name="connsiteY4178" fmla="*/ 2828535 h 6510067"/>
              <a:gd name="connsiteX4179" fmla="*/ 1949817 w 11534150"/>
              <a:gd name="connsiteY4179" fmla="*/ 2824504 h 6510067"/>
              <a:gd name="connsiteX4180" fmla="*/ 1950014 w 11534150"/>
              <a:gd name="connsiteY4180" fmla="*/ 2824340 h 6510067"/>
              <a:gd name="connsiteX4181" fmla="*/ 1951355 w 11534150"/>
              <a:gd name="connsiteY4181" fmla="*/ 2821679 h 6510067"/>
              <a:gd name="connsiteX4182" fmla="*/ 1964684 w 11534150"/>
              <a:gd name="connsiteY4182" fmla="*/ 2811224 h 6510067"/>
              <a:gd name="connsiteX4183" fmla="*/ 1974637 w 11534150"/>
              <a:gd name="connsiteY4183" fmla="*/ 2809307 h 6510067"/>
              <a:gd name="connsiteX4184" fmla="*/ 1976719 w 11534150"/>
              <a:gd name="connsiteY4184" fmla="*/ 2801371 h 6510067"/>
              <a:gd name="connsiteX4185" fmla="*/ 1965724 w 11534150"/>
              <a:gd name="connsiteY4185" fmla="*/ 2798928 h 6510067"/>
              <a:gd name="connsiteX4186" fmla="*/ 1926536 w 11534150"/>
              <a:gd name="connsiteY4186" fmla="*/ 2733968 h 6510067"/>
              <a:gd name="connsiteX4187" fmla="*/ 1990702 w 11534150"/>
              <a:gd name="connsiteY4187" fmla="*/ 2663469 h 6510067"/>
              <a:gd name="connsiteX4188" fmla="*/ 8641648 w 11534150"/>
              <a:gd name="connsiteY4188" fmla="*/ 2647598 h 6510067"/>
              <a:gd name="connsiteX4189" fmla="*/ 8705812 w 11534150"/>
              <a:gd name="connsiteY4189" fmla="*/ 2718099 h 6510067"/>
              <a:gd name="connsiteX4190" fmla="*/ 8666623 w 11534150"/>
              <a:gd name="connsiteY4190" fmla="*/ 2783062 h 6510067"/>
              <a:gd name="connsiteX4191" fmla="*/ 8655630 w 11534150"/>
              <a:gd name="connsiteY4191" fmla="*/ 2785503 h 6510067"/>
              <a:gd name="connsiteX4192" fmla="*/ 8657712 w 11534150"/>
              <a:gd name="connsiteY4192" fmla="*/ 2793438 h 6510067"/>
              <a:gd name="connsiteX4193" fmla="*/ 8667665 w 11534150"/>
              <a:gd name="connsiteY4193" fmla="*/ 2795353 h 6510067"/>
              <a:gd name="connsiteX4194" fmla="*/ 8684805 w 11534150"/>
              <a:gd name="connsiteY4194" fmla="*/ 2813370 h 6510067"/>
              <a:gd name="connsiteX4195" fmla="*/ 8684989 w 11534150"/>
              <a:gd name="connsiteY4195" fmla="*/ 2814536 h 6510067"/>
              <a:gd name="connsiteX4196" fmla="*/ 8720514 w 11534150"/>
              <a:gd name="connsiteY4196" fmla="*/ 2940878 h 6510067"/>
              <a:gd name="connsiteX4197" fmla="*/ 8712106 w 11534150"/>
              <a:gd name="connsiteY4197" fmla="*/ 2954756 h 6510067"/>
              <a:gd name="connsiteX4198" fmla="*/ 8697543 w 11534150"/>
              <a:gd name="connsiteY4198" fmla="*/ 2946744 h 6510067"/>
              <a:gd name="connsiteX4199" fmla="*/ 8686166 w 11534150"/>
              <a:gd name="connsiteY4199" fmla="*/ 2906284 h 6510067"/>
              <a:gd name="connsiteX4200" fmla="*/ 8686166 w 11534150"/>
              <a:gd name="connsiteY4200" fmla="*/ 2919264 h 6510067"/>
              <a:gd name="connsiteX4201" fmla="*/ 8683786 w 11534150"/>
              <a:gd name="connsiteY4201" fmla="*/ 2930499 h 6510067"/>
              <a:gd name="connsiteX4202" fmla="*/ 8683045 w 11534150"/>
              <a:gd name="connsiteY4202" fmla="*/ 2931545 h 6510067"/>
              <a:gd name="connsiteX4203" fmla="*/ 8672385 w 11534150"/>
              <a:gd name="connsiteY4203" fmla="*/ 3054472 h 6510067"/>
              <a:gd name="connsiteX4204" fmla="*/ 8648467 w 11534150"/>
              <a:gd name="connsiteY4204" fmla="*/ 3054472 h 6510067"/>
              <a:gd name="connsiteX4205" fmla="*/ 8641648 w 11534150"/>
              <a:gd name="connsiteY4205" fmla="*/ 2975842 h 6510067"/>
              <a:gd name="connsiteX4206" fmla="*/ 8634829 w 11534150"/>
              <a:gd name="connsiteY4206" fmla="*/ 3054472 h 6510067"/>
              <a:gd name="connsiteX4207" fmla="*/ 8610911 w 11534150"/>
              <a:gd name="connsiteY4207" fmla="*/ 3054472 h 6510067"/>
              <a:gd name="connsiteX4208" fmla="*/ 8600251 w 11534150"/>
              <a:gd name="connsiteY4208" fmla="*/ 2931545 h 6510067"/>
              <a:gd name="connsiteX4209" fmla="*/ 8599510 w 11534150"/>
              <a:gd name="connsiteY4209" fmla="*/ 2930499 h 6510067"/>
              <a:gd name="connsiteX4210" fmla="*/ 8597129 w 11534150"/>
              <a:gd name="connsiteY4210" fmla="*/ 2919264 h 6510067"/>
              <a:gd name="connsiteX4211" fmla="*/ 8597129 w 11534150"/>
              <a:gd name="connsiteY4211" fmla="*/ 2905684 h 6510067"/>
              <a:gd name="connsiteX4212" fmla="*/ 8585727 w 11534150"/>
              <a:gd name="connsiteY4212" fmla="*/ 2946237 h 6510067"/>
              <a:gd name="connsiteX4213" fmla="*/ 8571164 w 11534150"/>
              <a:gd name="connsiteY4213" fmla="*/ 2954250 h 6510067"/>
              <a:gd name="connsiteX4214" fmla="*/ 8562756 w 11534150"/>
              <a:gd name="connsiteY4214" fmla="*/ 2940372 h 6510067"/>
              <a:gd name="connsiteX4215" fmla="*/ 8598664 w 11534150"/>
              <a:gd name="connsiteY4215" fmla="*/ 2812667 h 6510067"/>
              <a:gd name="connsiteX4216" fmla="*/ 8600764 w 11534150"/>
              <a:gd name="connsiteY4216" fmla="*/ 2808637 h 6510067"/>
              <a:gd name="connsiteX4217" fmla="*/ 8600961 w 11534150"/>
              <a:gd name="connsiteY4217" fmla="*/ 2808472 h 6510067"/>
              <a:gd name="connsiteX4218" fmla="*/ 8602303 w 11534150"/>
              <a:gd name="connsiteY4218" fmla="*/ 2805814 h 6510067"/>
              <a:gd name="connsiteX4219" fmla="*/ 8615631 w 11534150"/>
              <a:gd name="connsiteY4219" fmla="*/ 2795353 h 6510067"/>
              <a:gd name="connsiteX4220" fmla="*/ 8625583 w 11534150"/>
              <a:gd name="connsiteY4220" fmla="*/ 2793438 h 6510067"/>
              <a:gd name="connsiteX4221" fmla="*/ 8627666 w 11534150"/>
              <a:gd name="connsiteY4221" fmla="*/ 2785503 h 6510067"/>
              <a:gd name="connsiteX4222" fmla="*/ 8616672 w 11534150"/>
              <a:gd name="connsiteY4222" fmla="*/ 2783062 h 6510067"/>
              <a:gd name="connsiteX4223" fmla="*/ 8577484 w 11534150"/>
              <a:gd name="connsiteY4223" fmla="*/ 2718099 h 6510067"/>
              <a:gd name="connsiteX4224" fmla="*/ 8641648 w 11534150"/>
              <a:gd name="connsiteY4224" fmla="*/ 2647598 h 6510067"/>
              <a:gd name="connsiteX4225" fmla="*/ 10039930 w 11534150"/>
              <a:gd name="connsiteY4225" fmla="*/ 2644070 h 6510067"/>
              <a:gd name="connsiteX4226" fmla="*/ 10104094 w 11534150"/>
              <a:gd name="connsiteY4226" fmla="*/ 2714570 h 6510067"/>
              <a:gd name="connsiteX4227" fmla="*/ 10064905 w 11534150"/>
              <a:gd name="connsiteY4227" fmla="*/ 2779530 h 6510067"/>
              <a:gd name="connsiteX4228" fmla="*/ 10053912 w 11534150"/>
              <a:gd name="connsiteY4228" fmla="*/ 2781969 h 6510067"/>
              <a:gd name="connsiteX4229" fmla="*/ 10055994 w 11534150"/>
              <a:gd name="connsiteY4229" fmla="*/ 2789908 h 6510067"/>
              <a:gd name="connsiteX4230" fmla="*/ 10065947 w 11534150"/>
              <a:gd name="connsiteY4230" fmla="*/ 2791823 h 6510067"/>
              <a:gd name="connsiteX4231" fmla="*/ 10083087 w 11534150"/>
              <a:gd name="connsiteY4231" fmla="*/ 2809838 h 6510067"/>
              <a:gd name="connsiteX4232" fmla="*/ 10083271 w 11534150"/>
              <a:gd name="connsiteY4232" fmla="*/ 2811001 h 6510067"/>
              <a:gd name="connsiteX4233" fmla="*/ 10118796 w 11534150"/>
              <a:gd name="connsiteY4233" fmla="*/ 2937346 h 6510067"/>
              <a:gd name="connsiteX4234" fmla="*/ 10110388 w 11534150"/>
              <a:gd name="connsiteY4234" fmla="*/ 2951224 h 6510067"/>
              <a:gd name="connsiteX4235" fmla="*/ 10095825 w 11534150"/>
              <a:gd name="connsiteY4235" fmla="*/ 2943214 h 6510067"/>
              <a:gd name="connsiteX4236" fmla="*/ 10084448 w 11534150"/>
              <a:gd name="connsiteY4236" fmla="*/ 2902752 h 6510067"/>
              <a:gd name="connsiteX4237" fmla="*/ 10084448 w 11534150"/>
              <a:gd name="connsiteY4237" fmla="*/ 2915729 h 6510067"/>
              <a:gd name="connsiteX4238" fmla="*/ 10082068 w 11534150"/>
              <a:gd name="connsiteY4238" fmla="*/ 2926968 h 6510067"/>
              <a:gd name="connsiteX4239" fmla="*/ 10081327 w 11534150"/>
              <a:gd name="connsiteY4239" fmla="*/ 2928015 h 6510067"/>
              <a:gd name="connsiteX4240" fmla="*/ 10070667 w 11534150"/>
              <a:gd name="connsiteY4240" fmla="*/ 3050935 h 6510067"/>
              <a:gd name="connsiteX4241" fmla="*/ 10046749 w 11534150"/>
              <a:gd name="connsiteY4241" fmla="*/ 3050935 h 6510067"/>
              <a:gd name="connsiteX4242" fmla="*/ 10039930 w 11534150"/>
              <a:gd name="connsiteY4242" fmla="*/ 2972310 h 6510067"/>
              <a:gd name="connsiteX4243" fmla="*/ 10033111 w 11534150"/>
              <a:gd name="connsiteY4243" fmla="*/ 3050935 h 6510067"/>
              <a:gd name="connsiteX4244" fmla="*/ 10009193 w 11534150"/>
              <a:gd name="connsiteY4244" fmla="*/ 3050935 h 6510067"/>
              <a:gd name="connsiteX4245" fmla="*/ 9998533 w 11534150"/>
              <a:gd name="connsiteY4245" fmla="*/ 2928015 h 6510067"/>
              <a:gd name="connsiteX4246" fmla="*/ 9997792 w 11534150"/>
              <a:gd name="connsiteY4246" fmla="*/ 2926968 h 6510067"/>
              <a:gd name="connsiteX4247" fmla="*/ 9995411 w 11534150"/>
              <a:gd name="connsiteY4247" fmla="*/ 2915729 h 6510067"/>
              <a:gd name="connsiteX4248" fmla="*/ 9995411 w 11534150"/>
              <a:gd name="connsiteY4248" fmla="*/ 2902154 h 6510067"/>
              <a:gd name="connsiteX4249" fmla="*/ 9984009 w 11534150"/>
              <a:gd name="connsiteY4249" fmla="*/ 2942706 h 6510067"/>
              <a:gd name="connsiteX4250" fmla="*/ 9969446 w 11534150"/>
              <a:gd name="connsiteY4250" fmla="*/ 2950718 h 6510067"/>
              <a:gd name="connsiteX4251" fmla="*/ 9961038 w 11534150"/>
              <a:gd name="connsiteY4251" fmla="*/ 2936840 h 6510067"/>
              <a:gd name="connsiteX4252" fmla="*/ 9996946 w 11534150"/>
              <a:gd name="connsiteY4252" fmla="*/ 2809133 h 6510067"/>
              <a:gd name="connsiteX4253" fmla="*/ 9999046 w 11534150"/>
              <a:gd name="connsiteY4253" fmla="*/ 2805104 h 6510067"/>
              <a:gd name="connsiteX4254" fmla="*/ 9999243 w 11534150"/>
              <a:gd name="connsiteY4254" fmla="*/ 2804940 h 6510067"/>
              <a:gd name="connsiteX4255" fmla="*/ 10000585 w 11534150"/>
              <a:gd name="connsiteY4255" fmla="*/ 2802282 h 6510067"/>
              <a:gd name="connsiteX4256" fmla="*/ 10013913 w 11534150"/>
              <a:gd name="connsiteY4256" fmla="*/ 2791823 h 6510067"/>
              <a:gd name="connsiteX4257" fmla="*/ 10023865 w 11534150"/>
              <a:gd name="connsiteY4257" fmla="*/ 2789908 h 6510067"/>
              <a:gd name="connsiteX4258" fmla="*/ 10025948 w 11534150"/>
              <a:gd name="connsiteY4258" fmla="*/ 2781969 h 6510067"/>
              <a:gd name="connsiteX4259" fmla="*/ 10014954 w 11534150"/>
              <a:gd name="connsiteY4259" fmla="*/ 2779530 h 6510067"/>
              <a:gd name="connsiteX4260" fmla="*/ 9975766 w 11534150"/>
              <a:gd name="connsiteY4260" fmla="*/ 2714570 h 6510067"/>
              <a:gd name="connsiteX4261" fmla="*/ 10039930 w 11534150"/>
              <a:gd name="connsiteY4261" fmla="*/ 2644070 h 6510067"/>
              <a:gd name="connsiteX4262" fmla="*/ 6365927 w 11534150"/>
              <a:gd name="connsiteY4262" fmla="*/ 2621720 h 6510067"/>
              <a:gd name="connsiteX4263" fmla="*/ 6430091 w 11534150"/>
              <a:gd name="connsiteY4263" fmla="*/ 2692223 h 6510067"/>
              <a:gd name="connsiteX4264" fmla="*/ 6390903 w 11534150"/>
              <a:gd name="connsiteY4264" fmla="*/ 2757183 h 6510067"/>
              <a:gd name="connsiteX4265" fmla="*/ 6379909 w 11534150"/>
              <a:gd name="connsiteY4265" fmla="*/ 2759620 h 6510067"/>
              <a:gd name="connsiteX4266" fmla="*/ 6381992 w 11534150"/>
              <a:gd name="connsiteY4266" fmla="*/ 2767559 h 6510067"/>
              <a:gd name="connsiteX4267" fmla="*/ 6391944 w 11534150"/>
              <a:gd name="connsiteY4267" fmla="*/ 2769475 h 6510067"/>
              <a:gd name="connsiteX4268" fmla="*/ 6409084 w 11534150"/>
              <a:gd name="connsiteY4268" fmla="*/ 2787490 h 6510067"/>
              <a:gd name="connsiteX4269" fmla="*/ 6409269 w 11534150"/>
              <a:gd name="connsiteY4269" fmla="*/ 2788655 h 6510067"/>
              <a:gd name="connsiteX4270" fmla="*/ 6444793 w 11534150"/>
              <a:gd name="connsiteY4270" fmla="*/ 2915001 h 6510067"/>
              <a:gd name="connsiteX4271" fmla="*/ 6436385 w 11534150"/>
              <a:gd name="connsiteY4271" fmla="*/ 2928875 h 6510067"/>
              <a:gd name="connsiteX4272" fmla="*/ 6436385 w 11534150"/>
              <a:gd name="connsiteY4272" fmla="*/ 2928877 h 6510067"/>
              <a:gd name="connsiteX4273" fmla="*/ 6421822 w 11534150"/>
              <a:gd name="connsiteY4273" fmla="*/ 2920865 h 6510067"/>
              <a:gd name="connsiteX4274" fmla="*/ 6410446 w 11534150"/>
              <a:gd name="connsiteY4274" fmla="*/ 2880403 h 6510067"/>
              <a:gd name="connsiteX4275" fmla="*/ 6410446 w 11534150"/>
              <a:gd name="connsiteY4275" fmla="*/ 2893381 h 6510067"/>
              <a:gd name="connsiteX4276" fmla="*/ 6408065 w 11534150"/>
              <a:gd name="connsiteY4276" fmla="*/ 2904621 h 6510067"/>
              <a:gd name="connsiteX4277" fmla="*/ 6407324 w 11534150"/>
              <a:gd name="connsiteY4277" fmla="*/ 2905666 h 6510067"/>
              <a:gd name="connsiteX4278" fmla="*/ 6396664 w 11534150"/>
              <a:gd name="connsiteY4278" fmla="*/ 3028588 h 6510067"/>
              <a:gd name="connsiteX4279" fmla="*/ 6372746 w 11534150"/>
              <a:gd name="connsiteY4279" fmla="*/ 3028588 h 6510067"/>
              <a:gd name="connsiteX4280" fmla="*/ 6365927 w 11534150"/>
              <a:gd name="connsiteY4280" fmla="*/ 2949963 h 6510067"/>
              <a:gd name="connsiteX4281" fmla="*/ 6359108 w 11534150"/>
              <a:gd name="connsiteY4281" fmla="*/ 3028588 h 6510067"/>
              <a:gd name="connsiteX4282" fmla="*/ 6335190 w 11534150"/>
              <a:gd name="connsiteY4282" fmla="*/ 3028588 h 6510067"/>
              <a:gd name="connsiteX4283" fmla="*/ 6324530 w 11534150"/>
              <a:gd name="connsiteY4283" fmla="*/ 2905666 h 6510067"/>
              <a:gd name="connsiteX4284" fmla="*/ 6323789 w 11534150"/>
              <a:gd name="connsiteY4284" fmla="*/ 2904621 h 6510067"/>
              <a:gd name="connsiteX4285" fmla="*/ 6321408 w 11534150"/>
              <a:gd name="connsiteY4285" fmla="*/ 2893381 h 6510067"/>
              <a:gd name="connsiteX4286" fmla="*/ 6321408 w 11534150"/>
              <a:gd name="connsiteY4286" fmla="*/ 2879805 h 6510067"/>
              <a:gd name="connsiteX4287" fmla="*/ 6310006 w 11534150"/>
              <a:gd name="connsiteY4287" fmla="*/ 2920359 h 6510067"/>
              <a:gd name="connsiteX4288" fmla="*/ 6304466 w 11534150"/>
              <a:gd name="connsiteY4288" fmla="*/ 2927238 h 6510067"/>
              <a:gd name="connsiteX4289" fmla="*/ 6295443 w 11534150"/>
              <a:gd name="connsiteY4289" fmla="*/ 2928371 h 6510067"/>
              <a:gd name="connsiteX4290" fmla="*/ 6287035 w 11534150"/>
              <a:gd name="connsiteY4290" fmla="*/ 2914493 h 6510067"/>
              <a:gd name="connsiteX4291" fmla="*/ 6322943 w 11534150"/>
              <a:gd name="connsiteY4291" fmla="*/ 2786788 h 6510067"/>
              <a:gd name="connsiteX4292" fmla="*/ 6325043 w 11534150"/>
              <a:gd name="connsiteY4292" fmla="*/ 2782755 h 6510067"/>
              <a:gd name="connsiteX4293" fmla="*/ 6325240 w 11534150"/>
              <a:gd name="connsiteY4293" fmla="*/ 2782593 h 6510067"/>
              <a:gd name="connsiteX4294" fmla="*/ 6326582 w 11534150"/>
              <a:gd name="connsiteY4294" fmla="*/ 2779935 h 6510067"/>
              <a:gd name="connsiteX4295" fmla="*/ 6339910 w 11534150"/>
              <a:gd name="connsiteY4295" fmla="*/ 2769475 h 6510067"/>
              <a:gd name="connsiteX4296" fmla="*/ 6349863 w 11534150"/>
              <a:gd name="connsiteY4296" fmla="*/ 2767559 h 6510067"/>
              <a:gd name="connsiteX4297" fmla="*/ 6351945 w 11534150"/>
              <a:gd name="connsiteY4297" fmla="*/ 2759620 h 6510067"/>
              <a:gd name="connsiteX4298" fmla="*/ 6340951 w 11534150"/>
              <a:gd name="connsiteY4298" fmla="*/ 2757183 h 6510067"/>
              <a:gd name="connsiteX4299" fmla="*/ 6301763 w 11534150"/>
              <a:gd name="connsiteY4299" fmla="*/ 2692223 h 6510067"/>
              <a:gd name="connsiteX4300" fmla="*/ 6365927 w 11534150"/>
              <a:gd name="connsiteY4300" fmla="*/ 2621720 h 6510067"/>
              <a:gd name="connsiteX4301" fmla="*/ 7426976 w 11534150"/>
              <a:gd name="connsiteY4301" fmla="*/ 2621718 h 6510067"/>
              <a:gd name="connsiteX4302" fmla="*/ 7491140 w 11534150"/>
              <a:gd name="connsiteY4302" fmla="*/ 2692221 h 6510067"/>
              <a:gd name="connsiteX4303" fmla="*/ 7451952 w 11534150"/>
              <a:gd name="connsiteY4303" fmla="*/ 2757179 h 6510067"/>
              <a:gd name="connsiteX4304" fmla="*/ 7440958 w 11534150"/>
              <a:gd name="connsiteY4304" fmla="*/ 2759620 h 6510067"/>
              <a:gd name="connsiteX4305" fmla="*/ 7443041 w 11534150"/>
              <a:gd name="connsiteY4305" fmla="*/ 2767558 h 6510067"/>
              <a:gd name="connsiteX4306" fmla="*/ 7452993 w 11534150"/>
              <a:gd name="connsiteY4306" fmla="*/ 2769474 h 6510067"/>
              <a:gd name="connsiteX4307" fmla="*/ 7470133 w 11534150"/>
              <a:gd name="connsiteY4307" fmla="*/ 2787488 h 6510067"/>
              <a:gd name="connsiteX4308" fmla="*/ 7470318 w 11534150"/>
              <a:gd name="connsiteY4308" fmla="*/ 2788655 h 6510067"/>
              <a:gd name="connsiteX4309" fmla="*/ 7505842 w 11534150"/>
              <a:gd name="connsiteY4309" fmla="*/ 2914999 h 6510067"/>
              <a:gd name="connsiteX4310" fmla="*/ 7497434 w 11534150"/>
              <a:gd name="connsiteY4310" fmla="*/ 2928875 h 6510067"/>
              <a:gd name="connsiteX4311" fmla="*/ 7482871 w 11534150"/>
              <a:gd name="connsiteY4311" fmla="*/ 2920865 h 6510067"/>
              <a:gd name="connsiteX4312" fmla="*/ 7471495 w 11534150"/>
              <a:gd name="connsiteY4312" fmla="*/ 2880401 h 6510067"/>
              <a:gd name="connsiteX4313" fmla="*/ 7471495 w 11534150"/>
              <a:gd name="connsiteY4313" fmla="*/ 2893381 h 6510067"/>
              <a:gd name="connsiteX4314" fmla="*/ 7469114 w 11534150"/>
              <a:gd name="connsiteY4314" fmla="*/ 2904621 h 6510067"/>
              <a:gd name="connsiteX4315" fmla="*/ 7468373 w 11534150"/>
              <a:gd name="connsiteY4315" fmla="*/ 2905664 h 6510067"/>
              <a:gd name="connsiteX4316" fmla="*/ 7457713 w 11534150"/>
              <a:gd name="connsiteY4316" fmla="*/ 3028588 h 6510067"/>
              <a:gd name="connsiteX4317" fmla="*/ 7433795 w 11534150"/>
              <a:gd name="connsiteY4317" fmla="*/ 3028588 h 6510067"/>
              <a:gd name="connsiteX4318" fmla="*/ 7426976 w 11534150"/>
              <a:gd name="connsiteY4318" fmla="*/ 2949963 h 6510067"/>
              <a:gd name="connsiteX4319" fmla="*/ 7420157 w 11534150"/>
              <a:gd name="connsiteY4319" fmla="*/ 3028588 h 6510067"/>
              <a:gd name="connsiteX4320" fmla="*/ 7396239 w 11534150"/>
              <a:gd name="connsiteY4320" fmla="*/ 3028588 h 6510067"/>
              <a:gd name="connsiteX4321" fmla="*/ 7385579 w 11534150"/>
              <a:gd name="connsiteY4321" fmla="*/ 2905664 h 6510067"/>
              <a:gd name="connsiteX4322" fmla="*/ 7384838 w 11534150"/>
              <a:gd name="connsiteY4322" fmla="*/ 2904621 h 6510067"/>
              <a:gd name="connsiteX4323" fmla="*/ 7382457 w 11534150"/>
              <a:gd name="connsiteY4323" fmla="*/ 2893381 h 6510067"/>
              <a:gd name="connsiteX4324" fmla="*/ 7382457 w 11534150"/>
              <a:gd name="connsiteY4324" fmla="*/ 2879805 h 6510067"/>
              <a:gd name="connsiteX4325" fmla="*/ 7371055 w 11534150"/>
              <a:gd name="connsiteY4325" fmla="*/ 2920358 h 6510067"/>
              <a:gd name="connsiteX4326" fmla="*/ 7365515 w 11534150"/>
              <a:gd name="connsiteY4326" fmla="*/ 2927237 h 6510067"/>
              <a:gd name="connsiteX4327" fmla="*/ 7356492 w 11534150"/>
              <a:gd name="connsiteY4327" fmla="*/ 2928371 h 6510067"/>
              <a:gd name="connsiteX4328" fmla="*/ 7348084 w 11534150"/>
              <a:gd name="connsiteY4328" fmla="*/ 2914492 h 6510067"/>
              <a:gd name="connsiteX4329" fmla="*/ 7383992 w 11534150"/>
              <a:gd name="connsiteY4329" fmla="*/ 2786786 h 6510067"/>
              <a:gd name="connsiteX4330" fmla="*/ 7386092 w 11534150"/>
              <a:gd name="connsiteY4330" fmla="*/ 2782755 h 6510067"/>
              <a:gd name="connsiteX4331" fmla="*/ 7386289 w 11534150"/>
              <a:gd name="connsiteY4331" fmla="*/ 2782591 h 6510067"/>
              <a:gd name="connsiteX4332" fmla="*/ 7387631 w 11534150"/>
              <a:gd name="connsiteY4332" fmla="*/ 2779933 h 6510067"/>
              <a:gd name="connsiteX4333" fmla="*/ 7400959 w 11534150"/>
              <a:gd name="connsiteY4333" fmla="*/ 2769474 h 6510067"/>
              <a:gd name="connsiteX4334" fmla="*/ 7410912 w 11534150"/>
              <a:gd name="connsiteY4334" fmla="*/ 2767558 h 6510067"/>
              <a:gd name="connsiteX4335" fmla="*/ 7412994 w 11534150"/>
              <a:gd name="connsiteY4335" fmla="*/ 2759620 h 6510067"/>
              <a:gd name="connsiteX4336" fmla="*/ 7402000 w 11534150"/>
              <a:gd name="connsiteY4336" fmla="*/ 2757179 h 6510067"/>
              <a:gd name="connsiteX4337" fmla="*/ 7362812 w 11534150"/>
              <a:gd name="connsiteY4337" fmla="*/ 2692221 h 6510067"/>
              <a:gd name="connsiteX4338" fmla="*/ 7426976 w 11534150"/>
              <a:gd name="connsiteY4338" fmla="*/ 2621718 h 6510067"/>
              <a:gd name="connsiteX4339" fmla="*/ 3029971 w 11534150"/>
              <a:gd name="connsiteY4339" fmla="*/ 2621718 h 6510067"/>
              <a:gd name="connsiteX4340" fmla="*/ 3094134 w 11534150"/>
              <a:gd name="connsiteY4340" fmla="*/ 2692221 h 6510067"/>
              <a:gd name="connsiteX4341" fmla="*/ 3054946 w 11534150"/>
              <a:gd name="connsiteY4341" fmla="*/ 2757179 h 6510067"/>
              <a:gd name="connsiteX4342" fmla="*/ 3043954 w 11534150"/>
              <a:gd name="connsiteY4342" fmla="*/ 2759620 h 6510067"/>
              <a:gd name="connsiteX4343" fmla="*/ 3046034 w 11534150"/>
              <a:gd name="connsiteY4343" fmla="*/ 2767558 h 6510067"/>
              <a:gd name="connsiteX4344" fmla="*/ 3055987 w 11534150"/>
              <a:gd name="connsiteY4344" fmla="*/ 2769474 h 6510067"/>
              <a:gd name="connsiteX4345" fmla="*/ 3073130 w 11534150"/>
              <a:gd name="connsiteY4345" fmla="*/ 2787488 h 6510067"/>
              <a:gd name="connsiteX4346" fmla="*/ 3073313 w 11534150"/>
              <a:gd name="connsiteY4346" fmla="*/ 2788655 h 6510067"/>
              <a:gd name="connsiteX4347" fmla="*/ 3108836 w 11534150"/>
              <a:gd name="connsiteY4347" fmla="*/ 2915001 h 6510067"/>
              <a:gd name="connsiteX4348" fmla="*/ 3100428 w 11534150"/>
              <a:gd name="connsiteY4348" fmla="*/ 2928875 h 6510067"/>
              <a:gd name="connsiteX4349" fmla="*/ 3091407 w 11534150"/>
              <a:gd name="connsiteY4349" fmla="*/ 2927746 h 6510067"/>
              <a:gd name="connsiteX4350" fmla="*/ 3085866 w 11534150"/>
              <a:gd name="connsiteY4350" fmla="*/ 2920865 h 6510067"/>
              <a:gd name="connsiteX4351" fmla="*/ 3074490 w 11534150"/>
              <a:gd name="connsiteY4351" fmla="*/ 2880401 h 6510067"/>
              <a:gd name="connsiteX4352" fmla="*/ 3074490 w 11534150"/>
              <a:gd name="connsiteY4352" fmla="*/ 2893381 h 6510067"/>
              <a:gd name="connsiteX4353" fmla="*/ 3072108 w 11534150"/>
              <a:gd name="connsiteY4353" fmla="*/ 2904621 h 6510067"/>
              <a:gd name="connsiteX4354" fmla="*/ 3071370 w 11534150"/>
              <a:gd name="connsiteY4354" fmla="*/ 2905664 h 6510067"/>
              <a:gd name="connsiteX4355" fmla="*/ 3060707 w 11534150"/>
              <a:gd name="connsiteY4355" fmla="*/ 3028588 h 6510067"/>
              <a:gd name="connsiteX4356" fmla="*/ 3036789 w 11534150"/>
              <a:gd name="connsiteY4356" fmla="*/ 3028588 h 6510067"/>
              <a:gd name="connsiteX4357" fmla="*/ 3029971 w 11534150"/>
              <a:gd name="connsiteY4357" fmla="*/ 2949963 h 6510067"/>
              <a:gd name="connsiteX4358" fmla="*/ 3023152 w 11534150"/>
              <a:gd name="connsiteY4358" fmla="*/ 3028588 h 6510067"/>
              <a:gd name="connsiteX4359" fmla="*/ 2999234 w 11534150"/>
              <a:gd name="connsiteY4359" fmla="*/ 3028588 h 6510067"/>
              <a:gd name="connsiteX4360" fmla="*/ 2988573 w 11534150"/>
              <a:gd name="connsiteY4360" fmla="*/ 2905664 h 6510067"/>
              <a:gd name="connsiteX4361" fmla="*/ 2987832 w 11534150"/>
              <a:gd name="connsiteY4361" fmla="*/ 2904621 h 6510067"/>
              <a:gd name="connsiteX4362" fmla="*/ 2985452 w 11534150"/>
              <a:gd name="connsiteY4362" fmla="*/ 2893381 h 6510067"/>
              <a:gd name="connsiteX4363" fmla="*/ 2985452 w 11534150"/>
              <a:gd name="connsiteY4363" fmla="*/ 2879805 h 6510067"/>
              <a:gd name="connsiteX4364" fmla="*/ 2974050 w 11534150"/>
              <a:gd name="connsiteY4364" fmla="*/ 2920358 h 6510067"/>
              <a:gd name="connsiteX4365" fmla="*/ 2968510 w 11534150"/>
              <a:gd name="connsiteY4365" fmla="*/ 2927237 h 6510067"/>
              <a:gd name="connsiteX4366" fmla="*/ 2959488 w 11534150"/>
              <a:gd name="connsiteY4366" fmla="*/ 2928371 h 6510067"/>
              <a:gd name="connsiteX4367" fmla="*/ 2951078 w 11534150"/>
              <a:gd name="connsiteY4367" fmla="*/ 2914493 h 6510067"/>
              <a:gd name="connsiteX4368" fmla="*/ 2986987 w 11534150"/>
              <a:gd name="connsiteY4368" fmla="*/ 2786786 h 6510067"/>
              <a:gd name="connsiteX4369" fmla="*/ 2989087 w 11534150"/>
              <a:gd name="connsiteY4369" fmla="*/ 2782755 h 6510067"/>
              <a:gd name="connsiteX4370" fmla="*/ 2989284 w 11534150"/>
              <a:gd name="connsiteY4370" fmla="*/ 2782591 h 6510067"/>
              <a:gd name="connsiteX4371" fmla="*/ 2990626 w 11534150"/>
              <a:gd name="connsiteY4371" fmla="*/ 2779933 h 6510067"/>
              <a:gd name="connsiteX4372" fmla="*/ 3003953 w 11534150"/>
              <a:gd name="connsiteY4372" fmla="*/ 2769474 h 6510067"/>
              <a:gd name="connsiteX4373" fmla="*/ 3013905 w 11534150"/>
              <a:gd name="connsiteY4373" fmla="*/ 2767558 h 6510067"/>
              <a:gd name="connsiteX4374" fmla="*/ 3015988 w 11534150"/>
              <a:gd name="connsiteY4374" fmla="*/ 2759620 h 6510067"/>
              <a:gd name="connsiteX4375" fmla="*/ 3004995 w 11534150"/>
              <a:gd name="connsiteY4375" fmla="*/ 2757179 h 6510067"/>
              <a:gd name="connsiteX4376" fmla="*/ 2965807 w 11534150"/>
              <a:gd name="connsiteY4376" fmla="*/ 2692221 h 6510067"/>
              <a:gd name="connsiteX4377" fmla="*/ 3029971 w 11534150"/>
              <a:gd name="connsiteY4377" fmla="*/ 2621718 h 6510067"/>
              <a:gd name="connsiteX4378" fmla="*/ 3825660 w 11534150"/>
              <a:gd name="connsiteY4378" fmla="*/ 2610279 h 6510067"/>
              <a:gd name="connsiteX4379" fmla="*/ 3889826 w 11534150"/>
              <a:gd name="connsiteY4379" fmla="*/ 2680783 h 6510067"/>
              <a:gd name="connsiteX4380" fmla="*/ 3850636 w 11534150"/>
              <a:gd name="connsiteY4380" fmla="*/ 2745743 h 6510067"/>
              <a:gd name="connsiteX4381" fmla="*/ 3839643 w 11534150"/>
              <a:gd name="connsiteY4381" fmla="*/ 2748180 h 6510067"/>
              <a:gd name="connsiteX4382" fmla="*/ 3841725 w 11534150"/>
              <a:gd name="connsiteY4382" fmla="*/ 2756121 h 6510067"/>
              <a:gd name="connsiteX4383" fmla="*/ 3851677 w 11534150"/>
              <a:gd name="connsiteY4383" fmla="*/ 2758035 h 6510067"/>
              <a:gd name="connsiteX4384" fmla="*/ 3868818 w 11534150"/>
              <a:gd name="connsiteY4384" fmla="*/ 2776050 h 6510067"/>
              <a:gd name="connsiteX4385" fmla="*/ 3869002 w 11534150"/>
              <a:gd name="connsiteY4385" fmla="*/ 2777213 h 6510067"/>
              <a:gd name="connsiteX4386" fmla="*/ 3904527 w 11534150"/>
              <a:gd name="connsiteY4386" fmla="*/ 2903559 h 6510067"/>
              <a:gd name="connsiteX4387" fmla="*/ 3896119 w 11534150"/>
              <a:gd name="connsiteY4387" fmla="*/ 2917437 h 6510067"/>
              <a:gd name="connsiteX4388" fmla="*/ 3881556 w 11534150"/>
              <a:gd name="connsiteY4388" fmla="*/ 2909423 h 6510067"/>
              <a:gd name="connsiteX4389" fmla="*/ 3870179 w 11534150"/>
              <a:gd name="connsiteY4389" fmla="*/ 2868963 h 6510067"/>
              <a:gd name="connsiteX4390" fmla="*/ 3870179 w 11534150"/>
              <a:gd name="connsiteY4390" fmla="*/ 2881941 h 6510067"/>
              <a:gd name="connsiteX4391" fmla="*/ 3867801 w 11534150"/>
              <a:gd name="connsiteY4391" fmla="*/ 2893177 h 6510067"/>
              <a:gd name="connsiteX4392" fmla="*/ 3867057 w 11534150"/>
              <a:gd name="connsiteY4392" fmla="*/ 2894226 h 6510067"/>
              <a:gd name="connsiteX4393" fmla="*/ 3856400 w 11534150"/>
              <a:gd name="connsiteY4393" fmla="*/ 3017148 h 6510067"/>
              <a:gd name="connsiteX4394" fmla="*/ 3832483 w 11534150"/>
              <a:gd name="connsiteY4394" fmla="*/ 3017148 h 6510067"/>
              <a:gd name="connsiteX4395" fmla="*/ 3825660 w 11534150"/>
              <a:gd name="connsiteY4395" fmla="*/ 2938521 h 6510067"/>
              <a:gd name="connsiteX4396" fmla="*/ 3818841 w 11534150"/>
              <a:gd name="connsiteY4396" fmla="*/ 3017148 h 6510067"/>
              <a:gd name="connsiteX4397" fmla="*/ 3794946 w 11534150"/>
              <a:gd name="connsiteY4397" fmla="*/ 3017148 h 6510067"/>
              <a:gd name="connsiteX4398" fmla="*/ 3784285 w 11534150"/>
              <a:gd name="connsiteY4398" fmla="*/ 2894226 h 6510067"/>
              <a:gd name="connsiteX4399" fmla="*/ 3783545 w 11534150"/>
              <a:gd name="connsiteY4399" fmla="*/ 2893177 h 6510067"/>
              <a:gd name="connsiteX4400" fmla="*/ 3781164 w 11534150"/>
              <a:gd name="connsiteY4400" fmla="*/ 2881941 h 6510067"/>
              <a:gd name="connsiteX4401" fmla="*/ 3781164 w 11534150"/>
              <a:gd name="connsiteY4401" fmla="*/ 2868365 h 6510067"/>
              <a:gd name="connsiteX4402" fmla="*/ 3769761 w 11534150"/>
              <a:gd name="connsiteY4402" fmla="*/ 2908916 h 6510067"/>
              <a:gd name="connsiteX4403" fmla="*/ 3764220 w 11534150"/>
              <a:gd name="connsiteY4403" fmla="*/ 2915798 h 6510067"/>
              <a:gd name="connsiteX4404" fmla="*/ 3755199 w 11534150"/>
              <a:gd name="connsiteY4404" fmla="*/ 2916931 h 6510067"/>
              <a:gd name="connsiteX4405" fmla="*/ 3746790 w 11534150"/>
              <a:gd name="connsiteY4405" fmla="*/ 2903052 h 6510067"/>
              <a:gd name="connsiteX4406" fmla="*/ 3782699 w 11534150"/>
              <a:gd name="connsiteY4406" fmla="*/ 2775346 h 6510067"/>
              <a:gd name="connsiteX4407" fmla="*/ 3784799 w 11534150"/>
              <a:gd name="connsiteY4407" fmla="*/ 2771317 h 6510067"/>
              <a:gd name="connsiteX4408" fmla="*/ 3784996 w 11534150"/>
              <a:gd name="connsiteY4408" fmla="*/ 2771153 h 6510067"/>
              <a:gd name="connsiteX4409" fmla="*/ 3786338 w 11534150"/>
              <a:gd name="connsiteY4409" fmla="*/ 2768495 h 6510067"/>
              <a:gd name="connsiteX4410" fmla="*/ 3799666 w 11534150"/>
              <a:gd name="connsiteY4410" fmla="*/ 2758035 h 6510067"/>
              <a:gd name="connsiteX4411" fmla="*/ 3809596 w 11534150"/>
              <a:gd name="connsiteY4411" fmla="*/ 2756121 h 6510067"/>
              <a:gd name="connsiteX4412" fmla="*/ 3811678 w 11534150"/>
              <a:gd name="connsiteY4412" fmla="*/ 2748180 h 6510067"/>
              <a:gd name="connsiteX4413" fmla="*/ 3800707 w 11534150"/>
              <a:gd name="connsiteY4413" fmla="*/ 2745743 h 6510067"/>
              <a:gd name="connsiteX4414" fmla="*/ 3761518 w 11534150"/>
              <a:gd name="connsiteY4414" fmla="*/ 2680783 h 6510067"/>
              <a:gd name="connsiteX4415" fmla="*/ 3825660 w 11534150"/>
              <a:gd name="connsiteY4415" fmla="*/ 2610279 h 6510067"/>
              <a:gd name="connsiteX4416" fmla="*/ 9512916 w 11534150"/>
              <a:gd name="connsiteY4416" fmla="*/ 2526822 h 6510067"/>
              <a:gd name="connsiteX4417" fmla="*/ 9577080 w 11534150"/>
              <a:gd name="connsiteY4417" fmla="*/ 2597323 h 6510067"/>
              <a:gd name="connsiteX4418" fmla="*/ 9537891 w 11534150"/>
              <a:gd name="connsiteY4418" fmla="*/ 2662287 h 6510067"/>
              <a:gd name="connsiteX4419" fmla="*/ 9526898 w 11534150"/>
              <a:gd name="connsiteY4419" fmla="*/ 2664725 h 6510067"/>
              <a:gd name="connsiteX4420" fmla="*/ 9528980 w 11534150"/>
              <a:gd name="connsiteY4420" fmla="*/ 2672662 h 6510067"/>
              <a:gd name="connsiteX4421" fmla="*/ 9538933 w 11534150"/>
              <a:gd name="connsiteY4421" fmla="*/ 2674578 h 6510067"/>
              <a:gd name="connsiteX4422" fmla="*/ 9556073 w 11534150"/>
              <a:gd name="connsiteY4422" fmla="*/ 2692593 h 6510067"/>
              <a:gd name="connsiteX4423" fmla="*/ 9556257 w 11534150"/>
              <a:gd name="connsiteY4423" fmla="*/ 2693760 h 6510067"/>
              <a:gd name="connsiteX4424" fmla="*/ 9591782 w 11534150"/>
              <a:gd name="connsiteY4424" fmla="*/ 2820105 h 6510067"/>
              <a:gd name="connsiteX4425" fmla="*/ 9583374 w 11534150"/>
              <a:gd name="connsiteY4425" fmla="*/ 2833983 h 6510067"/>
              <a:gd name="connsiteX4426" fmla="*/ 9568811 w 11534150"/>
              <a:gd name="connsiteY4426" fmla="*/ 2825969 h 6510067"/>
              <a:gd name="connsiteX4427" fmla="*/ 9557434 w 11534150"/>
              <a:gd name="connsiteY4427" fmla="*/ 2785509 h 6510067"/>
              <a:gd name="connsiteX4428" fmla="*/ 9557434 w 11534150"/>
              <a:gd name="connsiteY4428" fmla="*/ 2798488 h 6510067"/>
              <a:gd name="connsiteX4429" fmla="*/ 9555054 w 11534150"/>
              <a:gd name="connsiteY4429" fmla="*/ 2809725 h 6510067"/>
              <a:gd name="connsiteX4430" fmla="*/ 9554313 w 11534150"/>
              <a:gd name="connsiteY4430" fmla="*/ 2810772 h 6510067"/>
              <a:gd name="connsiteX4431" fmla="*/ 9543653 w 11534150"/>
              <a:gd name="connsiteY4431" fmla="*/ 2933698 h 6510067"/>
              <a:gd name="connsiteX4432" fmla="*/ 9519735 w 11534150"/>
              <a:gd name="connsiteY4432" fmla="*/ 2933698 h 6510067"/>
              <a:gd name="connsiteX4433" fmla="*/ 9512916 w 11534150"/>
              <a:gd name="connsiteY4433" fmla="*/ 2855069 h 6510067"/>
              <a:gd name="connsiteX4434" fmla="*/ 9506097 w 11534150"/>
              <a:gd name="connsiteY4434" fmla="*/ 2933698 h 6510067"/>
              <a:gd name="connsiteX4435" fmla="*/ 9482179 w 11534150"/>
              <a:gd name="connsiteY4435" fmla="*/ 2933698 h 6510067"/>
              <a:gd name="connsiteX4436" fmla="*/ 9471519 w 11534150"/>
              <a:gd name="connsiteY4436" fmla="*/ 2810772 h 6510067"/>
              <a:gd name="connsiteX4437" fmla="*/ 9470778 w 11534150"/>
              <a:gd name="connsiteY4437" fmla="*/ 2809725 h 6510067"/>
              <a:gd name="connsiteX4438" fmla="*/ 9468397 w 11534150"/>
              <a:gd name="connsiteY4438" fmla="*/ 2798488 h 6510067"/>
              <a:gd name="connsiteX4439" fmla="*/ 9468397 w 11534150"/>
              <a:gd name="connsiteY4439" fmla="*/ 2784911 h 6510067"/>
              <a:gd name="connsiteX4440" fmla="*/ 9456995 w 11534150"/>
              <a:gd name="connsiteY4440" fmla="*/ 2825464 h 6510067"/>
              <a:gd name="connsiteX4441" fmla="*/ 9442432 w 11534150"/>
              <a:gd name="connsiteY4441" fmla="*/ 2833477 h 6510067"/>
              <a:gd name="connsiteX4442" fmla="*/ 9434024 w 11534150"/>
              <a:gd name="connsiteY4442" fmla="*/ 2819598 h 6510067"/>
              <a:gd name="connsiteX4443" fmla="*/ 9469932 w 11534150"/>
              <a:gd name="connsiteY4443" fmla="*/ 2691892 h 6510067"/>
              <a:gd name="connsiteX4444" fmla="*/ 9472032 w 11534150"/>
              <a:gd name="connsiteY4444" fmla="*/ 2687861 h 6510067"/>
              <a:gd name="connsiteX4445" fmla="*/ 9472229 w 11534150"/>
              <a:gd name="connsiteY4445" fmla="*/ 2687696 h 6510067"/>
              <a:gd name="connsiteX4446" fmla="*/ 9473571 w 11534150"/>
              <a:gd name="connsiteY4446" fmla="*/ 2685039 h 6510067"/>
              <a:gd name="connsiteX4447" fmla="*/ 9486899 w 11534150"/>
              <a:gd name="connsiteY4447" fmla="*/ 2674578 h 6510067"/>
              <a:gd name="connsiteX4448" fmla="*/ 9496851 w 11534150"/>
              <a:gd name="connsiteY4448" fmla="*/ 2672662 h 6510067"/>
              <a:gd name="connsiteX4449" fmla="*/ 9498934 w 11534150"/>
              <a:gd name="connsiteY4449" fmla="*/ 2664725 h 6510067"/>
              <a:gd name="connsiteX4450" fmla="*/ 9487940 w 11534150"/>
              <a:gd name="connsiteY4450" fmla="*/ 2662287 h 6510067"/>
              <a:gd name="connsiteX4451" fmla="*/ 9448752 w 11534150"/>
              <a:gd name="connsiteY4451" fmla="*/ 2597323 h 6510067"/>
              <a:gd name="connsiteX4452" fmla="*/ 9512916 w 11534150"/>
              <a:gd name="connsiteY4452" fmla="*/ 2526822 h 6510067"/>
              <a:gd name="connsiteX4453" fmla="*/ 515579 w 11534150"/>
              <a:gd name="connsiteY4453" fmla="*/ 2500951 h 6510067"/>
              <a:gd name="connsiteX4454" fmla="*/ 579742 w 11534150"/>
              <a:gd name="connsiteY4454" fmla="*/ 2571450 h 6510067"/>
              <a:gd name="connsiteX4455" fmla="*/ 540554 w 11534150"/>
              <a:gd name="connsiteY4455" fmla="*/ 2636416 h 6510067"/>
              <a:gd name="connsiteX4456" fmla="*/ 529560 w 11534150"/>
              <a:gd name="connsiteY4456" fmla="*/ 2638856 h 6510067"/>
              <a:gd name="connsiteX4457" fmla="*/ 531643 w 11534150"/>
              <a:gd name="connsiteY4457" fmla="*/ 2646793 h 6510067"/>
              <a:gd name="connsiteX4458" fmla="*/ 541595 w 11534150"/>
              <a:gd name="connsiteY4458" fmla="*/ 2648709 h 6510067"/>
              <a:gd name="connsiteX4459" fmla="*/ 558735 w 11534150"/>
              <a:gd name="connsiteY4459" fmla="*/ 2666724 h 6510067"/>
              <a:gd name="connsiteX4460" fmla="*/ 558920 w 11534150"/>
              <a:gd name="connsiteY4460" fmla="*/ 2667889 h 6510067"/>
              <a:gd name="connsiteX4461" fmla="*/ 594445 w 11534150"/>
              <a:gd name="connsiteY4461" fmla="*/ 2794233 h 6510067"/>
              <a:gd name="connsiteX4462" fmla="*/ 586037 w 11534150"/>
              <a:gd name="connsiteY4462" fmla="*/ 2808112 h 6510067"/>
              <a:gd name="connsiteX4463" fmla="*/ 577014 w 11534150"/>
              <a:gd name="connsiteY4463" fmla="*/ 2806979 h 6510067"/>
              <a:gd name="connsiteX4464" fmla="*/ 571474 w 11534150"/>
              <a:gd name="connsiteY4464" fmla="*/ 2800100 h 6510067"/>
              <a:gd name="connsiteX4465" fmla="*/ 560097 w 11534150"/>
              <a:gd name="connsiteY4465" fmla="*/ 2759637 h 6510067"/>
              <a:gd name="connsiteX4466" fmla="*/ 560097 w 11534150"/>
              <a:gd name="connsiteY4466" fmla="*/ 2772617 h 6510067"/>
              <a:gd name="connsiteX4467" fmla="*/ 557717 w 11534150"/>
              <a:gd name="connsiteY4467" fmla="*/ 2783852 h 6510067"/>
              <a:gd name="connsiteX4468" fmla="*/ 556976 w 11534150"/>
              <a:gd name="connsiteY4468" fmla="*/ 2784901 h 6510067"/>
              <a:gd name="connsiteX4469" fmla="*/ 546316 w 11534150"/>
              <a:gd name="connsiteY4469" fmla="*/ 2907825 h 6510067"/>
              <a:gd name="connsiteX4470" fmla="*/ 522397 w 11534150"/>
              <a:gd name="connsiteY4470" fmla="*/ 2907825 h 6510067"/>
              <a:gd name="connsiteX4471" fmla="*/ 515579 w 11534150"/>
              <a:gd name="connsiteY4471" fmla="*/ 2829197 h 6510067"/>
              <a:gd name="connsiteX4472" fmla="*/ 508760 w 11534150"/>
              <a:gd name="connsiteY4472" fmla="*/ 2907825 h 6510067"/>
              <a:gd name="connsiteX4473" fmla="*/ 484842 w 11534150"/>
              <a:gd name="connsiteY4473" fmla="*/ 2907825 h 6510067"/>
              <a:gd name="connsiteX4474" fmla="*/ 474181 w 11534150"/>
              <a:gd name="connsiteY4474" fmla="*/ 2784901 h 6510067"/>
              <a:gd name="connsiteX4475" fmla="*/ 473441 w 11534150"/>
              <a:gd name="connsiteY4475" fmla="*/ 2783852 h 6510067"/>
              <a:gd name="connsiteX4476" fmla="*/ 471060 w 11534150"/>
              <a:gd name="connsiteY4476" fmla="*/ 2772617 h 6510067"/>
              <a:gd name="connsiteX4477" fmla="*/ 471060 w 11534150"/>
              <a:gd name="connsiteY4477" fmla="*/ 2759040 h 6510067"/>
              <a:gd name="connsiteX4478" fmla="*/ 459658 w 11534150"/>
              <a:gd name="connsiteY4478" fmla="*/ 2799593 h 6510067"/>
              <a:gd name="connsiteX4479" fmla="*/ 454118 w 11534150"/>
              <a:gd name="connsiteY4479" fmla="*/ 2806473 h 6510067"/>
              <a:gd name="connsiteX4480" fmla="*/ 445095 w 11534150"/>
              <a:gd name="connsiteY4480" fmla="*/ 2807603 h 6510067"/>
              <a:gd name="connsiteX4481" fmla="*/ 436687 w 11534150"/>
              <a:gd name="connsiteY4481" fmla="*/ 2793725 h 6510067"/>
              <a:gd name="connsiteX4482" fmla="*/ 472594 w 11534150"/>
              <a:gd name="connsiteY4482" fmla="*/ 2666018 h 6510067"/>
              <a:gd name="connsiteX4483" fmla="*/ 474695 w 11534150"/>
              <a:gd name="connsiteY4483" fmla="*/ 2661991 h 6510067"/>
              <a:gd name="connsiteX4484" fmla="*/ 474892 w 11534150"/>
              <a:gd name="connsiteY4484" fmla="*/ 2661827 h 6510067"/>
              <a:gd name="connsiteX4485" fmla="*/ 476234 w 11534150"/>
              <a:gd name="connsiteY4485" fmla="*/ 2659167 h 6510067"/>
              <a:gd name="connsiteX4486" fmla="*/ 489562 w 11534150"/>
              <a:gd name="connsiteY4486" fmla="*/ 2648709 h 6510067"/>
              <a:gd name="connsiteX4487" fmla="*/ 499514 w 11534150"/>
              <a:gd name="connsiteY4487" fmla="*/ 2646793 h 6510067"/>
              <a:gd name="connsiteX4488" fmla="*/ 501597 w 11534150"/>
              <a:gd name="connsiteY4488" fmla="*/ 2638856 h 6510067"/>
              <a:gd name="connsiteX4489" fmla="*/ 490603 w 11534150"/>
              <a:gd name="connsiteY4489" fmla="*/ 2636416 h 6510067"/>
              <a:gd name="connsiteX4490" fmla="*/ 451415 w 11534150"/>
              <a:gd name="connsiteY4490" fmla="*/ 2571450 h 6510067"/>
              <a:gd name="connsiteX4491" fmla="*/ 515579 w 11534150"/>
              <a:gd name="connsiteY4491" fmla="*/ 2500951 h 6510067"/>
              <a:gd name="connsiteX4492" fmla="*/ 10789628 w 11534150"/>
              <a:gd name="connsiteY4492" fmla="*/ 2380175 h 6510067"/>
              <a:gd name="connsiteX4493" fmla="*/ 10853792 w 11534150"/>
              <a:gd name="connsiteY4493" fmla="*/ 2450679 h 6510067"/>
              <a:gd name="connsiteX4494" fmla="*/ 10814603 w 11534150"/>
              <a:gd name="connsiteY4494" fmla="*/ 2515640 h 6510067"/>
              <a:gd name="connsiteX4495" fmla="*/ 10803610 w 11534150"/>
              <a:gd name="connsiteY4495" fmla="*/ 2518081 h 6510067"/>
              <a:gd name="connsiteX4496" fmla="*/ 10805692 w 11534150"/>
              <a:gd name="connsiteY4496" fmla="*/ 2526020 h 6510067"/>
              <a:gd name="connsiteX4497" fmla="*/ 10815645 w 11534150"/>
              <a:gd name="connsiteY4497" fmla="*/ 2527932 h 6510067"/>
              <a:gd name="connsiteX4498" fmla="*/ 10832785 w 11534150"/>
              <a:gd name="connsiteY4498" fmla="*/ 2545951 h 6510067"/>
              <a:gd name="connsiteX4499" fmla="*/ 10832969 w 11534150"/>
              <a:gd name="connsiteY4499" fmla="*/ 2547111 h 6510067"/>
              <a:gd name="connsiteX4500" fmla="*/ 10868494 w 11534150"/>
              <a:gd name="connsiteY4500" fmla="*/ 2673461 h 6510067"/>
              <a:gd name="connsiteX4501" fmla="*/ 10860086 w 11534150"/>
              <a:gd name="connsiteY4501" fmla="*/ 2687341 h 6510067"/>
              <a:gd name="connsiteX4502" fmla="*/ 10845523 w 11534150"/>
              <a:gd name="connsiteY4502" fmla="*/ 2679327 h 6510067"/>
              <a:gd name="connsiteX4503" fmla="*/ 10834146 w 11534150"/>
              <a:gd name="connsiteY4503" fmla="*/ 2638864 h 6510067"/>
              <a:gd name="connsiteX4504" fmla="*/ 10834146 w 11534150"/>
              <a:gd name="connsiteY4504" fmla="*/ 2651844 h 6510067"/>
              <a:gd name="connsiteX4505" fmla="*/ 10831766 w 11534150"/>
              <a:gd name="connsiteY4505" fmla="*/ 2663080 h 6510067"/>
              <a:gd name="connsiteX4506" fmla="*/ 10831025 w 11534150"/>
              <a:gd name="connsiteY4506" fmla="*/ 2664127 h 6510067"/>
              <a:gd name="connsiteX4507" fmla="*/ 10820365 w 11534150"/>
              <a:gd name="connsiteY4507" fmla="*/ 2787054 h 6510067"/>
              <a:gd name="connsiteX4508" fmla="*/ 10796447 w 11534150"/>
              <a:gd name="connsiteY4508" fmla="*/ 2787054 h 6510067"/>
              <a:gd name="connsiteX4509" fmla="*/ 10789628 w 11534150"/>
              <a:gd name="connsiteY4509" fmla="*/ 2708425 h 6510067"/>
              <a:gd name="connsiteX4510" fmla="*/ 10782809 w 11534150"/>
              <a:gd name="connsiteY4510" fmla="*/ 2787054 h 6510067"/>
              <a:gd name="connsiteX4511" fmla="*/ 10758891 w 11534150"/>
              <a:gd name="connsiteY4511" fmla="*/ 2787054 h 6510067"/>
              <a:gd name="connsiteX4512" fmla="*/ 10748231 w 11534150"/>
              <a:gd name="connsiteY4512" fmla="*/ 2664127 h 6510067"/>
              <a:gd name="connsiteX4513" fmla="*/ 10747490 w 11534150"/>
              <a:gd name="connsiteY4513" fmla="*/ 2663080 h 6510067"/>
              <a:gd name="connsiteX4514" fmla="*/ 10745109 w 11534150"/>
              <a:gd name="connsiteY4514" fmla="*/ 2651844 h 6510067"/>
              <a:gd name="connsiteX4515" fmla="*/ 10745109 w 11534150"/>
              <a:gd name="connsiteY4515" fmla="*/ 2638267 h 6510067"/>
              <a:gd name="connsiteX4516" fmla="*/ 10733707 w 11534150"/>
              <a:gd name="connsiteY4516" fmla="*/ 2678820 h 6510067"/>
              <a:gd name="connsiteX4517" fmla="*/ 10719144 w 11534150"/>
              <a:gd name="connsiteY4517" fmla="*/ 2686835 h 6510067"/>
              <a:gd name="connsiteX4518" fmla="*/ 10719144 w 11534150"/>
              <a:gd name="connsiteY4518" fmla="*/ 2686833 h 6510067"/>
              <a:gd name="connsiteX4519" fmla="*/ 10710736 w 11534150"/>
              <a:gd name="connsiteY4519" fmla="*/ 2672956 h 6510067"/>
              <a:gd name="connsiteX4520" fmla="*/ 10746644 w 11534150"/>
              <a:gd name="connsiteY4520" fmla="*/ 2545245 h 6510067"/>
              <a:gd name="connsiteX4521" fmla="*/ 10748744 w 11534150"/>
              <a:gd name="connsiteY4521" fmla="*/ 2541216 h 6510067"/>
              <a:gd name="connsiteX4522" fmla="*/ 10748941 w 11534150"/>
              <a:gd name="connsiteY4522" fmla="*/ 2541052 h 6510067"/>
              <a:gd name="connsiteX4523" fmla="*/ 10750283 w 11534150"/>
              <a:gd name="connsiteY4523" fmla="*/ 2538395 h 6510067"/>
              <a:gd name="connsiteX4524" fmla="*/ 10763611 w 11534150"/>
              <a:gd name="connsiteY4524" fmla="*/ 2527932 h 6510067"/>
              <a:gd name="connsiteX4525" fmla="*/ 10773563 w 11534150"/>
              <a:gd name="connsiteY4525" fmla="*/ 2526020 h 6510067"/>
              <a:gd name="connsiteX4526" fmla="*/ 10775646 w 11534150"/>
              <a:gd name="connsiteY4526" fmla="*/ 2518081 h 6510067"/>
              <a:gd name="connsiteX4527" fmla="*/ 10764652 w 11534150"/>
              <a:gd name="connsiteY4527" fmla="*/ 2515640 h 6510067"/>
              <a:gd name="connsiteX4528" fmla="*/ 10725464 w 11534150"/>
              <a:gd name="connsiteY4528" fmla="*/ 2450679 h 6510067"/>
              <a:gd name="connsiteX4529" fmla="*/ 10789628 w 11534150"/>
              <a:gd name="connsiteY4529" fmla="*/ 2380175 h 6510067"/>
              <a:gd name="connsiteX4530" fmla="*/ 79299 w 11534150"/>
              <a:gd name="connsiteY4530" fmla="*/ 2273060 h 6510067"/>
              <a:gd name="connsiteX4531" fmla="*/ 143463 w 11534150"/>
              <a:gd name="connsiteY4531" fmla="*/ 2343563 h 6510067"/>
              <a:gd name="connsiteX4532" fmla="*/ 104275 w 11534150"/>
              <a:gd name="connsiteY4532" fmla="*/ 2408525 h 6510067"/>
              <a:gd name="connsiteX4533" fmla="*/ 93281 w 11534150"/>
              <a:gd name="connsiteY4533" fmla="*/ 2410964 h 6510067"/>
              <a:gd name="connsiteX4534" fmla="*/ 95364 w 11534150"/>
              <a:gd name="connsiteY4534" fmla="*/ 2418903 h 6510067"/>
              <a:gd name="connsiteX4535" fmla="*/ 105316 w 11534150"/>
              <a:gd name="connsiteY4535" fmla="*/ 2420818 h 6510067"/>
              <a:gd name="connsiteX4536" fmla="*/ 122456 w 11534150"/>
              <a:gd name="connsiteY4536" fmla="*/ 2438833 h 6510067"/>
              <a:gd name="connsiteX4537" fmla="*/ 122641 w 11534150"/>
              <a:gd name="connsiteY4537" fmla="*/ 2439999 h 6510067"/>
              <a:gd name="connsiteX4538" fmla="*/ 158165 w 11534150"/>
              <a:gd name="connsiteY4538" fmla="*/ 2566346 h 6510067"/>
              <a:gd name="connsiteX4539" fmla="*/ 149757 w 11534150"/>
              <a:gd name="connsiteY4539" fmla="*/ 2580225 h 6510067"/>
              <a:gd name="connsiteX4540" fmla="*/ 149758 w 11534150"/>
              <a:gd name="connsiteY4540" fmla="*/ 2580225 h 6510067"/>
              <a:gd name="connsiteX4541" fmla="*/ 135195 w 11534150"/>
              <a:gd name="connsiteY4541" fmla="*/ 2572212 h 6510067"/>
              <a:gd name="connsiteX4542" fmla="*/ 123818 w 11534150"/>
              <a:gd name="connsiteY4542" fmla="*/ 2531749 h 6510067"/>
              <a:gd name="connsiteX4543" fmla="*/ 123818 w 11534150"/>
              <a:gd name="connsiteY4543" fmla="*/ 2544729 h 6510067"/>
              <a:gd name="connsiteX4544" fmla="*/ 121437 w 11534150"/>
              <a:gd name="connsiteY4544" fmla="*/ 2555966 h 6510067"/>
              <a:gd name="connsiteX4545" fmla="*/ 120696 w 11534150"/>
              <a:gd name="connsiteY4545" fmla="*/ 2557013 h 6510067"/>
              <a:gd name="connsiteX4546" fmla="*/ 110036 w 11534150"/>
              <a:gd name="connsiteY4546" fmla="*/ 2679940 h 6510067"/>
              <a:gd name="connsiteX4547" fmla="*/ 86118 w 11534150"/>
              <a:gd name="connsiteY4547" fmla="*/ 2679940 h 6510067"/>
              <a:gd name="connsiteX4548" fmla="*/ 79299 w 11534150"/>
              <a:gd name="connsiteY4548" fmla="*/ 2601311 h 6510067"/>
              <a:gd name="connsiteX4549" fmla="*/ 72481 w 11534150"/>
              <a:gd name="connsiteY4549" fmla="*/ 2679940 h 6510067"/>
              <a:gd name="connsiteX4550" fmla="*/ 48562 w 11534150"/>
              <a:gd name="connsiteY4550" fmla="*/ 2679940 h 6510067"/>
              <a:gd name="connsiteX4551" fmla="*/ 37902 w 11534150"/>
              <a:gd name="connsiteY4551" fmla="*/ 2557013 h 6510067"/>
              <a:gd name="connsiteX4552" fmla="*/ 37161 w 11534150"/>
              <a:gd name="connsiteY4552" fmla="*/ 2555966 h 6510067"/>
              <a:gd name="connsiteX4553" fmla="*/ 34780 w 11534150"/>
              <a:gd name="connsiteY4553" fmla="*/ 2544729 h 6510067"/>
              <a:gd name="connsiteX4554" fmla="*/ 34780 w 11534150"/>
              <a:gd name="connsiteY4554" fmla="*/ 2531152 h 6510067"/>
              <a:gd name="connsiteX4555" fmla="*/ 23378 w 11534150"/>
              <a:gd name="connsiteY4555" fmla="*/ 2571706 h 6510067"/>
              <a:gd name="connsiteX4556" fmla="*/ 8815 w 11534150"/>
              <a:gd name="connsiteY4556" fmla="*/ 2579718 h 6510067"/>
              <a:gd name="connsiteX4557" fmla="*/ 8815 w 11534150"/>
              <a:gd name="connsiteY4557" fmla="*/ 2579718 h 6510067"/>
              <a:gd name="connsiteX4558" fmla="*/ 407 w 11534150"/>
              <a:gd name="connsiteY4558" fmla="*/ 2565839 h 6510067"/>
              <a:gd name="connsiteX4559" fmla="*/ 36315 w 11534150"/>
              <a:gd name="connsiteY4559" fmla="*/ 2438130 h 6510067"/>
              <a:gd name="connsiteX4560" fmla="*/ 38415 w 11534150"/>
              <a:gd name="connsiteY4560" fmla="*/ 2434100 h 6510067"/>
              <a:gd name="connsiteX4561" fmla="*/ 38612 w 11534150"/>
              <a:gd name="connsiteY4561" fmla="*/ 2433937 h 6510067"/>
              <a:gd name="connsiteX4562" fmla="*/ 39954 w 11534150"/>
              <a:gd name="connsiteY4562" fmla="*/ 2431277 h 6510067"/>
              <a:gd name="connsiteX4563" fmla="*/ 53282 w 11534150"/>
              <a:gd name="connsiteY4563" fmla="*/ 2420818 h 6510067"/>
              <a:gd name="connsiteX4564" fmla="*/ 63235 w 11534150"/>
              <a:gd name="connsiteY4564" fmla="*/ 2418903 h 6510067"/>
              <a:gd name="connsiteX4565" fmla="*/ 65317 w 11534150"/>
              <a:gd name="connsiteY4565" fmla="*/ 2410964 h 6510067"/>
              <a:gd name="connsiteX4566" fmla="*/ 54323 w 11534150"/>
              <a:gd name="connsiteY4566" fmla="*/ 2408525 h 6510067"/>
              <a:gd name="connsiteX4567" fmla="*/ 15135 w 11534150"/>
              <a:gd name="connsiteY4567" fmla="*/ 2343563 h 6510067"/>
              <a:gd name="connsiteX4568" fmla="*/ 79299 w 11534150"/>
              <a:gd name="connsiteY4568" fmla="*/ 2273060 h 6510067"/>
              <a:gd name="connsiteX4569" fmla="*/ 11307212 w 11534150"/>
              <a:gd name="connsiteY4569" fmla="*/ 2268031 h 6510067"/>
              <a:gd name="connsiteX4570" fmla="*/ 11371376 w 11534150"/>
              <a:gd name="connsiteY4570" fmla="*/ 2338537 h 6510067"/>
              <a:gd name="connsiteX4571" fmla="*/ 11332187 w 11534150"/>
              <a:gd name="connsiteY4571" fmla="*/ 2403498 h 6510067"/>
              <a:gd name="connsiteX4572" fmla="*/ 11321194 w 11534150"/>
              <a:gd name="connsiteY4572" fmla="*/ 2405939 h 6510067"/>
              <a:gd name="connsiteX4573" fmla="*/ 11323276 w 11534150"/>
              <a:gd name="connsiteY4573" fmla="*/ 2413875 h 6510067"/>
              <a:gd name="connsiteX4574" fmla="*/ 11333229 w 11534150"/>
              <a:gd name="connsiteY4574" fmla="*/ 2415793 h 6510067"/>
              <a:gd name="connsiteX4575" fmla="*/ 11350369 w 11534150"/>
              <a:gd name="connsiteY4575" fmla="*/ 2433805 h 6510067"/>
              <a:gd name="connsiteX4576" fmla="*/ 11350553 w 11534150"/>
              <a:gd name="connsiteY4576" fmla="*/ 2434971 h 6510067"/>
              <a:gd name="connsiteX4577" fmla="*/ 11386078 w 11534150"/>
              <a:gd name="connsiteY4577" fmla="*/ 2561318 h 6510067"/>
              <a:gd name="connsiteX4578" fmla="*/ 11377670 w 11534150"/>
              <a:gd name="connsiteY4578" fmla="*/ 2575199 h 6510067"/>
              <a:gd name="connsiteX4579" fmla="*/ 11363107 w 11534150"/>
              <a:gd name="connsiteY4579" fmla="*/ 2567185 h 6510067"/>
              <a:gd name="connsiteX4580" fmla="*/ 11351730 w 11534150"/>
              <a:gd name="connsiteY4580" fmla="*/ 2526723 h 6510067"/>
              <a:gd name="connsiteX4581" fmla="*/ 11351730 w 11534150"/>
              <a:gd name="connsiteY4581" fmla="*/ 2539703 h 6510067"/>
              <a:gd name="connsiteX4582" fmla="*/ 11349350 w 11534150"/>
              <a:gd name="connsiteY4582" fmla="*/ 2550940 h 6510067"/>
              <a:gd name="connsiteX4583" fmla="*/ 11348609 w 11534150"/>
              <a:gd name="connsiteY4583" fmla="*/ 2551986 h 6510067"/>
              <a:gd name="connsiteX4584" fmla="*/ 11337949 w 11534150"/>
              <a:gd name="connsiteY4584" fmla="*/ 2674912 h 6510067"/>
              <a:gd name="connsiteX4585" fmla="*/ 11314031 w 11534150"/>
              <a:gd name="connsiteY4585" fmla="*/ 2674912 h 6510067"/>
              <a:gd name="connsiteX4586" fmla="*/ 11307212 w 11534150"/>
              <a:gd name="connsiteY4586" fmla="*/ 2596283 h 6510067"/>
              <a:gd name="connsiteX4587" fmla="*/ 11300393 w 11534150"/>
              <a:gd name="connsiteY4587" fmla="*/ 2674912 h 6510067"/>
              <a:gd name="connsiteX4588" fmla="*/ 11276475 w 11534150"/>
              <a:gd name="connsiteY4588" fmla="*/ 2674912 h 6510067"/>
              <a:gd name="connsiteX4589" fmla="*/ 11265815 w 11534150"/>
              <a:gd name="connsiteY4589" fmla="*/ 2551986 h 6510067"/>
              <a:gd name="connsiteX4590" fmla="*/ 11265074 w 11534150"/>
              <a:gd name="connsiteY4590" fmla="*/ 2550940 h 6510067"/>
              <a:gd name="connsiteX4591" fmla="*/ 11262693 w 11534150"/>
              <a:gd name="connsiteY4591" fmla="*/ 2539703 h 6510067"/>
              <a:gd name="connsiteX4592" fmla="*/ 11262693 w 11534150"/>
              <a:gd name="connsiteY4592" fmla="*/ 2526126 h 6510067"/>
              <a:gd name="connsiteX4593" fmla="*/ 11251291 w 11534150"/>
              <a:gd name="connsiteY4593" fmla="*/ 2566675 h 6510067"/>
              <a:gd name="connsiteX4594" fmla="*/ 11236728 w 11534150"/>
              <a:gd name="connsiteY4594" fmla="*/ 2574690 h 6510067"/>
              <a:gd name="connsiteX4595" fmla="*/ 11228320 w 11534150"/>
              <a:gd name="connsiteY4595" fmla="*/ 2560812 h 6510067"/>
              <a:gd name="connsiteX4596" fmla="*/ 11264228 w 11534150"/>
              <a:gd name="connsiteY4596" fmla="*/ 2433104 h 6510067"/>
              <a:gd name="connsiteX4597" fmla="*/ 11266328 w 11534150"/>
              <a:gd name="connsiteY4597" fmla="*/ 2429074 h 6510067"/>
              <a:gd name="connsiteX4598" fmla="*/ 11266525 w 11534150"/>
              <a:gd name="connsiteY4598" fmla="*/ 2428910 h 6510067"/>
              <a:gd name="connsiteX4599" fmla="*/ 11267867 w 11534150"/>
              <a:gd name="connsiteY4599" fmla="*/ 2426251 h 6510067"/>
              <a:gd name="connsiteX4600" fmla="*/ 11281195 w 11534150"/>
              <a:gd name="connsiteY4600" fmla="*/ 2415793 h 6510067"/>
              <a:gd name="connsiteX4601" fmla="*/ 11291147 w 11534150"/>
              <a:gd name="connsiteY4601" fmla="*/ 2413875 h 6510067"/>
              <a:gd name="connsiteX4602" fmla="*/ 11293230 w 11534150"/>
              <a:gd name="connsiteY4602" fmla="*/ 2405939 h 6510067"/>
              <a:gd name="connsiteX4603" fmla="*/ 11282236 w 11534150"/>
              <a:gd name="connsiteY4603" fmla="*/ 2403498 h 6510067"/>
              <a:gd name="connsiteX4604" fmla="*/ 11243048 w 11534150"/>
              <a:gd name="connsiteY4604" fmla="*/ 2338537 h 6510067"/>
              <a:gd name="connsiteX4605" fmla="*/ 11307212 w 11534150"/>
              <a:gd name="connsiteY4605" fmla="*/ 2268031 h 6510067"/>
              <a:gd name="connsiteX4606" fmla="*/ 5544344 w 11534150"/>
              <a:gd name="connsiteY4606" fmla="*/ 2185354 h 6510067"/>
              <a:gd name="connsiteX4607" fmla="*/ 5608508 w 11534150"/>
              <a:gd name="connsiteY4607" fmla="*/ 2255858 h 6510067"/>
              <a:gd name="connsiteX4608" fmla="*/ 5569319 w 11534150"/>
              <a:gd name="connsiteY4608" fmla="*/ 2320822 h 6510067"/>
              <a:gd name="connsiteX4609" fmla="*/ 5558325 w 11534150"/>
              <a:gd name="connsiteY4609" fmla="*/ 2323261 h 6510067"/>
              <a:gd name="connsiteX4610" fmla="*/ 5560409 w 11534150"/>
              <a:gd name="connsiteY4610" fmla="*/ 2331199 h 6510067"/>
              <a:gd name="connsiteX4611" fmla="*/ 5570360 w 11534150"/>
              <a:gd name="connsiteY4611" fmla="*/ 2333114 h 6510067"/>
              <a:gd name="connsiteX4612" fmla="*/ 5587500 w 11534150"/>
              <a:gd name="connsiteY4612" fmla="*/ 2351131 h 6510067"/>
              <a:gd name="connsiteX4613" fmla="*/ 5587685 w 11534150"/>
              <a:gd name="connsiteY4613" fmla="*/ 2352295 h 6510067"/>
              <a:gd name="connsiteX4614" fmla="*/ 5623211 w 11534150"/>
              <a:gd name="connsiteY4614" fmla="*/ 2478644 h 6510067"/>
              <a:gd name="connsiteX4615" fmla="*/ 5614803 w 11534150"/>
              <a:gd name="connsiteY4615" fmla="*/ 2492523 h 6510067"/>
              <a:gd name="connsiteX4616" fmla="*/ 5600238 w 11534150"/>
              <a:gd name="connsiteY4616" fmla="*/ 2484511 h 6510067"/>
              <a:gd name="connsiteX4617" fmla="*/ 5588863 w 11534150"/>
              <a:gd name="connsiteY4617" fmla="*/ 2444048 h 6510067"/>
              <a:gd name="connsiteX4618" fmla="*/ 5588863 w 11534150"/>
              <a:gd name="connsiteY4618" fmla="*/ 2457025 h 6510067"/>
              <a:gd name="connsiteX4619" fmla="*/ 5586483 w 11534150"/>
              <a:gd name="connsiteY4619" fmla="*/ 2468262 h 6510067"/>
              <a:gd name="connsiteX4620" fmla="*/ 5585740 w 11534150"/>
              <a:gd name="connsiteY4620" fmla="*/ 2469309 h 6510067"/>
              <a:gd name="connsiteX4621" fmla="*/ 5575080 w 11534150"/>
              <a:gd name="connsiteY4621" fmla="*/ 2592236 h 6510067"/>
              <a:gd name="connsiteX4622" fmla="*/ 5551162 w 11534150"/>
              <a:gd name="connsiteY4622" fmla="*/ 2592236 h 6510067"/>
              <a:gd name="connsiteX4623" fmla="*/ 5544344 w 11534150"/>
              <a:gd name="connsiteY4623" fmla="*/ 2513606 h 6510067"/>
              <a:gd name="connsiteX4624" fmla="*/ 5537524 w 11534150"/>
              <a:gd name="connsiteY4624" fmla="*/ 2592236 h 6510067"/>
              <a:gd name="connsiteX4625" fmla="*/ 5513607 w 11534150"/>
              <a:gd name="connsiteY4625" fmla="*/ 2592236 h 6510067"/>
              <a:gd name="connsiteX4626" fmla="*/ 5502946 w 11534150"/>
              <a:gd name="connsiteY4626" fmla="*/ 2469309 h 6510067"/>
              <a:gd name="connsiteX4627" fmla="*/ 5502206 w 11534150"/>
              <a:gd name="connsiteY4627" fmla="*/ 2468262 h 6510067"/>
              <a:gd name="connsiteX4628" fmla="*/ 5499824 w 11534150"/>
              <a:gd name="connsiteY4628" fmla="*/ 2457025 h 6510067"/>
              <a:gd name="connsiteX4629" fmla="*/ 5499824 w 11534150"/>
              <a:gd name="connsiteY4629" fmla="*/ 2443450 h 6510067"/>
              <a:gd name="connsiteX4630" fmla="*/ 5488422 w 11534150"/>
              <a:gd name="connsiteY4630" fmla="*/ 2484003 h 6510067"/>
              <a:gd name="connsiteX4631" fmla="*/ 5482883 w 11534150"/>
              <a:gd name="connsiteY4631" fmla="*/ 2490884 h 6510067"/>
              <a:gd name="connsiteX4632" fmla="*/ 5473859 w 11534150"/>
              <a:gd name="connsiteY4632" fmla="*/ 2492016 h 6510067"/>
              <a:gd name="connsiteX4633" fmla="*/ 5465451 w 11534150"/>
              <a:gd name="connsiteY4633" fmla="*/ 2478138 h 6510067"/>
              <a:gd name="connsiteX4634" fmla="*/ 5501359 w 11534150"/>
              <a:gd name="connsiteY4634" fmla="*/ 2350429 h 6510067"/>
              <a:gd name="connsiteX4635" fmla="*/ 5503459 w 11534150"/>
              <a:gd name="connsiteY4635" fmla="*/ 2346400 h 6510067"/>
              <a:gd name="connsiteX4636" fmla="*/ 5503657 w 11534150"/>
              <a:gd name="connsiteY4636" fmla="*/ 2346234 h 6510067"/>
              <a:gd name="connsiteX4637" fmla="*/ 5504999 w 11534150"/>
              <a:gd name="connsiteY4637" fmla="*/ 2343576 h 6510067"/>
              <a:gd name="connsiteX4638" fmla="*/ 5518328 w 11534150"/>
              <a:gd name="connsiteY4638" fmla="*/ 2333114 h 6510067"/>
              <a:gd name="connsiteX4639" fmla="*/ 5528279 w 11534150"/>
              <a:gd name="connsiteY4639" fmla="*/ 2331199 h 6510067"/>
              <a:gd name="connsiteX4640" fmla="*/ 5530362 w 11534150"/>
              <a:gd name="connsiteY4640" fmla="*/ 2323261 h 6510067"/>
              <a:gd name="connsiteX4641" fmla="*/ 5519368 w 11534150"/>
              <a:gd name="connsiteY4641" fmla="*/ 2320822 h 6510067"/>
              <a:gd name="connsiteX4642" fmla="*/ 5480180 w 11534150"/>
              <a:gd name="connsiteY4642" fmla="*/ 2255858 h 6510067"/>
              <a:gd name="connsiteX4643" fmla="*/ 5544344 w 11534150"/>
              <a:gd name="connsiteY4643" fmla="*/ 2185354 h 6510067"/>
              <a:gd name="connsiteX4644" fmla="*/ 6441913 w 11534150"/>
              <a:gd name="connsiteY4644" fmla="*/ 2173149 h 6510067"/>
              <a:gd name="connsiteX4645" fmla="*/ 6506077 w 11534150"/>
              <a:gd name="connsiteY4645" fmla="*/ 2243656 h 6510067"/>
              <a:gd name="connsiteX4646" fmla="*/ 6466889 w 11534150"/>
              <a:gd name="connsiteY4646" fmla="*/ 2308614 h 6510067"/>
              <a:gd name="connsiteX4647" fmla="*/ 6455895 w 11534150"/>
              <a:gd name="connsiteY4647" fmla="*/ 2311054 h 6510067"/>
              <a:gd name="connsiteX4648" fmla="*/ 6457978 w 11534150"/>
              <a:gd name="connsiteY4648" fmla="*/ 2318991 h 6510067"/>
              <a:gd name="connsiteX4649" fmla="*/ 6467930 w 11534150"/>
              <a:gd name="connsiteY4649" fmla="*/ 2320907 h 6510067"/>
              <a:gd name="connsiteX4650" fmla="*/ 6485070 w 11534150"/>
              <a:gd name="connsiteY4650" fmla="*/ 2338922 h 6510067"/>
              <a:gd name="connsiteX4651" fmla="*/ 6485255 w 11534150"/>
              <a:gd name="connsiteY4651" fmla="*/ 2340086 h 6510067"/>
              <a:gd name="connsiteX4652" fmla="*/ 6520779 w 11534150"/>
              <a:gd name="connsiteY4652" fmla="*/ 2466434 h 6510067"/>
              <a:gd name="connsiteX4653" fmla="*/ 6512371 w 11534150"/>
              <a:gd name="connsiteY4653" fmla="*/ 2480312 h 6510067"/>
              <a:gd name="connsiteX4654" fmla="*/ 6497808 w 11534150"/>
              <a:gd name="connsiteY4654" fmla="*/ 2472301 h 6510067"/>
              <a:gd name="connsiteX4655" fmla="*/ 6486432 w 11534150"/>
              <a:gd name="connsiteY4655" fmla="*/ 2431834 h 6510067"/>
              <a:gd name="connsiteX4656" fmla="*/ 6486432 w 11534150"/>
              <a:gd name="connsiteY4656" fmla="*/ 2444818 h 6510067"/>
              <a:gd name="connsiteX4657" fmla="*/ 6484051 w 11534150"/>
              <a:gd name="connsiteY4657" fmla="*/ 2456054 h 6510067"/>
              <a:gd name="connsiteX4658" fmla="*/ 6483310 w 11534150"/>
              <a:gd name="connsiteY4658" fmla="*/ 2457104 h 6510067"/>
              <a:gd name="connsiteX4659" fmla="*/ 6472650 w 11534150"/>
              <a:gd name="connsiteY4659" fmla="*/ 2580029 h 6510067"/>
              <a:gd name="connsiteX4660" fmla="*/ 6448732 w 11534150"/>
              <a:gd name="connsiteY4660" fmla="*/ 2580029 h 6510067"/>
              <a:gd name="connsiteX4661" fmla="*/ 6441913 w 11534150"/>
              <a:gd name="connsiteY4661" fmla="*/ 2501401 h 6510067"/>
              <a:gd name="connsiteX4662" fmla="*/ 6435094 w 11534150"/>
              <a:gd name="connsiteY4662" fmla="*/ 2580029 h 6510067"/>
              <a:gd name="connsiteX4663" fmla="*/ 6411176 w 11534150"/>
              <a:gd name="connsiteY4663" fmla="*/ 2580029 h 6510067"/>
              <a:gd name="connsiteX4664" fmla="*/ 6400516 w 11534150"/>
              <a:gd name="connsiteY4664" fmla="*/ 2457104 h 6510067"/>
              <a:gd name="connsiteX4665" fmla="*/ 6399775 w 11534150"/>
              <a:gd name="connsiteY4665" fmla="*/ 2456054 h 6510067"/>
              <a:gd name="connsiteX4666" fmla="*/ 6397394 w 11534150"/>
              <a:gd name="connsiteY4666" fmla="*/ 2444818 h 6510067"/>
              <a:gd name="connsiteX4667" fmla="*/ 6397394 w 11534150"/>
              <a:gd name="connsiteY4667" fmla="*/ 2431240 h 6510067"/>
              <a:gd name="connsiteX4668" fmla="*/ 6385992 w 11534150"/>
              <a:gd name="connsiteY4668" fmla="*/ 2471794 h 6510067"/>
              <a:gd name="connsiteX4669" fmla="*/ 6371429 w 11534150"/>
              <a:gd name="connsiteY4669" fmla="*/ 2479806 h 6510067"/>
              <a:gd name="connsiteX4670" fmla="*/ 6364209 w 11534150"/>
              <a:gd name="connsiteY4670" fmla="*/ 2474528 h 6510067"/>
              <a:gd name="connsiteX4671" fmla="*/ 6363021 w 11534150"/>
              <a:gd name="connsiteY4671" fmla="*/ 2465931 h 6510067"/>
              <a:gd name="connsiteX4672" fmla="*/ 6398929 w 11534150"/>
              <a:gd name="connsiteY4672" fmla="*/ 2338219 h 6510067"/>
              <a:gd name="connsiteX4673" fmla="*/ 6401029 w 11534150"/>
              <a:gd name="connsiteY4673" fmla="*/ 2334189 h 6510067"/>
              <a:gd name="connsiteX4674" fmla="*/ 6401226 w 11534150"/>
              <a:gd name="connsiteY4674" fmla="*/ 2334025 h 6510067"/>
              <a:gd name="connsiteX4675" fmla="*/ 6402568 w 11534150"/>
              <a:gd name="connsiteY4675" fmla="*/ 2331366 h 6510067"/>
              <a:gd name="connsiteX4676" fmla="*/ 6415896 w 11534150"/>
              <a:gd name="connsiteY4676" fmla="*/ 2320907 h 6510067"/>
              <a:gd name="connsiteX4677" fmla="*/ 6425849 w 11534150"/>
              <a:gd name="connsiteY4677" fmla="*/ 2318991 h 6510067"/>
              <a:gd name="connsiteX4678" fmla="*/ 6427931 w 11534150"/>
              <a:gd name="connsiteY4678" fmla="*/ 2311054 h 6510067"/>
              <a:gd name="connsiteX4679" fmla="*/ 6416937 w 11534150"/>
              <a:gd name="connsiteY4679" fmla="*/ 2308614 h 6510067"/>
              <a:gd name="connsiteX4680" fmla="*/ 6377749 w 11534150"/>
              <a:gd name="connsiteY4680" fmla="*/ 2243656 h 6510067"/>
              <a:gd name="connsiteX4681" fmla="*/ 6441913 w 11534150"/>
              <a:gd name="connsiteY4681" fmla="*/ 2173149 h 6510067"/>
              <a:gd name="connsiteX4682" fmla="*/ 5001303 w 11534150"/>
              <a:gd name="connsiteY4682" fmla="*/ 2173149 h 6510067"/>
              <a:gd name="connsiteX4683" fmla="*/ 5065467 w 11534150"/>
              <a:gd name="connsiteY4683" fmla="*/ 2243656 h 6510067"/>
              <a:gd name="connsiteX4684" fmla="*/ 5026281 w 11534150"/>
              <a:gd name="connsiteY4684" fmla="*/ 2308614 h 6510067"/>
              <a:gd name="connsiteX4685" fmla="*/ 5015286 w 11534150"/>
              <a:gd name="connsiteY4685" fmla="*/ 2311054 h 6510067"/>
              <a:gd name="connsiteX4686" fmla="*/ 5017367 w 11534150"/>
              <a:gd name="connsiteY4686" fmla="*/ 2318991 h 6510067"/>
              <a:gd name="connsiteX4687" fmla="*/ 5027320 w 11534150"/>
              <a:gd name="connsiteY4687" fmla="*/ 2320907 h 6510067"/>
              <a:gd name="connsiteX4688" fmla="*/ 5044460 w 11534150"/>
              <a:gd name="connsiteY4688" fmla="*/ 2338922 h 6510067"/>
              <a:gd name="connsiteX4689" fmla="*/ 5044644 w 11534150"/>
              <a:gd name="connsiteY4689" fmla="*/ 2340086 h 6510067"/>
              <a:gd name="connsiteX4690" fmla="*/ 5080169 w 11534150"/>
              <a:gd name="connsiteY4690" fmla="*/ 2466434 h 6510067"/>
              <a:gd name="connsiteX4691" fmla="*/ 5071762 w 11534150"/>
              <a:gd name="connsiteY4691" fmla="*/ 2480312 h 6510067"/>
              <a:gd name="connsiteX4692" fmla="*/ 5057199 w 11534150"/>
              <a:gd name="connsiteY4692" fmla="*/ 2472301 h 6510067"/>
              <a:gd name="connsiteX4693" fmla="*/ 5045823 w 11534150"/>
              <a:gd name="connsiteY4693" fmla="*/ 2431834 h 6510067"/>
              <a:gd name="connsiteX4694" fmla="*/ 5045823 w 11534150"/>
              <a:gd name="connsiteY4694" fmla="*/ 2444818 h 6510067"/>
              <a:gd name="connsiteX4695" fmla="*/ 5043442 w 11534150"/>
              <a:gd name="connsiteY4695" fmla="*/ 2456054 h 6510067"/>
              <a:gd name="connsiteX4696" fmla="*/ 5042701 w 11534150"/>
              <a:gd name="connsiteY4696" fmla="*/ 2457104 h 6510067"/>
              <a:gd name="connsiteX4697" fmla="*/ 5032040 w 11534150"/>
              <a:gd name="connsiteY4697" fmla="*/ 2580029 h 6510067"/>
              <a:gd name="connsiteX4698" fmla="*/ 5008122 w 11534150"/>
              <a:gd name="connsiteY4698" fmla="*/ 2580029 h 6510067"/>
              <a:gd name="connsiteX4699" fmla="*/ 5001303 w 11534150"/>
              <a:gd name="connsiteY4699" fmla="*/ 2501401 h 6510067"/>
              <a:gd name="connsiteX4700" fmla="*/ 4994484 w 11534150"/>
              <a:gd name="connsiteY4700" fmla="*/ 2580029 h 6510067"/>
              <a:gd name="connsiteX4701" fmla="*/ 4970567 w 11534150"/>
              <a:gd name="connsiteY4701" fmla="*/ 2580029 h 6510067"/>
              <a:gd name="connsiteX4702" fmla="*/ 4959905 w 11534150"/>
              <a:gd name="connsiteY4702" fmla="*/ 2457104 h 6510067"/>
              <a:gd name="connsiteX4703" fmla="*/ 4959165 w 11534150"/>
              <a:gd name="connsiteY4703" fmla="*/ 2456054 h 6510067"/>
              <a:gd name="connsiteX4704" fmla="*/ 4956783 w 11534150"/>
              <a:gd name="connsiteY4704" fmla="*/ 2444818 h 6510067"/>
              <a:gd name="connsiteX4705" fmla="*/ 4956783 w 11534150"/>
              <a:gd name="connsiteY4705" fmla="*/ 2431240 h 6510067"/>
              <a:gd name="connsiteX4706" fmla="*/ 4945381 w 11534150"/>
              <a:gd name="connsiteY4706" fmla="*/ 2471794 h 6510067"/>
              <a:gd name="connsiteX4707" fmla="*/ 4930819 w 11534150"/>
              <a:gd name="connsiteY4707" fmla="*/ 2479806 h 6510067"/>
              <a:gd name="connsiteX4708" fmla="*/ 4923600 w 11534150"/>
              <a:gd name="connsiteY4708" fmla="*/ 2474528 h 6510067"/>
              <a:gd name="connsiteX4709" fmla="*/ 4922411 w 11534150"/>
              <a:gd name="connsiteY4709" fmla="*/ 2465931 h 6510067"/>
              <a:gd name="connsiteX4710" fmla="*/ 4958319 w 11534150"/>
              <a:gd name="connsiteY4710" fmla="*/ 2338219 h 6510067"/>
              <a:gd name="connsiteX4711" fmla="*/ 4960419 w 11534150"/>
              <a:gd name="connsiteY4711" fmla="*/ 2334189 h 6510067"/>
              <a:gd name="connsiteX4712" fmla="*/ 4960616 w 11534150"/>
              <a:gd name="connsiteY4712" fmla="*/ 2334025 h 6510067"/>
              <a:gd name="connsiteX4713" fmla="*/ 4961958 w 11534150"/>
              <a:gd name="connsiteY4713" fmla="*/ 2331366 h 6510067"/>
              <a:gd name="connsiteX4714" fmla="*/ 4975287 w 11534150"/>
              <a:gd name="connsiteY4714" fmla="*/ 2320907 h 6510067"/>
              <a:gd name="connsiteX4715" fmla="*/ 4985239 w 11534150"/>
              <a:gd name="connsiteY4715" fmla="*/ 2318991 h 6510067"/>
              <a:gd name="connsiteX4716" fmla="*/ 4987321 w 11534150"/>
              <a:gd name="connsiteY4716" fmla="*/ 2311054 h 6510067"/>
              <a:gd name="connsiteX4717" fmla="*/ 4976327 w 11534150"/>
              <a:gd name="connsiteY4717" fmla="*/ 2308614 h 6510067"/>
              <a:gd name="connsiteX4718" fmla="*/ 4937141 w 11534150"/>
              <a:gd name="connsiteY4718" fmla="*/ 2243656 h 6510067"/>
              <a:gd name="connsiteX4719" fmla="*/ 5001303 w 11534150"/>
              <a:gd name="connsiteY4719" fmla="*/ 2173149 h 6510067"/>
              <a:gd name="connsiteX4720" fmla="*/ 1867062 w 11534150"/>
              <a:gd name="connsiteY4720" fmla="*/ 2166789 h 6510067"/>
              <a:gd name="connsiteX4721" fmla="*/ 1931226 w 11534150"/>
              <a:gd name="connsiteY4721" fmla="*/ 2237294 h 6510067"/>
              <a:gd name="connsiteX4722" fmla="*/ 1892038 w 11534150"/>
              <a:gd name="connsiteY4722" fmla="*/ 2302254 h 6510067"/>
              <a:gd name="connsiteX4723" fmla="*/ 1881047 w 11534150"/>
              <a:gd name="connsiteY4723" fmla="*/ 2304695 h 6510067"/>
              <a:gd name="connsiteX4724" fmla="*/ 1883126 w 11534150"/>
              <a:gd name="connsiteY4724" fmla="*/ 2312634 h 6510067"/>
              <a:gd name="connsiteX4725" fmla="*/ 1893080 w 11534150"/>
              <a:gd name="connsiteY4725" fmla="*/ 2314548 h 6510067"/>
              <a:gd name="connsiteX4726" fmla="*/ 1910221 w 11534150"/>
              <a:gd name="connsiteY4726" fmla="*/ 2332564 h 6510067"/>
              <a:gd name="connsiteX4727" fmla="*/ 1910403 w 11534150"/>
              <a:gd name="connsiteY4727" fmla="*/ 2333728 h 6510067"/>
              <a:gd name="connsiteX4728" fmla="*/ 1945928 w 11534150"/>
              <a:gd name="connsiteY4728" fmla="*/ 2460077 h 6510067"/>
              <a:gd name="connsiteX4729" fmla="*/ 1937520 w 11534150"/>
              <a:gd name="connsiteY4729" fmla="*/ 2473951 h 6510067"/>
              <a:gd name="connsiteX4730" fmla="*/ 1937520 w 11534150"/>
              <a:gd name="connsiteY4730" fmla="*/ 2473955 h 6510067"/>
              <a:gd name="connsiteX4731" fmla="*/ 1922957 w 11534150"/>
              <a:gd name="connsiteY4731" fmla="*/ 2465938 h 6510067"/>
              <a:gd name="connsiteX4732" fmla="*/ 1911581 w 11534150"/>
              <a:gd name="connsiteY4732" fmla="*/ 2425477 h 6510067"/>
              <a:gd name="connsiteX4733" fmla="*/ 1911581 w 11534150"/>
              <a:gd name="connsiteY4733" fmla="*/ 2438456 h 6510067"/>
              <a:gd name="connsiteX4734" fmla="*/ 1909199 w 11534150"/>
              <a:gd name="connsiteY4734" fmla="*/ 2449690 h 6510067"/>
              <a:gd name="connsiteX4735" fmla="*/ 1908459 w 11534150"/>
              <a:gd name="connsiteY4735" fmla="*/ 2450742 h 6510067"/>
              <a:gd name="connsiteX4736" fmla="*/ 1897801 w 11534150"/>
              <a:gd name="connsiteY4736" fmla="*/ 2573668 h 6510067"/>
              <a:gd name="connsiteX4737" fmla="*/ 1873883 w 11534150"/>
              <a:gd name="connsiteY4737" fmla="*/ 2573668 h 6510067"/>
              <a:gd name="connsiteX4738" fmla="*/ 1867062 w 11534150"/>
              <a:gd name="connsiteY4738" fmla="*/ 2495044 h 6510067"/>
              <a:gd name="connsiteX4739" fmla="*/ 1860246 w 11534150"/>
              <a:gd name="connsiteY4739" fmla="*/ 2573668 h 6510067"/>
              <a:gd name="connsiteX4740" fmla="*/ 1836328 w 11534150"/>
              <a:gd name="connsiteY4740" fmla="*/ 2573668 h 6510067"/>
              <a:gd name="connsiteX4741" fmla="*/ 1825667 w 11534150"/>
              <a:gd name="connsiteY4741" fmla="*/ 2450742 h 6510067"/>
              <a:gd name="connsiteX4742" fmla="*/ 1824925 w 11534150"/>
              <a:gd name="connsiteY4742" fmla="*/ 2449690 h 6510067"/>
              <a:gd name="connsiteX4743" fmla="*/ 1822545 w 11534150"/>
              <a:gd name="connsiteY4743" fmla="*/ 2438456 h 6510067"/>
              <a:gd name="connsiteX4744" fmla="*/ 1822545 w 11534150"/>
              <a:gd name="connsiteY4744" fmla="*/ 2424879 h 6510067"/>
              <a:gd name="connsiteX4745" fmla="*/ 1811143 w 11534150"/>
              <a:gd name="connsiteY4745" fmla="*/ 2465435 h 6510067"/>
              <a:gd name="connsiteX4746" fmla="*/ 1805607 w 11534150"/>
              <a:gd name="connsiteY4746" fmla="*/ 2472318 h 6510067"/>
              <a:gd name="connsiteX4747" fmla="*/ 1796583 w 11534150"/>
              <a:gd name="connsiteY4747" fmla="*/ 2473449 h 6510067"/>
              <a:gd name="connsiteX4748" fmla="*/ 1788174 w 11534150"/>
              <a:gd name="connsiteY4748" fmla="*/ 2459569 h 6510067"/>
              <a:gd name="connsiteX4749" fmla="*/ 1824082 w 11534150"/>
              <a:gd name="connsiteY4749" fmla="*/ 2331860 h 6510067"/>
              <a:gd name="connsiteX4750" fmla="*/ 1826180 w 11534150"/>
              <a:gd name="connsiteY4750" fmla="*/ 2327828 h 6510067"/>
              <a:gd name="connsiteX4751" fmla="*/ 1826378 w 11534150"/>
              <a:gd name="connsiteY4751" fmla="*/ 2327666 h 6510067"/>
              <a:gd name="connsiteX4752" fmla="*/ 1827718 w 11534150"/>
              <a:gd name="connsiteY4752" fmla="*/ 2325009 h 6510067"/>
              <a:gd name="connsiteX4753" fmla="*/ 1841049 w 11534150"/>
              <a:gd name="connsiteY4753" fmla="*/ 2314548 h 6510067"/>
              <a:gd name="connsiteX4754" fmla="*/ 1851000 w 11534150"/>
              <a:gd name="connsiteY4754" fmla="*/ 2312634 h 6510067"/>
              <a:gd name="connsiteX4755" fmla="*/ 1853082 w 11534150"/>
              <a:gd name="connsiteY4755" fmla="*/ 2304695 h 6510067"/>
              <a:gd name="connsiteX4756" fmla="*/ 1842088 w 11534150"/>
              <a:gd name="connsiteY4756" fmla="*/ 2302254 h 6510067"/>
              <a:gd name="connsiteX4757" fmla="*/ 1802900 w 11534150"/>
              <a:gd name="connsiteY4757" fmla="*/ 2237294 h 6510067"/>
              <a:gd name="connsiteX4758" fmla="*/ 1867062 w 11534150"/>
              <a:gd name="connsiteY4758" fmla="*/ 2166789 h 6510067"/>
              <a:gd name="connsiteX4759" fmla="*/ 8969452 w 11534150"/>
              <a:gd name="connsiteY4759" fmla="*/ 2094069 h 6510067"/>
              <a:gd name="connsiteX4760" fmla="*/ 9033616 w 11534150"/>
              <a:gd name="connsiteY4760" fmla="*/ 2164579 h 6510067"/>
              <a:gd name="connsiteX4761" fmla="*/ 8994427 w 11534150"/>
              <a:gd name="connsiteY4761" fmla="*/ 2229543 h 6510067"/>
              <a:gd name="connsiteX4762" fmla="*/ 8983434 w 11534150"/>
              <a:gd name="connsiteY4762" fmla="*/ 2231984 h 6510067"/>
              <a:gd name="connsiteX4763" fmla="*/ 8985516 w 11534150"/>
              <a:gd name="connsiteY4763" fmla="*/ 2239922 h 6510067"/>
              <a:gd name="connsiteX4764" fmla="*/ 8995469 w 11534150"/>
              <a:gd name="connsiteY4764" fmla="*/ 2241836 h 6510067"/>
              <a:gd name="connsiteX4765" fmla="*/ 9012609 w 11534150"/>
              <a:gd name="connsiteY4765" fmla="*/ 2259850 h 6510067"/>
              <a:gd name="connsiteX4766" fmla="*/ 9012793 w 11534150"/>
              <a:gd name="connsiteY4766" fmla="*/ 2261019 h 6510067"/>
              <a:gd name="connsiteX4767" fmla="*/ 9048318 w 11534150"/>
              <a:gd name="connsiteY4767" fmla="*/ 2387361 h 6510067"/>
              <a:gd name="connsiteX4768" fmla="*/ 9039910 w 11534150"/>
              <a:gd name="connsiteY4768" fmla="*/ 2401242 h 6510067"/>
              <a:gd name="connsiteX4769" fmla="*/ 9025347 w 11534150"/>
              <a:gd name="connsiteY4769" fmla="*/ 2393227 h 6510067"/>
              <a:gd name="connsiteX4770" fmla="*/ 9013970 w 11534150"/>
              <a:gd name="connsiteY4770" fmla="*/ 2352766 h 6510067"/>
              <a:gd name="connsiteX4771" fmla="*/ 9013970 w 11534150"/>
              <a:gd name="connsiteY4771" fmla="*/ 2365743 h 6510067"/>
              <a:gd name="connsiteX4772" fmla="*/ 9011590 w 11534150"/>
              <a:gd name="connsiteY4772" fmla="*/ 2376986 h 6510067"/>
              <a:gd name="connsiteX4773" fmla="*/ 9010849 w 11534150"/>
              <a:gd name="connsiteY4773" fmla="*/ 2378031 h 6510067"/>
              <a:gd name="connsiteX4774" fmla="*/ 9000189 w 11534150"/>
              <a:gd name="connsiteY4774" fmla="*/ 2500955 h 6510067"/>
              <a:gd name="connsiteX4775" fmla="*/ 8976271 w 11534150"/>
              <a:gd name="connsiteY4775" fmla="*/ 2500955 h 6510067"/>
              <a:gd name="connsiteX4776" fmla="*/ 8969452 w 11534150"/>
              <a:gd name="connsiteY4776" fmla="*/ 2422326 h 6510067"/>
              <a:gd name="connsiteX4777" fmla="*/ 8962633 w 11534150"/>
              <a:gd name="connsiteY4777" fmla="*/ 2500955 h 6510067"/>
              <a:gd name="connsiteX4778" fmla="*/ 8938715 w 11534150"/>
              <a:gd name="connsiteY4778" fmla="*/ 2500955 h 6510067"/>
              <a:gd name="connsiteX4779" fmla="*/ 8928055 w 11534150"/>
              <a:gd name="connsiteY4779" fmla="*/ 2378031 h 6510067"/>
              <a:gd name="connsiteX4780" fmla="*/ 8927314 w 11534150"/>
              <a:gd name="connsiteY4780" fmla="*/ 2376986 h 6510067"/>
              <a:gd name="connsiteX4781" fmla="*/ 8924933 w 11534150"/>
              <a:gd name="connsiteY4781" fmla="*/ 2365743 h 6510067"/>
              <a:gd name="connsiteX4782" fmla="*/ 8924933 w 11534150"/>
              <a:gd name="connsiteY4782" fmla="*/ 2352169 h 6510067"/>
              <a:gd name="connsiteX4783" fmla="*/ 8913531 w 11534150"/>
              <a:gd name="connsiteY4783" fmla="*/ 2392721 h 6510067"/>
              <a:gd name="connsiteX4784" fmla="*/ 8898968 w 11534150"/>
              <a:gd name="connsiteY4784" fmla="*/ 2400736 h 6510067"/>
              <a:gd name="connsiteX4785" fmla="*/ 8898968 w 11534150"/>
              <a:gd name="connsiteY4785" fmla="*/ 2400733 h 6510067"/>
              <a:gd name="connsiteX4786" fmla="*/ 8890560 w 11534150"/>
              <a:gd name="connsiteY4786" fmla="*/ 2386857 h 6510067"/>
              <a:gd name="connsiteX4787" fmla="*/ 8926468 w 11534150"/>
              <a:gd name="connsiteY4787" fmla="*/ 2259149 h 6510067"/>
              <a:gd name="connsiteX4788" fmla="*/ 8928568 w 11534150"/>
              <a:gd name="connsiteY4788" fmla="*/ 2255120 h 6510067"/>
              <a:gd name="connsiteX4789" fmla="*/ 8928765 w 11534150"/>
              <a:gd name="connsiteY4789" fmla="*/ 2254954 h 6510067"/>
              <a:gd name="connsiteX4790" fmla="*/ 8930107 w 11534150"/>
              <a:gd name="connsiteY4790" fmla="*/ 2252295 h 6510067"/>
              <a:gd name="connsiteX4791" fmla="*/ 8943435 w 11534150"/>
              <a:gd name="connsiteY4791" fmla="*/ 2241836 h 6510067"/>
              <a:gd name="connsiteX4792" fmla="*/ 8953387 w 11534150"/>
              <a:gd name="connsiteY4792" fmla="*/ 2239922 h 6510067"/>
              <a:gd name="connsiteX4793" fmla="*/ 8955470 w 11534150"/>
              <a:gd name="connsiteY4793" fmla="*/ 2231984 h 6510067"/>
              <a:gd name="connsiteX4794" fmla="*/ 8944476 w 11534150"/>
              <a:gd name="connsiteY4794" fmla="*/ 2229543 h 6510067"/>
              <a:gd name="connsiteX4795" fmla="*/ 8905288 w 11534150"/>
              <a:gd name="connsiteY4795" fmla="*/ 2164579 h 6510067"/>
              <a:gd name="connsiteX4796" fmla="*/ 8969452 w 11534150"/>
              <a:gd name="connsiteY4796" fmla="*/ 2094069 h 6510067"/>
              <a:gd name="connsiteX4797" fmla="*/ 8062942 w 11534150"/>
              <a:gd name="connsiteY4797" fmla="*/ 2048833 h 6510067"/>
              <a:gd name="connsiteX4798" fmla="*/ 8127106 w 11534150"/>
              <a:gd name="connsiteY4798" fmla="*/ 2119337 h 6510067"/>
              <a:gd name="connsiteX4799" fmla="*/ 8087917 w 11534150"/>
              <a:gd name="connsiteY4799" fmla="*/ 2184299 h 6510067"/>
              <a:gd name="connsiteX4800" fmla="*/ 8076924 w 11534150"/>
              <a:gd name="connsiteY4800" fmla="*/ 2186739 h 6510067"/>
              <a:gd name="connsiteX4801" fmla="*/ 8079006 w 11534150"/>
              <a:gd name="connsiteY4801" fmla="*/ 2194678 h 6510067"/>
              <a:gd name="connsiteX4802" fmla="*/ 8088959 w 11534150"/>
              <a:gd name="connsiteY4802" fmla="*/ 2196592 h 6510067"/>
              <a:gd name="connsiteX4803" fmla="*/ 8106099 w 11534150"/>
              <a:gd name="connsiteY4803" fmla="*/ 2214609 h 6510067"/>
              <a:gd name="connsiteX4804" fmla="*/ 8106283 w 11534150"/>
              <a:gd name="connsiteY4804" fmla="*/ 2215773 h 6510067"/>
              <a:gd name="connsiteX4805" fmla="*/ 8141808 w 11534150"/>
              <a:gd name="connsiteY4805" fmla="*/ 2342122 h 6510067"/>
              <a:gd name="connsiteX4806" fmla="*/ 8133400 w 11534150"/>
              <a:gd name="connsiteY4806" fmla="*/ 2356001 h 6510067"/>
              <a:gd name="connsiteX4807" fmla="*/ 8118837 w 11534150"/>
              <a:gd name="connsiteY4807" fmla="*/ 2347989 h 6510067"/>
              <a:gd name="connsiteX4808" fmla="*/ 8107460 w 11534150"/>
              <a:gd name="connsiteY4808" fmla="*/ 2307525 h 6510067"/>
              <a:gd name="connsiteX4809" fmla="*/ 8107460 w 11534150"/>
              <a:gd name="connsiteY4809" fmla="*/ 2320505 h 6510067"/>
              <a:gd name="connsiteX4810" fmla="*/ 8105080 w 11534150"/>
              <a:gd name="connsiteY4810" fmla="*/ 2331743 h 6510067"/>
              <a:gd name="connsiteX4811" fmla="*/ 8104339 w 11534150"/>
              <a:gd name="connsiteY4811" fmla="*/ 2332790 h 6510067"/>
              <a:gd name="connsiteX4812" fmla="*/ 8093679 w 11534150"/>
              <a:gd name="connsiteY4812" fmla="*/ 2455719 h 6510067"/>
              <a:gd name="connsiteX4813" fmla="*/ 8069761 w 11534150"/>
              <a:gd name="connsiteY4813" fmla="*/ 2455719 h 6510067"/>
              <a:gd name="connsiteX4814" fmla="*/ 8062942 w 11534150"/>
              <a:gd name="connsiteY4814" fmla="*/ 2377090 h 6510067"/>
              <a:gd name="connsiteX4815" fmla="*/ 8056123 w 11534150"/>
              <a:gd name="connsiteY4815" fmla="*/ 2455719 h 6510067"/>
              <a:gd name="connsiteX4816" fmla="*/ 8032205 w 11534150"/>
              <a:gd name="connsiteY4816" fmla="*/ 2455719 h 6510067"/>
              <a:gd name="connsiteX4817" fmla="*/ 8021545 w 11534150"/>
              <a:gd name="connsiteY4817" fmla="*/ 2332790 h 6510067"/>
              <a:gd name="connsiteX4818" fmla="*/ 8020804 w 11534150"/>
              <a:gd name="connsiteY4818" fmla="*/ 2331743 h 6510067"/>
              <a:gd name="connsiteX4819" fmla="*/ 8018423 w 11534150"/>
              <a:gd name="connsiteY4819" fmla="*/ 2320505 h 6510067"/>
              <a:gd name="connsiteX4820" fmla="*/ 8018423 w 11534150"/>
              <a:gd name="connsiteY4820" fmla="*/ 2306929 h 6510067"/>
              <a:gd name="connsiteX4821" fmla="*/ 8007021 w 11534150"/>
              <a:gd name="connsiteY4821" fmla="*/ 2347483 h 6510067"/>
              <a:gd name="connsiteX4822" fmla="*/ 7992458 w 11534150"/>
              <a:gd name="connsiteY4822" fmla="*/ 2355495 h 6510067"/>
              <a:gd name="connsiteX4823" fmla="*/ 7992458 w 11534150"/>
              <a:gd name="connsiteY4823" fmla="*/ 2355494 h 6510067"/>
              <a:gd name="connsiteX4824" fmla="*/ 7984050 w 11534150"/>
              <a:gd name="connsiteY4824" fmla="*/ 2341616 h 6510067"/>
              <a:gd name="connsiteX4825" fmla="*/ 8019958 w 11534150"/>
              <a:gd name="connsiteY4825" fmla="*/ 2213905 h 6510067"/>
              <a:gd name="connsiteX4826" fmla="*/ 8022058 w 11534150"/>
              <a:gd name="connsiteY4826" fmla="*/ 2209874 h 6510067"/>
              <a:gd name="connsiteX4827" fmla="*/ 8022255 w 11534150"/>
              <a:gd name="connsiteY4827" fmla="*/ 2209713 h 6510067"/>
              <a:gd name="connsiteX4828" fmla="*/ 8023597 w 11534150"/>
              <a:gd name="connsiteY4828" fmla="*/ 2207052 h 6510067"/>
              <a:gd name="connsiteX4829" fmla="*/ 8036925 w 11534150"/>
              <a:gd name="connsiteY4829" fmla="*/ 2196592 h 6510067"/>
              <a:gd name="connsiteX4830" fmla="*/ 8046877 w 11534150"/>
              <a:gd name="connsiteY4830" fmla="*/ 2194678 h 6510067"/>
              <a:gd name="connsiteX4831" fmla="*/ 8048960 w 11534150"/>
              <a:gd name="connsiteY4831" fmla="*/ 2186739 h 6510067"/>
              <a:gd name="connsiteX4832" fmla="*/ 8037966 w 11534150"/>
              <a:gd name="connsiteY4832" fmla="*/ 2184299 h 6510067"/>
              <a:gd name="connsiteX4833" fmla="*/ 7998778 w 11534150"/>
              <a:gd name="connsiteY4833" fmla="*/ 2119337 h 6510067"/>
              <a:gd name="connsiteX4834" fmla="*/ 8062942 w 11534150"/>
              <a:gd name="connsiteY4834" fmla="*/ 2048833 h 6510067"/>
              <a:gd name="connsiteX4835" fmla="*/ 1185514 w 11534150"/>
              <a:gd name="connsiteY4835" fmla="*/ 2036551 h 6510067"/>
              <a:gd name="connsiteX4836" fmla="*/ 1249678 w 11534150"/>
              <a:gd name="connsiteY4836" fmla="*/ 2107055 h 6510067"/>
              <a:gd name="connsiteX4837" fmla="*/ 1210490 w 11534150"/>
              <a:gd name="connsiteY4837" fmla="*/ 2172022 h 6510067"/>
              <a:gd name="connsiteX4838" fmla="*/ 1199496 w 11534150"/>
              <a:gd name="connsiteY4838" fmla="*/ 2174463 h 6510067"/>
              <a:gd name="connsiteX4839" fmla="*/ 1201579 w 11534150"/>
              <a:gd name="connsiteY4839" fmla="*/ 2182401 h 6510067"/>
              <a:gd name="connsiteX4840" fmla="*/ 1211531 w 11534150"/>
              <a:gd name="connsiteY4840" fmla="*/ 2184318 h 6510067"/>
              <a:gd name="connsiteX4841" fmla="*/ 1228671 w 11534150"/>
              <a:gd name="connsiteY4841" fmla="*/ 2202335 h 6510067"/>
              <a:gd name="connsiteX4842" fmla="*/ 1228856 w 11534150"/>
              <a:gd name="connsiteY4842" fmla="*/ 2203498 h 6510067"/>
              <a:gd name="connsiteX4843" fmla="*/ 1264380 w 11534150"/>
              <a:gd name="connsiteY4843" fmla="*/ 2329847 h 6510067"/>
              <a:gd name="connsiteX4844" fmla="*/ 1255973 w 11534150"/>
              <a:gd name="connsiteY4844" fmla="*/ 2343723 h 6510067"/>
              <a:gd name="connsiteX4845" fmla="*/ 1246950 w 11534150"/>
              <a:gd name="connsiteY4845" fmla="*/ 2342592 h 6510067"/>
              <a:gd name="connsiteX4846" fmla="*/ 1241409 w 11534150"/>
              <a:gd name="connsiteY4846" fmla="*/ 2335710 h 6510067"/>
              <a:gd name="connsiteX4847" fmla="*/ 1230033 w 11534150"/>
              <a:gd name="connsiteY4847" fmla="*/ 2295249 h 6510067"/>
              <a:gd name="connsiteX4848" fmla="*/ 1230033 w 11534150"/>
              <a:gd name="connsiteY4848" fmla="*/ 2308229 h 6510067"/>
              <a:gd name="connsiteX4849" fmla="*/ 1227652 w 11534150"/>
              <a:gd name="connsiteY4849" fmla="*/ 2319465 h 6510067"/>
              <a:gd name="connsiteX4850" fmla="*/ 1226911 w 11534150"/>
              <a:gd name="connsiteY4850" fmla="*/ 2320514 h 6510067"/>
              <a:gd name="connsiteX4851" fmla="*/ 1216251 w 11534150"/>
              <a:gd name="connsiteY4851" fmla="*/ 2443440 h 6510067"/>
              <a:gd name="connsiteX4852" fmla="*/ 1192333 w 11534150"/>
              <a:gd name="connsiteY4852" fmla="*/ 2443440 h 6510067"/>
              <a:gd name="connsiteX4853" fmla="*/ 1185514 w 11534150"/>
              <a:gd name="connsiteY4853" fmla="*/ 2364812 h 6510067"/>
              <a:gd name="connsiteX4854" fmla="*/ 1178695 w 11534150"/>
              <a:gd name="connsiteY4854" fmla="*/ 2443440 h 6510067"/>
              <a:gd name="connsiteX4855" fmla="*/ 1154777 w 11534150"/>
              <a:gd name="connsiteY4855" fmla="*/ 2443440 h 6510067"/>
              <a:gd name="connsiteX4856" fmla="*/ 1144117 w 11534150"/>
              <a:gd name="connsiteY4856" fmla="*/ 2320514 h 6510067"/>
              <a:gd name="connsiteX4857" fmla="*/ 1143376 w 11534150"/>
              <a:gd name="connsiteY4857" fmla="*/ 2319465 h 6510067"/>
              <a:gd name="connsiteX4858" fmla="*/ 1140995 w 11534150"/>
              <a:gd name="connsiteY4858" fmla="*/ 2308229 h 6510067"/>
              <a:gd name="connsiteX4859" fmla="*/ 1140995 w 11534150"/>
              <a:gd name="connsiteY4859" fmla="*/ 2294650 h 6510067"/>
              <a:gd name="connsiteX4860" fmla="*/ 1129593 w 11534150"/>
              <a:gd name="connsiteY4860" fmla="*/ 2335203 h 6510067"/>
              <a:gd name="connsiteX4861" fmla="*/ 1124053 w 11534150"/>
              <a:gd name="connsiteY4861" fmla="*/ 2342085 h 6510067"/>
              <a:gd name="connsiteX4862" fmla="*/ 1115031 w 11534150"/>
              <a:gd name="connsiteY4862" fmla="*/ 2343217 h 6510067"/>
              <a:gd name="connsiteX4863" fmla="*/ 1106623 w 11534150"/>
              <a:gd name="connsiteY4863" fmla="*/ 2329340 h 6510067"/>
              <a:gd name="connsiteX4864" fmla="*/ 1142530 w 11534150"/>
              <a:gd name="connsiteY4864" fmla="*/ 2201628 h 6510067"/>
              <a:gd name="connsiteX4865" fmla="*/ 1144630 w 11534150"/>
              <a:gd name="connsiteY4865" fmla="*/ 2197599 h 6510067"/>
              <a:gd name="connsiteX4866" fmla="*/ 1144828 w 11534150"/>
              <a:gd name="connsiteY4866" fmla="*/ 2197437 h 6510067"/>
              <a:gd name="connsiteX4867" fmla="*/ 1146169 w 11534150"/>
              <a:gd name="connsiteY4867" fmla="*/ 2194776 h 6510067"/>
              <a:gd name="connsiteX4868" fmla="*/ 1159497 w 11534150"/>
              <a:gd name="connsiteY4868" fmla="*/ 2184318 h 6510067"/>
              <a:gd name="connsiteX4869" fmla="*/ 1169449 w 11534150"/>
              <a:gd name="connsiteY4869" fmla="*/ 2182401 h 6510067"/>
              <a:gd name="connsiteX4870" fmla="*/ 1171533 w 11534150"/>
              <a:gd name="connsiteY4870" fmla="*/ 2174463 h 6510067"/>
              <a:gd name="connsiteX4871" fmla="*/ 1160538 w 11534150"/>
              <a:gd name="connsiteY4871" fmla="*/ 2172022 h 6510067"/>
              <a:gd name="connsiteX4872" fmla="*/ 1121350 w 11534150"/>
              <a:gd name="connsiteY4872" fmla="*/ 2107055 h 6510067"/>
              <a:gd name="connsiteX4873" fmla="*/ 1185514 w 11534150"/>
              <a:gd name="connsiteY4873" fmla="*/ 2036551 h 6510067"/>
              <a:gd name="connsiteX4874" fmla="*/ 10522207 w 11534150"/>
              <a:gd name="connsiteY4874" fmla="*/ 2000607 h 6510067"/>
              <a:gd name="connsiteX4875" fmla="*/ 10586371 w 11534150"/>
              <a:gd name="connsiteY4875" fmla="*/ 2071111 h 6510067"/>
              <a:gd name="connsiteX4876" fmla="*/ 10547182 w 11534150"/>
              <a:gd name="connsiteY4876" fmla="*/ 2136073 h 6510067"/>
              <a:gd name="connsiteX4877" fmla="*/ 10536189 w 11534150"/>
              <a:gd name="connsiteY4877" fmla="*/ 2138512 h 6510067"/>
              <a:gd name="connsiteX4878" fmla="*/ 10538271 w 11534150"/>
              <a:gd name="connsiteY4878" fmla="*/ 2146450 h 6510067"/>
              <a:gd name="connsiteX4879" fmla="*/ 10548224 w 11534150"/>
              <a:gd name="connsiteY4879" fmla="*/ 2148365 h 6510067"/>
              <a:gd name="connsiteX4880" fmla="*/ 10565364 w 11534150"/>
              <a:gd name="connsiteY4880" fmla="*/ 2166381 h 6510067"/>
              <a:gd name="connsiteX4881" fmla="*/ 10565548 w 11534150"/>
              <a:gd name="connsiteY4881" fmla="*/ 2167547 h 6510067"/>
              <a:gd name="connsiteX4882" fmla="*/ 10601073 w 11534150"/>
              <a:gd name="connsiteY4882" fmla="*/ 2293894 h 6510067"/>
              <a:gd name="connsiteX4883" fmla="*/ 10592665 w 11534150"/>
              <a:gd name="connsiteY4883" fmla="*/ 2307774 h 6510067"/>
              <a:gd name="connsiteX4884" fmla="*/ 10578102 w 11534150"/>
              <a:gd name="connsiteY4884" fmla="*/ 2299761 h 6510067"/>
              <a:gd name="connsiteX4885" fmla="*/ 10566725 w 11534150"/>
              <a:gd name="connsiteY4885" fmla="*/ 2259298 h 6510067"/>
              <a:gd name="connsiteX4886" fmla="*/ 10566725 w 11534150"/>
              <a:gd name="connsiteY4886" fmla="*/ 2272278 h 6510067"/>
              <a:gd name="connsiteX4887" fmla="*/ 10564345 w 11534150"/>
              <a:gd name="connsiteY4887" fmla="*/ 2283514 h 6510067"/>
              <a:gd name="connsiteX4888" fmla="*/ 10563604 w 11534150"/>
              <a:gd name="connsiteY4888" fmla="*/ 2284561 h 6510067"/>
              <a:gd name="connsiteX4889" fmla="*/ 10552944 w 11534150"/>
              <a:gd name="connsiteY4889" fmla="*/ 2407489 h 6510067"/>
              <a:gd name="connsiteX4890" fmla="*/ 10529026 w 11534150"/>
              <a:gd name="connsiteY4890" fmla="*/ 2407489 h 6510067"/>
              <a:gd name="connsiteX4891" fmla="*/ 10522207 w 11534150"/>
              <a:gd name="connsiteY4891" fmla="*/ 2328859 h 6510067"/>
              <a:gd name="connsiteX4892" fmla="*/ 10515388 w 11534150"/>
              <a:gd name="connsiteY4892" fmla="*/ 2407489 h 6510067"/>
              <a:gd name="connsiteX4893" fmla="*/ 10491470 w 11534150"/>
              <a:gd name="connsiteY4893" fmla="*/ 2407489 h 6510067"/>
              <a:gd name="connsiteX4894" fmla="*/ 10480810 w 11534150"/>
              <a:gd name="connsiteY4894" fmla="*/ 2284561 h 6510067"/>
              <a:gd name="connsiteX4895" fmla="*/ 10480069 w 11534150"/>
              <a:gd name="connsiteY4895" fmla="*/ 2283514 h 6510067"/>
              <a:gd name="connsiteX4896" fmla="*/ 10477688 w 11534150"/>
              <a:gd name="connsiteY4896" fmla="*/ 2272278 h 6510067"/>
              <a:gd name="connsiteX4897" fmla="*/ 10477688 w 11534150"/>
              <a:gd name="connsiteY4897" fmla="*/ 2258701 h 6510067"/>
              <a:gd name="connsiteX4898" fmla="*/ 10466286 w 11534150"/>
              <a:gd name="connsiteY4898" fmla="*/ 2299254 h 6510067"/>
              <a:gd name="connsiteX4899" fmla="*/ 10451723 w 11534150"/>
              <a:gd name="connsiteY4899" fmla="*/ 2307267 h 6510067"/>
              <a:gd name="connsiteX4900" fmla="*/ 10443315 w 11534150"/>
              <a:gd name="connsiteY4900" fmla="*/ 2293388 h 6510067"/>
              <a:gd name="connsiteX4901" fmla="*/ 10479223 w 11534150"/>
              <a:gd name="connsiteY4901" fmla="*/ 2165678 h 6510067"/>
              <a:gd name="connsiteX4902" fmla="*/ 10481323 w 11534150"/>
              <a:gd name="connsiteY4902" fmla="*/ 2161649 h 6510067"/>
              <a:gd name="connsiteX4903" fmla="*/ 10481520 w 11534150"/>
              <a:gd name="connsiteY4903" fmla="*/ 2161485 h 6510067"/>
              <a:gd name="connsiteX4904" fmla="*/ 10482862 w 11534150"/>
              <a:gd name="connsiteY4904" fmla="*/ 2158825 h 6510067"/>
              <a:gd name="connsiteX4905" fmla="*/ 10496190 w 11534150"/>
              <a:gd name="connsiteY4905" fmla="*/ 2148365 h 6510067"/>
              <a:gd name="connsiteX4906" fmla="*/ 10506142 w 11534150"/>
              <a:gd name="connsiteY4906" fmla="*/ 2146450 h 6510067"/>
              <a:gd name="connsiteX4907" fmla="*/ 10508225 w 11534150"/>
              <a:gd name="connsiteY4907" fmla="*/ 2138512 h 6510067"/>
              <a:gd name="connsiteX4908" fmla="*/ 10497231 w 11534150"/>
              <a:gd name="connsiteY4908" fmla="*/ 2136073 h 6510067"/>
              <a:gd name="connsiteX4909" fmla="*/ 10458043 w 11534150"/>
              <a:gd name="connsiteY4909" fmla="*/ 2071111 h 6510067"/>
              <a:gd name="connsiteX4910" fmla="*/ 10522207 w 11534150"/>
              <a:gd name="connsiteY4910" fmla="*/ 2000607 h 6510067"/>
              <a:gd name="connsiteX4911" fmla="*/ 9763082 w 11534150"/>
              <a:gd name="connsiteY4911" fmla="*/ 1991983 h 6510067"/>
              <a:gd name="connsiteX4912" fmla="*/ 9827246 w 11534150"/>
              <a:gd name="connsiteY4912" fmla="*/ 2062487 h 6510067"/>
              <a:gd name="connsiteX4913" fmla="*/ 9788057 w 11534150"/>
              <a:gd name="connsiteY4913" fmla="*/ 2127453 h 6510067"/>
              <a:gd name="connsiteX4914" fmla="*/ 9777064 w 11534150"/>
              <a:gd name="connsiteY4914" fmla="*/ 2129890 h 6510067"/>
              <a:gd name="connsiteX4915" fmla="*/ 9779146 w 11534150"/>
              <a:gd name="connsiteY4915" fmla="*/ 2137831 h 6510067"/>
              <a:gd name="connsiteX4916" fmla="*/ 9789099 w 11534150"/>
              <a:gd name="connsiteY4916" fmla="*/ 2139746 h 6510067"/>
              <a:gd name="connsiteX4917" fmla="*/ 9806239 w 11534150"/>
              <a:gd name="connsiteY4917" fmla="*/ 2157761 h 6510067"/>
              <a:gd name="connsiteX4918" fmla="*/ 9806423 w 11534150"/>
              <a:gd name="connsiteY4918" fmla="*/ 2158930 h 6510067"/>
              <a:gd name="connsiteX4919" fmla="*/ 9841948 w 11534150"/>
              <a:gd name="connsiteY4919" fmla="*/ 2285276 h 6510067"/>
              <a:gd name="connsiteX4920" fmla="*/ 9833540 w 11534150"/>
              <a:gd name="connsiteY4920" fmla="*/ 2299156 h 6510067"/>
              <a:gd name="connsiteX4921" fmla="*/ 9818977 w 11534150"/>
              <a:gd name="connsiteY4921" fmla="*/ 2291143 h 6510067"/>
              <a:gd name="connsiteX4922" fmla="*/ 9807600 w 11534150"/>
              <a:gd name="connsiteY4922" fmla="*/ 2250679 h 6510067"/>
              <a:gd name="connsiteX4923" fmla="*/ 9807600 w 11534150"/>
              <a:gd name="connsiteY4923" fmla="*/ 2263661 h 6510067"/>
              <a:gd name="connsiteX4924" fmla="*/ 9805220 w 11534150"/>
              <a:gd name="connsiteY4924" fmla="*/ 2274898 h 6510067"/>
              <a:gd name="connsiteX4925" fmla="*/ 9804479 w 11534150"/>
              <a:gd name="connsiteY4925" fmla="*/ 2275945 h 6510067"/>
              <a:gd name="connsiteX4926" fmla="*/ 9793819 w 11534150"/>
              <a:gd name="connsiteY4926" fmla="*/ 2398871 h 6510067"/>
              <a:gd name="connsiteX4927" fmla="*/ 9769901 w 11534150"/>
              <a:gd name="connsiteY4927" fmla="*/ 2398871 h 6510067"/>
              <a:gd name="connsiteX4928" fmla="*/ 9763082 w 11534150"/>
              <a:gd name="connsiteY4928" fmla="*/ 2320241 h 6510067"/>
              <a:gd name="connsiteX4929" fmla="*/ 9756263 w 11534150"/>
              <a:gd name="connsiteY4929" fmla="*/ 2398871 h 6510067"/>
              <a:gd name="connsiteX4930" fmla="*/ 9732345 w 11534150"/>
              <a:gd name="connsiteY4930" fmla="*/ 2398871 h 6510067"/>
              <a:gd name="connsiteX4931" fmla="*/ 9721685 w 11534150"/>
              <a:gd name="connsiteY4931" fmla="*/ 2275945 h 6510067"/>
              <a:gd name="connsiteX4932" fmla="*/ 9720944 w 11534150"/>
              <a:gd name="connsiteY4932" fmla="*/ 2274898 h 6510067"/>
              <a:gd name="connsiteX4933" fmla="*/ 9718563 w 11534150"/>
              <a:gd name="connsiteY4933" fmla="*/ 2263661 h 6510067"/>
              <a:gd name="connsiteX4934" fmla="*/ 9718563 w 11534150"/>
              <a:gd name="connsiteY4934" fmla="*/ 2250083 h 6510067"/>
              <a:gd name="connsiteX4935" fmla="*/ 9707161 w 11534150"/>
              <a:gd name="connsiteY4935" fmla="*/ 2290639 h 6510067"/>
              <a:gd name="connsiteX4936" fmla="*/ 9692598 w 11534150"/>
              <a:gd name="connsiteY4936" fmla="*/ 2298649 h 6510067"/>
              <a:gd name="connsiteX4937" fmla="*/ 9684190 w 11534150"/>
              <a:gd name="connsiteY4937" fmla="*/ 2284772 h 6510067"/>
              <a:gd name="connsiteX4938" fmla="*/ 9720098 w 11534150"/>
              <a:gd name="connsiteY4938" fmla="*/ 2157058 h 6510067"/>
              <a:gd name="connsiteX4939" fmla="*/ 9722198 w 11534150"/>
              <a:gd name="connsiteY4939" fmla="*/ 2153030 h 6510067"/>
              <a:gd name="connsiteX4940" fmla="*/ 9722395 w 11534150"/>
              <a:gd name="connsiteY4940" fmla="*/ 2152866 h 6510067"/>
              <a:gd name="connsiteX4941" fmla="*/ 9723737 w 11534150"/>
              <a:gd name="connsiteY4941" fmla="*/ 2150206 h 6510067"/>
              <a:gd name="connsiteX4942" fmla="*/ 9737065 w 11534150"/>
              <a:gd name="connsiteY4942" fmla="*/ 2139746 h 6510067"/>
              <a:gd name="connsiteX4943" fmla="*/ 9747017 w 11534150"/>
              <a:gd name="connsiteY4943" fmla="*/ 2137831 h 6510067"/>
              <a:gd name="connsiteX4944" fmla="*/ 9749100 w 11534150"/>
              <a:gd name="connsiteY4944" fmla="*/ 2129890 h 6510067"/>
              <a:gd name="connsiteX4945" fmla="*/ 9738106 w 11534150"/>
              <a:gd name="connsiteY4945" fmla="*/ 2127453 h 6510067"/>
              <a:gd name="connsiteX4946" fmla="*/ 9698918 w 11534150"/>
              <a:gd name="connsiteY4946" fmla="*/ 2062487 h 6510067"/>
              <a:gd name="connsiteX4947" fmla="*/ 9763082 w 11534150"/>
              <a:gd name="connsiteY4947" fmla="*/ 1991983 h 6510067"/>
              <a:gd name="connsiteX4948" fmla="*/ 524217 w 11534150"/>
              <a:gd name="connsiteY4948" fmla="*/ 1973348 h 6510067"/>
              <a:gd name="connsiteX4949" fmla="*/ 588381 w 11534150"/>
              <a:gd name="connsiteY4949" fmla="*/ 2043848 h 6510067"/>
              <a:gd name="connsiteX4950" fmla="*/ 549193 w 11534150"/>
              <a:gd name="connsiteY4950" fmla="*/ 2108816 h 6510067"/>
              <a:gd name="connsiteX4951" fmla="*/ 538199 w 11534150"/>
              <a:gd name="connsiteY4951" fmla="*/ 2111255 h 6510067"/>
              <a:gd name="connsiteX4952" fmla="*/ 540282 w 11534150"/>
              <a:gd name="connsiteY4952" fmla="*/ 2119195 h 6510067"/>
              <a:gd name="connsiteX4953" fmla="*/ 550234 w 11534150"/>
              <a:gd name="connsiteY4953" fmla="*/ 2121111 h 6510067"/>
              <a:gd name="connsiteX4954" fmla="*/ 567374 w 11534150"/>
              <a:gd name="connsiteY4954" fmla="*/ 2139128 h 6510067"/>
              <a:gd name="connsiteX4955" fmla="*/ 567559 w 11534150"/>
              <a:gd name="connsiteY4955" fmla="*/ 2140295 h 6510067"/>
              <a:gd name="connsiteX4956" fmla="*/ 603083 w 11534150"/>
              <a:gd name="connsiteY4956" fmla="*/ 2266647 h 6510067"/>
              <a:gd name="connsiteX4957" fmla="*/ 594676 w 11534150"/>
              <a:gd name="connsiteY4957" fmla="*/ 2280524 h 6510067"/>
              <a:gd name="connsiteX4958" fmla="*/ 585652 w 11534150"/>
              <a:gd name="connsiteY4958" fmla="*/ 2279393 h 6510067"/>
              <a:gd name="connsiteX4959" fmla="*/ 580112 w 11534150"/>
              <a:gd name="connsiteY4959" fmla="*/ 2272511 h 6510067"/>
              <a:gd name="connsiteX4960" fmla="*/ 568736 w 11534150"/>
              <a:gd name="connsiteY4960" fmla="*/ 2232050 h 6510067"/>
              <a:gd name="connsiteX4961" fmla="*/ 568736 w 11534150"/>
              <a:gd name="connsiteY4961" fmla="*/ 2245027 h 6510067"/>
              <a:gd name="connsiteX4962" fmla="*/ 566355 w 11534150"/>
              <a:gd name="connsiteY4962" fmla="*/ 2256265 h 6510067"/>
              <a:gd name="connsiteX4963" fmla="*/ 565614 w 11534150"/>
              <a:gd name="connsiteY4963" fmla="*/ 2257314 h 6510067"/>
              <a:gd name="connsiteX4964" fmla="*/ 554954 w 11534150"/>
              <a:gd name="connsiteY4964" fmla="*/ 2380235 h 6510067"/>
              <a:gd name="connsiteX4965" fmla="*/ 531036 w 11534150"/>
              <a:gd name="connsiteY4965" fmla="*/ 2380235 h 6510067"/>
              <a:gd name="connsiteX4966" fmla="*/ 524217 w 11534150"/>
              <a:gd name="connsiteY4966" fmla="*/ 2301608 h 6510067"/>
              <a:gd name="connsiteX4967" fmla="*/ 517399 w 11534150"/>
              <a:gd name="connsiteY4967" fmla="*/ 2380235 h 6510067"/>
              <a:gd name="connsiteX4968" fmla="*/ 493480 w 11534150"/>
              <a:gd name="connsiteY4968" fmla="*/ 2380235 h 6510067"/>
              <a:gd name="connsiteX4969" fmla="*/ 482820 w 11534150"/>
              <a:gd name="connsiteY4969" fmla="*/ 2257314 h 6510067"/>
              <a:gd name="connsiteX4970" fmla="*/ 482079 w 11534150"/>
              <a:gd name="connsiteY4970" fmla="*/ 2256265 h 6510067"/>
              <a:gd name="connsiteX4971" fmla="*/ 479699 w 11534150"/>
              <a:gd name="connsiteY4971" fmla="*/ 2245027 h 6510067"/>
              <a:gd name="connsiteX4972" fmla="*/ 479699 w 11534150"/>
              <a:gd name="connsiteY4972" fmla="*/ 2231449 h 6510067"/>
              <a:gd name="connsiteX4973" fmla="*/ 468296 w 11534150"/>
              <a:gd name="connsiteY4973" fmla="*/ 2272003 h 6510067"/>
              <a:gd name="connsiteX4974" fmla="*/ 462756 w 11534150"/>
              <a:gd name="connsiteY4974" fmla="*/ 2278883 h 6510067"/>
              <a:gd name="connsiteX4975" fmla="*/ 453733 w 11534150"/>
              <a:gd name="connsiteY4975" fmla="*/ 2280018 h 6510067"/>
              <a:gd name="connsiteX4976" fmla="*/ 445326 w 11534150"/>
              <a:gd name="connsiteY4976" fmla="*/ 2266140 h 6510067"/>
              <a:gd name="connsiteX4977" fmla="*/ 481233 w 11534150"/>
              <a:gd name="connsiteY4977" fmla="*/ 2138422 h 6510067"/>
              <a:gd name="connsiteX4978" fmla="*/ 483333 w 11534150"/>
              <a:gd name="connsiteY4978" fmla="*/ 2134394 h 6510067"/>
              <a:gd name="connsiteX4979" fmla="*/ 483530 w 11534150"/>
              <a:gd name="connsiteY4979" fmla="*/ 2134231 h 6510067"/>
              <a:gd name="connsiteX4980" fmla="*/ 484873 w 11534150"/>
              <a:gd name="connsiteY4980" fmla="*/ 2131571 h 6510067"/>
              <a:gd name="connsiteX4981" fmla="*/ 498201 w 11534150"/>
              <a:gd name="connsiteY4981" fmla="*/ 2121111 h 6510067"/>
              <a:gd name="connsiteX4982" fmla="*/ 508153 w 11534150"/>
              <a:gd name="connsiteY4982" fmla="*/ 2119195 h 6510067"/>
              <a:gd name="connsiteX4983" fmla="*/ 510235 w 11534150"/>
              <a:gd name="connsiteY4983" fmla="*/ 2111255 h 6510067"/>
              <a:gd name="connsiteX4984" fmla="*/ 499242 w 11534150"/>
              <a:gd name="connsiteY4984" fmla="*/ 2108816 h 6510067"/>
              <a:gd name="connsiteX4985" fmla="*/ 460053 w 11534150"/>
              <a:gd name="connsiteY4985" fmla="*/ 2043848 h 6510067"/>
              <a:gd name="connsiteX4986" fmla="*/ 524217 w 11534150"/>
              <a:gd name="connsiteY4986" fmla="*/ 1973348 h 6510067"/>
              <a:gd name="connsiteX4987" fmla="*/ 3623759 w 11534150"/>
              <a:gd name="connsiteY4987" fmla="*/ 1945261 h 6510067"/>
              <a:gd name="connsiteX4988" fmla="*/ 3687922 w 11534150"/>
              <a:gd name="connsiteY4988" fmla="*/ 2015759 h 6510067"/>
              <a:gd name="connsiteX4989" fmla="*/ 3648734 w 11534150"/>
              <a:gd name="connsiteY4989" fmla="*/ 2080726 h 6510067"/>
              <a:gd name="connsiteX4990" fmla="*/ 3637740 w 11534150"/>
              <a:gd name="connsiteY4990" fmla="*/ 2083166 h 6510067"/>
              <a:gd name="connsiteX4991" fmla="*/ 3639823 w 11534150"/>
              <a:gd name="connsiteY4991" fmla="*/ 2091107 h 6510067"/>
              <a:gd name="connsiteX4992" fmla="*/ 3649775 w 11534150"/>
              <a:gd name="connsiteY4992" fmla="*/ 2093022 h 6510067"/>
              <a:gd name="connsiteX4993" fmla="*/ 3666915 w 11534150"/>
              <a:gd name="connsiteY4993" fmla="*/ 2111039 h 6510067"/>
              <a:gd name="connsiteX4994" fmla="*/ 3667100 w 11534150"/>
              <a:gd name="connsiteY4994" fmla="*/ 2112202 h 6510067"/>
              <a:gd name="connsiteX4995" fmla="*/ 3702625 w 11534150"/>
              <a:gd name="connsiteY4995" fmla="*/ 2238557 h 6510067"/>
              <a:gd name="connsiteX4996" fmla="*/ 3694217 w 11534150"/>
              <a:gd name="connsiteY4996" fmla="*/ 2252434 h 6510067"/>
              <a:gd name="connsiteX4997" fmla="*/ 3685194 w 11534150"/>
              <a:gd name="connsiteY4997" fmla="*/ 2251307 h 6510067"/>
              <a:gd name="connsiteX4998" fmla="*/ 3679654 w 11534150"/>
              <a:gd name="connsiteY4998" fmla="*/ 2244421 h 6510067"/>
              <a:gd name="connsiteX4999" fmla="*/ 3668277 w 11534150"/>
              <a:gd name="connsiteY4999" fmla="*/ 2203959 h 6510067"/>
              <a:gd name="connsiteX5000" fmla="*/ 3668277 w 11534150"/>
              <a:gd name="connsiteY5000" fmla="*/ 2216941 h 6510067"/>
              <a:gd name="connsiteX5001" fmla="*/ 3665897 w 11534150"/>
              <a:gd name="connsiteY5001" fmla="*/ 2228180 h 6510067"/>
              <a:gd name="connsiteX5002" fmla="*/ 3665156 w 11534150"/>
              <a:gd name="connsiteY5002" fmla="*/ 2229225 h 6510067"/>
              <a:gd name="connsiteX5003" fmla="*/ 3654496 w 11534150"/>
              <a:gd name="connsiteY5003" fmla="*/ 2352151 h 6510067"/>
              <a:gd name="connsiteX5004" fmla="*/ 3630578 w 11534150"/>
              <a:gd name="connsiteY5004" fmla="*/ 2352151 h 6510067"/>
              <a:gd name="connsiteX5005" fmla="*/ 3623759 w 11534150"/>
              <a:gd name="connsiteY5005" fmla="*/ 2273524 h 6510067"/>
              <a:gd name="connsiteX5006" fmla="*/ 3616939 w 11534150"/>
              <a:gd name="connsiteY5006" fmla="*/ 2352151 h 6510067"/>
              <a:gd name="connsiteX5007" fmla="*/ 3593021 w 11534150"/>
              <a:gd name="connsiteY5007" fmla="*/ 2352151 h 6510067"/>
              <a:gd name="connsiteX5008" fmla="*/ 3582361 w 11534150"/>
              <a:gd name="connsiteY5008" fmla="*/ 2229225 h 6510067"/>
              <a:gd name="connsiteX5009" fmla="*/ 3581620 w 11534150"/>
              <a:gd name="connsiteY5009" fmla="*/ 2228180 h 6510067"/>
              <a:gd name="connsiteX5010" fmla="*/ 3579240 w 11534150"/>
              <a:gd name="connsiteY5010" fmla="*/ 2216941 h 6510067"/>
              <a:gd name="connsiteX5011" fmla="*/ 3579240 w 11534150"/>
              <a:gd name="connsiteY5011" fmla="*/ 2203366 h 6510067"/>
              <a:gd name="connsiteX5012" fmla="*/ 3567838 w 11534150"/>
              <a:gd name="connsiteY5012" fmla="*/ 2243916 h 6510067"/>
              <a:gd name="connsiteX5013" fmla="*/ 3562297 w 11534150"/>
              <a:gd name="connsiteY5013" fmla="*/ 2250798 h 6510067"/>
              <a:gd name="connsiteX5014" fmla="*/ 3553274 w 11534150"/>
              <a:gd name="connsiteY5014" fmla="*/ 2251932 h 6510067"/>
              <a:gd name="connsiteX5015" fmla="*/ 3544866 w 11534150"/>
              <a:gd name="connsiteY5015" fmla="*/ 2238054 h 6510067"/>
              <a:gd name="connsiteX5016" fmla="*/ 3580774 w 11534150"/>
              <a:gd name="connsiteY5016" fmla="*/ 2110333 h 6510067"/>
              <a:gd name="connsiteX5017" fmla="*/ 3582874 w 11534150"/>
              <a:gd name="connsiteY5017" fmla="*/ 2106305 h 6510067"/>
              <a:gd name="connsiteX5018" fmla="*/ 3583071 w 11534150"/>
              <a:gd name="connsiteY5018" fmla="*/ 2106142 h 6510067"/>
              <a:gd name="connsiteX5019" fmla="*/ 3584414 w 11534150"/>
              <a:gd name="connsiteY5019" fmla="*/ 2103481 h 6510067"/>
              <a:gd name="connsiteX5020" fmla="*/ 3597741 w 11534150"/>
              <a:gd name="connsiteY5020" fmla="*/ 2093022 h 6510067"/>
              <a:gd name="connsiteX5021" fmla="*/ 3607694 w 11534150"/>
              <a:gd name="connsiteY5021" fmla="*/ 2091107 h 6510067"/>
              <a:gd name="connsiteX5022" fmla="*/ 3609777 w 11534150"/>
              <a:gd name="connsiteY5022" fmla="*/ 2083166 h 6510067"/>
              <a:gd name="connsiteX5023" fmla="*/ 3598782 w 11534150"/>
              <a:gd name="connsiteY5023" fmla="*/ 2080726 h 6510067"/>
              <a:gd name="connsiteX5024" fmla="*/ 3559594 w 11534150"/>
              <a:gd name="connsiteY5024" fmla="*/ 2015759 h 6510067"/>
              <a:gd name="connsiteX5025" fmla="*/ 3623759 w 11534150"/>
              <a:gd name="connsiteY5025" fmla="*/ 1945261 h 6510067"/>
              <a:gd name="connsiteX5026" fmla="*/ 6621595 w 11534150"/>
              <a:gd name="connsiteY5026" fmla="*/ 1936332 h 6510067"/>
              <a:gd name="connsiteX5027" fmla="*/ 6621595 w 11534150"/>
              <a:gd name="connsiteY5027" fmla="*/ 1936334 h 6510067"/>
              <a:gd name="connsiteX5028" fmla="*/ 6621595 w 11534150"/>
              <a:gd name="connsiteY5028" fmla="*/ 1936334 h 6510067"/>
              <a:gd name="connsiteX5029" fmla="*/ 2576553 w 11534150"/>
              <a:gd name="connsiteY5029" fmla="*/ 1919441 h 6510067"/>
              <a:gd name="connsiteX5030" fmla="*/ 2640715 w 11534150"/>
              <a:gd name="connsiteY5030" fmla="*/ 1989941 h 6510067"/>
              <a:gd name="connsiteX5031" fmla="*/ 2601528 w 11534150"/>
              <a:gd name="connsiteY5031" fmla="*/ 2054906 h 6510067"/>
              <a:gd name="connsiteX5032" fmla="*/ 2590535 w 11534150"/>
              <a:gd name="connsiteY5032" fmla="*/ 2057345 h 6510067"/>
              <a:gd name="connsiteX5033" fmla="*/ 2592618 w 11534150"/>
              <a:gd name="connsiteY5033" fmla="*/ 2065285 h 6510067"/>
              <a:gd name="connsiteX5034" fmla="*/ 2602568 w 11534150"/>
              <a:gd name="connsiteY5034" fmla="*/ 2067196 h 6510067"/>
              <a:gd name="connsiteX5035" fmla="*/ 2619709 w 11534150"/>
              <a:gd name="connsiteY5035" fmla="*/ 2085214 h 6510067"/>
              <a:gd name="connsiteX5036" fmla="*/ 2619893 w 11534150"/>
              <a:gd name="connsiteY5036" fmla="*/ 2086381 h 6510067"/>
              <a:gd name="connsiteX5037" fmla="*/ 2655418 w 11534150"/>
              <a:gd name="connsiteY5037" fmla="*/ 2212736 h 6510067"/>
              <a:gd name="connsiteX5038" fmla="*/ 2647010 w 11534150"/>
              <a:gd name="connsiteY5038" fmla="*/ 2226613 h 6510067"/>
              <a:gd name="connsiteX5039" fmla="*/ 2632447 w 11534150"/>
              <a:gd name="connsiteY5039" fmla="*/ 2218602 h 6510067"/>
              <a:gd name="connsiteX5040" fmla="*/ 2621071 w 11534150"/>
              <a:gd name="connsiteY5040" fmla="*/ 2178138 h 6510067"/>
              <a:gd name="connsiteX5041" fmla="*/ 2621071 w 11534150"/>
              <a:gd name="connsiteY5041" fmla="*/ 2191116 h 6510067"/>
              <a:gd name="connsiteX5042" fmla="*/ 2618690 w 11534150"/>
              <a:gd name="connsiteY5042" fmla="*/ 2202354 h 6510067"/>
              <a:gd name="connsiteX5043" fmla="*/ 2617949 w 11534150"/>
              <a:gd name="connsiteY5043" fmla="*/ 2203399 h 6510067"/>
              <a:gd name="connsiteX5044" fmla="*/ 2607290 w 11534150"/>
              <a:gd name="connsiteY5044" fmla="*/ 2326327 h 6510067"/>
              <a:gd name="connsiteX5045" fmla="*/ 2583372 w 11534150"/>
              <a:gd name="connsiteY5045" fmla="*/ 2326327 h 6510067"/>
              <a:gd name="connsiteX5046" fmla="*/ 2576553 w 11534150"/>
              <a:gd name="connsiteY5046" fmla="*/ 2247701 h 6510067"/>
              <a:gd name="connsiteX5047" fmla="*/ 2569734 w 11534150"/>
              <a:gd name="connsiteY5047" fmla="*/ 2326327 h 6510067"/>
              <a:gd name="connsiteX5048" fmla="*/ 2545816 w 11534150"/>
              <a:gd name="connsiteY5048" fmla="*/ 2326327 h 6510067"/>
              <a:gd name="connsiteX5049" fmla="*/ 2535156 w 11534150"/>
              <a:gd name="connsiteY5049" fmla="*/ 2203399 h 6510067"/>
              <a:gd name="connsiteX5050" fmla="*/ 2534415 w 11534150"/>
              <a:gd name="connsiteY5050" fmla="*/ 2202354 h 6510067"/>
              <a:gd name="connsiteX5051" fmla="*/ 2532035 w 11534150"/>
              <a:gd name="connsiteY5051" fmla="*/ 2191116 h 6510067"/>
              <a:gd name="connsiteX5052" fmla="*/ 2532035 w 11534150"/>
              <a:gd name="connsiteY5052" fmla="*/ 2177540 h 6510067"/>
              <a:gd name="connsiteX5053" fmla="*/ 2520632 w 11534150"/>
              <a:gd name="connsiteY5053" fmla="*/ 2218095 h 6510067"/>
              <a:gd name="connsiteX5054" fmla="*/ 2515092 w 11534150"/>
              <a:gd name="connsiteY5054" fmla="*/ 2224977 h 6510067"/>
              <a:gd name="connsiteX5055" fmla="*/ 2506069 w 11534150"/>
              <a:gd name="connsiteY5055" fmla="*/ 2226105 h 6510067"/>
              <a:gd name="connsiteX5056" fmla="*/ 2497661 w 11534150"/>
              <a:gd name="connsiteY5056" fmla="*/ 2212229 h 6510067"/>
              <a:gd name="connsiteX5057" fmla="*/ 2533568 w 11534150"/>
              <a:gd name="connsiteY5057" fmla="*/ 2084511 h 6510067"/>
              <a:gd name="connsiteX5058" fmla="*/ 2535669 w 11534150"/>
              <a:gd name="connsiteY5058" fmla="*/ 2080482 h 6510067"/>
              <a:gd name="connsiteX5059" fmla="*/ 2535866 w 11534150"/>
              <a:gd name="connsiteY5059" fmla="*/ 2080318 h 6510067"/>
              <a:gd name="connsiteX5060" fmla="*/ 2537208 w 11534150"/>
              <a:gd name="connsiteY5060" fmla="*/ 2077659 h 6510067"/>
              <a:gd name="connsiteX5061" fmla="*/ 2550537 w 11534150"/>
              <a:gd name="connsiteY5061" fmla="*/ 2067196 h 6510067"/>
              <a:gd name="connsiteX5062" fmla="*/ 2560488 w 11534150"/>
              <a:gd name="connsiteY5062" fmla="*/ 2065285 h 6510067"/>
              <a:gd name="connsiteX5063" fmla="*/ 2562571 w 11534150"/>
              <a:gd name="connsiteY5063" fmla="*/ 2057345 h 6510067"/>
              <a:gd name="connsiteX5064" fmla="*/ 2551578 w 11534150"/>
              <a:gd name="connsiteY5064" fmla="*/ 2054906 h 6510067"/>
              <a:gd name="connsiteX5065" fmla="*/ 2512388 w 11534150"/>
              <a:gd name="connsiteY5065" fmla="*/ 1989941 h 6510067"/>
              <a:gd name="connsiteX5066" fmla="*/ 2576553 w 11534150"/>
              <a:gd name="connsiteY5066" fmla="*/ 1919441 h 6510067"/>
              <a:gd name="connsiteX5067" fmla="*/ 4475091 w 11534150"/>
              <a:gd name="connsiteY5067" fmla="*/ 1905723 h 6510067"/>
              <a:gd name="connsiteX5068" fmla="*/ 4539255 w 11534150"/>
              <a:gd name="connsiteY5068" fmla="*/ 1976222 h 6510067"/>
              <a:gd name="connsiteX5069" fmla="*/ 4500066 w 11534150"/>
              <a:gd name="connsiteY5069" fmla="*/ 2041184 h 6510067"/>
              <a:gd name="connsiteX5070" fmla="*/ 4489073 w 11534150"/>
              <a:gd name="connsiteY5070" fmla="*/ 2043624 h 6510067"/>
              <a:gd name="connsiteX5071" fmla="*/ 4491155 w 11534150"/>
              <a:gd name="connsiteY5071" fmla="*/ 2051561 h 6510067"/>
              <a:gd name="connsiteX5072" fmla="*/ 4501108 w 11534150"/>
              <a:gd name="connsiteY5072" fmla="*/ 2053475 h 6510067"/>
              <a:gd name="connsiteX5073" fmla="*/ 4518248 w 11534150"/>
              <a:gd name="connsiteY5073" fmla="*/ 2071492 h 6510067"/>
              <a:gd name="connsiteX5074" fmla="*/ 4518432 w 11534150"/>
              <a:gd name="connsiteY5074" fmla="*/ 2072658 h 6510067"/>
              <a:gd name="connsiteX5075" fmla="*/ 4553957 w 11534150"/>
              <a:gd name="connsiteY5075" fmla="*/ 2199015 h 6510067"/>
              <a:gd name="connsiteX5076" fmla="*/ 4545549 w 11534150"/>
              <a:gd name="connsiteY5076" fmla="*/ 2212897 h 6510067"/>
              <a:gd name="connsiteX5077" fmla="*/ 4530986 w 11534150"/>
              <a:gd name="connsiteY5077" fmla="*/ 2204885 h 6510067"/>
              <a:gd name="connsiteX5078" fmla="*/ 4519609 w 11534150"/>
              <a:gd name="connsiteY5078" fmla="*/ 2164419 h 6510067"/>
              <a:gd name="connsiteX5079" fmla="*/ 4519609 w 11534150"/>
              <a:gd name="connsiteY5079" fmla="*/ 2177397 h 6510067"/>
              <a:gd name="connsiteX5080" fmla="*/ 4517229 w 11534150"/>
              <a:gd name="connsiteY5080" fmla="*/ 2188634 h 6510067"/>
              <a:gd name="connsiteX5081" fmla="*/ 4516487 w 11534150"/>
              <a:gd name="connsiteY5081" fmla="*/ 2189684 h 6510067"/>
              <a:gd name="connsiteX5082" fmla="*/ 4505828 w 11534150"/>
              <a:gd name="connsiteY5082" fmla="*/ 2312610 h 6510067"/>
              <a:gd name="connsiteX5083" fmla="*/ 4481910 w 11534150"/>
              <a:gd name="connsiteY5083" fmla="*/ 2312610 h 6510067"/>
              <a:gd name="connsiteX5084" fmla="*/ 4475091 w 11534150"/>
              <a:gd name="connsiteY5084" fmla="*/ 2233983 h 6510067"/>
              <a:gd name="connsiteX5085" fmla="*/ 4468271 w 11534150"/>
              <a:gd name="connsiteY5085" fmla="*/ 2312610 h 6510067"/>
              <a:gd name="connsiteX5086" fmla="*/ 4444355 w 11534150"/>
              <a:gd name="connsiteY5086" fmla="*/ 2312610 h 6510067"/>
              <a:gd name="connsiteX5087" fmla="*/ 4433693 w 11534150"/>
              <a:gd name="connsiteY5087" fmla="*/ 2189684 h 6510067"/>
              <a:gd name="connsiteX5088" fmla="*/ 4432953 w 11534150"/>
              <a:gd name="connsiteY5088" fmla="*/ 2188634 h 6510067"/>
              <a:gd name="connsiteX5089" fmla="*/ 4430573 w 11534150"/>
              <a:gd name="connsiteY5089" fmla="*/ 2177397 h 6510067"/>
              <a:gd name="connsiteX5090" fmla="*/ 4430573 w 11534150"/>
              <a:gd name="connsiteY5090" fmla="*/ 2163819 h 6510067"/>
              <a:gd name="connsiteX5091" fmla="*/ 4419169 w 11534150"/>
              <a:gd name="connsiteY5091" fmla="*/ 2204376 h 6510067"/>
              <a:gd name="connsiteX5092" fmla="*/ 4413630 w 11534150"/>
              <a:gd name="connsiteY5092" fmla="*/ 2211259 h 6510067"/>
              <a:gd name="connsiteX5093" fmla="*/ 4404606 w 11534150"/>
              <a:gd name="connsiteY5093" fmla="*/ 2212389 h 6510067"/>
              <a:gd name="connsiteX5094" fmla="*/ 4396198 w 11534150"/>
              <a:gd name="connsiteY5094" fmla="*/ 2198506 h 6510067"/>
              <a:gd name="connsiteX5095" fmla="*/ 4432106 w 11534150"/>
              <a:gd name="connsiteY5095" fmla="*/ 2070790 h 6510067"/>
              <a:gd name="connsiteX5096" fmla="*/ 4434207 w 11534150"/>
              <a:gd name="connsiteY5096" fmla="*/ 2066759 h 6510067"/>
              <a:gd name="connsiteX5097" fmla="*/ 4434403 w 11534150"/>
              <a:gd name="connsiteY5097" fmla="*/ 2066597 h 6510067"/>
              <a:gd name="connsiteX5098" fmla="*/ 4435747 w 11534150"/>
              <a:gd name="connsiteY5098" fmla="*/ 2063937 h 6510067"/>
              <a:gd name="connsiteX5099" fmla="*/ 4449073 w 11534150"/>
              <a:gd name="connsiteY5099" fmla="*/ 2053475 h 6510067"/>
              <a:gd name="connsiteX5100" fmla="*/ 4459026 w 11534150"/>
              <a:gd name="connsiteY5100" fmla="*/ 2051561 h 6510067"/>
              <a:gd name="connsiteX5101" fmla="*/ 4461109 w 11534150"/>
              <a:gd name="connsiteY5101" fmla="*/ 2043624 h 6510067"/>
              <a:gd name="connsiteX5102" fmla="*/ 4450116 w 11534150"/>
              <a:gd name="connsiteY5102" fmla="*/ 2041184 h 6510067"/>
              <a:gd name="connsiteX5103" fmla="*/ 4410927 w 11534150"/>
              <a:gd name="connsiteY5103" fmla="*/ 1976222 h 6510067"/>
              <a:gd name="connsiteX5104" fmla="*/ 4475091 w 11534150"/>
              <a:gd name="connsiteY5104" fmla="*/ 1905723 h 6510067"/>
              <a:gd name="connsiteX5105" fmla="*/ 7218291 w 11534150"/>
              <a:gd name="connsiteY5105" fmla="*/ 1897102 h 6510067"/>
              <a:gd name="connsiteX5106" fmla="*/ 7282455 w 11534150"/>
              <a:gd name="connsiteY5106" fmla="*/ 1967595 h 6510067"/>
              <a:gd name="connsiteX5107" fmla="*/ 7243267 w 11534150"/>
              <a:gd name="connsiteY5107" fmla="*/ 2032555 h 6510067"/>
              <a:gd name="connsiteX5108" fmla="*/ 7232273 w 11534150"/>
              <a:gd name="connsiteY5108" fmla="*/ 2034995 h 6510067"/>
              <a:gd name="connsiteX5109" fmla="*/ 7234356 w 11534150"/>
              <a:gd name="connsiteY5109" fmla="*/ 2042935 h 6510067"/>
              <a:gd name="connsiteX5110" fmla="*/ 7244308 w 11534150"/>
              <a:gd name="connsiteY5110" fmla="*/ 2044850 h 6510067"/>
              <a:gd name="connsiteX5111" fmla="*/ 7261448 w 11534150"/>
              <a:gd name="connsiteY5111" fmla="*/ 2062864 h 6510067"/>
              <a:gd name="connsiteX5112" fmla="*/ 7261633 w 11534150"/>
              <a:gd name="connsiteY5112" fmla="*/ 2064031 h 6510067"/>
              <a:gd name="connsiteX5113" fmla="*/ 7297157 w 11534150"/>
              <a:gd name="connsiteY5113" fmla="*/ 2190389 h 6510067"/>
              <a:gd name="connsiteX5114" fmla="*/ 7288749 w 11534150"/>
              <a:gd name="connsiteY5114" fmla="*/ 2204268 h 6510067"/>
              <a:gd name="connsiteX5115" fmla="*/ 7288749 w 11534150"/>
              <a:gd name="connsiteY5115" fmla="*/ 2204271 h 6510067"/>
              <a:gd name="connsiteX5116" fmla="*/ 7274186 w 11534150"/>
              <a:gd name="connsiteY5116" fmla="*/ 2196257 h 6510067"/>
              <a:gd name="connsiteX5117" fmla="*/ 7262810 w 11534150"/>
              <a:gd name="connsiteY5117" fmla="*/ 2155791 h 6510067"/>
              <a:gd name="connsiteX5118" fmla="*/ 7262810 w 11534150"/>
              <a:gd name="connsiteY5118" fmla="*/ 2168771 h 6510067"/>
              <a:gd name="connsiteX5119" fmla="*/ 7260429 w 11534150"/>
              <a:gd name="connsiteY5119" fmla="*/ 2180009 h 6510067"/>
              <a:gd name="connsiteX5120" fmla="*/ 7259688 w 11534150"/>
              <a:gd name="connsiteY5120" fmla="*/ 2181056 h 6510067"/>
              <a:gd name="connsiteX5121" fmla="*/ 7249028 w 11534150"/>
              <a:gd name="connsiteY5121" fmla="*/ 2303983 h 6510067"/>
              <a:gd name="connsiteX5122" fmla="*/ 7225110 w 11534150"/>
              <a:gd name="connsiteY5122" fmla="*/ 2303983 h 6510067"/>
              <a:gd name="connsiteX5123" fmla="*/ 7218291 w 11534150"/>
              <a:gd name="connsiteY5123" fmla="*/ 2225358 h 6510067"/>
              <a:gd name="connsiteX5124" fmla="*/ 7211472 w 11534150"/>
              <a:gd name="connsiteY5124" fmla="*/ 2303983 h 6510067"/>
              <a:gd name="connsiteX5125" fmla="*/ 7187554 w 11534150"/>
              <a:gd name="connsiteY5125" fmla="*/ 2303983 h 6510067"/>
              <a:gd name="connsiteX5126" fmla="*/ 7176894 w 11534150"/>
              <a:gd name="connsiteY5126" fmla="*/ 2181056 h 6510067"/>
              <a:gd name="connsiteX5127" fmla="*/ 7176153 w 11534150"/>
              <a:gd name="connsiteY5127" fmla="*/ 2180009 h 6510067"/>
              <a:gd name="connsiteX5128" fmla="*/ 7173772 w 11534150"/>
              <a:gd name="connsiteY5128" fmla="*/ 2168771 h 6510067"/>
              <a:gd name="connsiteX5129" fmla="*/ 7173772 w 11534150"/>
              <a:gd name="connsiteY5129" fmla="*/ 2155190 h 6510067"/>
              <a:gd name="connsiteX5130" fmla="*/ 7162370 w 11534150"/>
              <a:gd name="connsiteY5130" fmla="*/ 2195749 h 6510067"/>
              <a:gd name="connsiteX5131" fmla="*/ 7147807 w 11534150"/>
              <a:gd name="connsiteY5131" fmla="*/ 2203760 h 6510067"/>
              <a:gd name="connsiteX5132" fmla="*/ 7140587 w 11534150"/>
              <a:gd name="connsiteY5132" fmla="*/ 2198482 h 6510067"/>
              <a:gd name="connsiteX5133" fmla="*/ 7139399 w 11534150"/>
              <a:gd name="connsiteY5133" fmla="*/ 2189882 h 6510067"/>
              <a:gd name="connsiteX5134" fmla="*/ 7175307 w 11534150"/>
              <a:gd name="connsiteY5134" fmla="*/ 2062164 h 6510067"/>
              <a:gd name="connsiteX5135" fmla="*/ 7177407 w 11534150"/>
              <a:gd name="connsiteY5135" fmla="*/ 2058134 h 6510067"/>
              <a:gd name="connsiteX5136" fmla="*/ 7177604 w 11534150"/>
              <a:gd name="connsiteY5136" fmla="*/ 2057969 h 6510067"/>
              <a:gd name="connsiteX5137" fmla="*/ 7178946 w 11534150"/>
              <a:gd name="connsiteY5137" fmla="*/ 2055310 h 6510067"/>
              <a:gd name="connsiteX5138" fmla="*/ 7192274 w 11534150"/>
              <a:gd name="connsiteY5138" fmla="*/ 2044850 h 6510067"/>
              <a:gd name="connsiteX5139" fmla="*/ 7202227 w 11534150"/>
              <a:gd name="connsiteY5139" fmla="*/ 2042935 h 6510067"/>
              <a:gd name="connsiteX5140" fmla="*/ 7204309 w 11534150"/>
              <a:gd name="connsiteY5140" fmla="*/ 2034995 h 6510067"/>
              <a:gd name="connsiteX5141" fmla="*/ 7193315 w 11534150"/>
              <a:gd name="connsiteY5141" fmla="*/ 2032555 h 6510067"/>
              <a:gd name="connsiteX5142" fmla="*/ 7154127 w 11534150"/>
              <a:gd name="connsiteY5142" fmla="*/ 1967595 h 6510067"/>
              <a:gd name="connsiteX5143" fmla="*/ 7218291 w 11534150"/>
              <a:gd name="connsiteY5143" fmla="*/ 1897102 h 6510067"/>
              <a:gd name="connsiteX5144" fmla="*/ 10211656 w 11534150"/>
              <a:gd name="connsiteY5144" fmla="*/ 1741821 h 6510067"/>
              <a:gd name="connsiteX5145" fmla="*/ 10275820 w 11534150"/>
              <a:gd name="connsiteY5145" fmla="*/ 1812324 h 6510067"/>
              <a:gd name="connsiteX5146" fmla="*/ 10236631 w 11534150"/>
              <a:gd name="connsiteY5146" fmla="*/ 1877287 h 6510067"/>
              <a:gd name="connsiteX5147" fmla="*/ 10225638 w 11534150"/>
              <a:gd name="connsiteY5147" fmla="*/ 1879726 h 6510067"/>
              <a:gd name="connsiteX5148" fmla="*/ 10227720 w 11534150"/>
              <a:gd name="connsiteY5148" fmla="*/ 1887664 h 6510067"/>
              <a:gd name="connsiteX5149" fmla="*/ 10237673 w 11534150"/>
              <a:gd name="connsiteY5149" fmla="*/ 1889579 h 6510067"/>
              <a:gd name="connsiteX5150" fmla="*/ 10254813 w 11534150"/>
              <a:gd name="connsiteY5150" fmla="*/ 1907591 h 6510067"/>
              <a:gd name="connsiteX5151" fmla="*/ 10254997 w 11534150"/>
              <a:gd name="connsiteY5151" fmla="*/ 1908756 h 6510067"/>
              <a:gd name="connsiteX5152" fmla="*/ 10290522 w 11534150"/>
              <a:gd name="connsiteY5152" fmla="*/ 2035104 h 6510067"/>
              <a:gd name="connsiteX5153" fmla="*/ 10282114 w 11534150"/>
              <a:gd name="connsiteY5153" fmla="*/ 2048984 h 6510067"/>
              <a:gd name="connsiteX5154" fmla="*/ 10267551 w 11534150"/>
              <a:gd name="connsiteY5154" fmla="*/ 2040968 h 6510067"/>
              <a:gd name="connsiteX5155" fmla="*/ 10256174 w 11534150"/>
              <a:gd name="connsiteY5155" fmla="*/ 2000506 h 6510067"/>
              <a:gd name="connsiteX5156" fmla="*/ 10256174 w 11534150"/>
              <a:gd name="connsiteY5156" fmla="*/ 2013487 h 6510067"/>
              <a:gd name="connsiteX5157" fmla="*/ 10253794 w 11534150"/>
              <a:gd name="connsiteY5157" fmla="*/ 2024724 h 6510067"/>
              <a:gd name="connsiteX5158" fmla="*/ 10253053 w 11534150"/>
              <a:gd name="connsiteY5158" fmla="*/ 2025770 h 6510067"/>
              <a:gd name="connsiteX5159" fmla="*/ 10242393 w 11534150"/>
              <a:gd name="connsiteY5159" fmla="*/ 2148699 h 6510067"/>
              <a:gd name="connsiteX5160" fmla="*/ 10218475 w 11534150"/>
              <a:gd name="connsiteY5160" fmla="*/ 2148699 h 6510067"/>
              <a:gd name="connsiteX5161" fmla="*/ 10211656 w 11534150"/>
              <a:gd name="connsiteY5161" fmla="*/ 2070068 h 6510067"/>
              <a:gd name="connsiteX5162" fmla="*/ 10204837 w 11534150"/>
              <a:gd name="connsiteY5162" fmla="*/ 2148699 h 6510067"/>
              <a:gd name="connsiteX5163" fmla="*/ 10180919 w 11534150"/>
              <a:gd name="connsiteY5163" fmla="*/ 2148699 h 6510067"/>
              <a:gd name="connsiteX5164" fmla="*/ 10170259 w 11534150"/>
              <a:gd name="connsiteY5164" fmla="*/ 2025770 h 6510067"/>
              <a:gd name="connsiteX5165" fmla="*/ 10169518 w 11534150"/>
              <a:gd name="connsiteY5165" fmla="*/ 2024724 h 6510067"/>
              <a:gd name="connsiteX5166" fmla="*/ 10167137 w 11534150"/>
              <a:gd name="connsiteY5166" fmla="*/ 2013487 h 6510067"/>
              <a:gd name="connsiteX5167" fmla="*/ 10167137 w 11534150"/>
              <a:gd name="connsiteY5167" fmla="*/ 1999909 h 6510067"/>
              <a:gd name="connsiteX5168" fmla="*/ 10155735 w 11534150"/>
              <a:gd name="connsiteY5168" fmla="*/ 2040463 h 6510067"/>
              <a:gd name="connsiteX5169" fmla="*/ 10141172 w 11534150"/>
              <a:gd name="connsiteY5169" fmla="*/ 2048476 h 6510067"/>
              <a:gd name="connsiteX5170" fmla="*/ 10132764 w 11534150"/>
              <a:gd name="connsiteY5170" fmla="*/ 2034597 h 6510067"/>
              <a:gd name="connsiteX5171" fmla="*/ 10168672 w 11534150"/>
              <a:gd name="connsiteY5171" fmla="*/ 1906888 h 6510067"/>
              <a:gd name="connsiteX5172" fmla="*/ 10170772 w 11534150"/>
              <a:gd name="connsiteY5172" fmla="*/ 1902861 h 6510067"/>
              <a:gd name="connsiteX5173" fmla="*/ 10170969 w 11534150"/>
              <a:gd name="connsiteY5173" fmla="*/ 1902697 h 6510067"/>
              <a:gd name="connsiteX5174" fmla="*/ 10172311 w 11534150"/>
              <a:gd name="connsiteY5174" fmla="*/ 1900038 h 6510067"/>
              <a:gd name="connsiteX5175" fmla="*/ 10185639 w 11534150"/>
              <a:gd name="connsiteY5175" fmla="*/ 1889579 h 6510067"/>
              <a:gd name="connsiteX5176" fmla="*/ 10195591 w 11534150"/>
              <a:gd name="connsiteY5176" fmla="*/ 1887664 h 6510067"/>
              <a:gd name="connsiteX5177" fmla="*/ 10197674 w 11534150"/>
              <a:gd name="connsiteY5177" fmla="*/ 1879726 h 6510067"/>
              <a:gd name="connsiteX5178" fmla="*/ 10186680 w 11534150"/>
              <a:gd name="connsiteY5178" fmla="*/ 1877287 h 6510067"/>
              <a:gd name="connsiteX5179" fmla="*/ 10147492 w 11534150"/>
              <a:gd name="connsiteY5179" fmla="*/ 1812324 h 6510067"/>
              <a:gd name="connsiteX5180" fmla="*/ 10211656 w 11534150"/>
              <a:gd name="connsiteY5180" fmla="*/ 1741821 h 6510067"/>
              <a:gd name="connsiteX5181" fmla="*/ 8426411 w 11534150"/>
              <a:gd name="connsiteY5181" fmla="*/ 1698696 h 6510067"/>
              <a:gd name="connsiteX5182" fmla="*/ 8490575 w 11534150"/>
              <a:gd name="connsiteY5182" fmla="*/ 1769199 h 6510067"/>
              <a:gd name="connsiteX5183" fmla="*/ 8451386 w 11534150"/>
              <a:gd name="connsiteY5183" fmla="*/ 1834162 h 6510067"/>
              <a:gd name="connsiteX5184" fmla="*/ 8440393 w 11534150"/>
              <a:gd name="connsiteY5184" fmla="*/ 1836600 h 6510067"/>
              <a:gd name="connsiteX5185" fmla="*/ 8442475 w 11534150"/>
              <a:gd name="connsiteY5185" fmla="*/ 1844539 h 6510067"/>
              <a:gd name="connsiteX5186" fmla="*/ 8452428 w 11534150"/>
              <a:gd name="connsiteY5186" fmla="*/ 1846454 h 6510067"/>
              <a:gd name="connsiteX5187" fmla="*/ 8469568 w 11534150"/>
              <a:gd name="connsiteY5187" fmla="*/ 1864469 h 6510067"/>
              <a:gd name="connsiteX5188" fmla="*/ 8469752 w 11534150"/>
              <a:gd name="connsiteY5188" fmla="*/ 1865634 h 6510067"/>
              <a:gd name="connsiteX5189" fmla="*/ 8505277 w 11534150"/>
              <a:gd name="connsiteY5189" fmla="*/ 1991971 h 6510067"/>
              <a:gd name="connsiteX5190" fmla="*/ 8496869 w 11534150"/>
              <a:gd name="connsiteY5190" fmla="*/ 2005850 h 6510067"/>
              <a:gd name="connsiteX5191" fmla="*/ 8482306 w 11534150"/>
              <a:gd name="connsiteY5191" fmla="*/ 1997839 h 6510067"/>
              <a:gd name="connsiteX5192" fmla="*/ 8470929 w 11534150"/>
              <a:gd name="connsiteY5192" fmla="*/ 1957378 h 6510067"/>
              <a:gd name="connsiteX5193" fmla="*/ 8470929 w 11534150"/>
              <a:gd name="connsiteY5193" fmla="*/ 1970354 h 6510067"/>
              <a:gd name="connsiteX5194" fmla="*/ 8468549 w 11534150"/>
              <a:gd name="connsiteY5194" fmla="*/ 1981590 h 6510067"/>
              <a:gd name="connsiteX5195" fmla="*/ 8467808 w 11534150"/>
              <a:gd name="connsiteY5195" fmla="*/ 1982638 h 6510067"/>
              <a:gd name="connsiteX5196" fmla="*/ 8457148 w 11534150"/>
              <a:gd name="connsiteY5196" fmla="*/ 2105571 h 6510067"/>
              <a:gd name="connsiteX5197" fmla="*/ 8433230 w 11534150"/>
              <a:gd name="connsiteY5197" fmla="*/ 2105571 h 6510067"/>
              <a:gd name="connsiteX5198" fmla="*/ 8426411 w 11534150"/>
              <a:gd name="connsiteY5198" fmla="*/ 2026936 h 6510067"/>
              <a:gd name="connsiteX5199" fmla="*/ 8419592 w 11534150"/>
              <a:gd name="connsiteY5199" fmla="*/ 2105571 h 6510067"/>
              <a:gd name="connsiteX5200" fmla="*/ 8395674 w 11534150"/>
              <a:gd name="connsiteY5200" fmla="*/ 2105571 h 6510067"/>
              <a:gd name="connsiteX5201" fmla="*/ 8385014 w 11534150"/>
              <a:gd name="connsiteY5201" fmla="*/ 1982638 h 6510067"/>
              <a:gd name="connsiteX5202" fmla="*/ 8384273 w 11534150"/>
              <a:gd name="connsiteY5202" fmla="*/ 1981590 h 6510067"/>
              <a:gd name="connsiteX5203" fmla="*/ 8381892 w 11534150"/>
              <a:gd name="connsiteY5203" fmla="*/ 1970354 h 6510067"/>
              <a:gd name="connsiteX5204" fmla="*/ 8381892 w 11534150"/>
              <a:gd name="connsiteY5204" fmla="*/ 1956780 h 6510067"/>
              <a:gd name="connsiteX5205" fmla="*/ 8370490 w 11534150"/>
              <a:gd name="connsiteY5205" fmla="*/ 1997331 h 6510067"/>
              <a:gd name="connsiteX5206" fmla="*/ 8355927 w 11534150"/>
              <a:gd name="connsiteY5206" fmla="*/ 2005341 h 6510067"/>
              <a:gd name="connsiteX5207" fmla="*/ 8347519 w 11534150"/>
              <a:gd name="connsiteY5207" fmla="*/ 1991464 h 6510067"/>
              <a:gd name="connsiteX5208" fmla="*/ 8383427 w 11534150"/>
              <a:gd name="connsiteY5208" fmla="*/ 1863767 h 6510067"/>
              <a:gd name="connsiteX5209" fmla="*/ 8385527 w 11534150"/>
              <a:gd name="connsiteY5209" fmla="*/ 1859737 h 6510067"/>
              <a:gd name="connsiteX5210" fmla="*/ 8385724 w 11534150"/>
              <a:gd name="connsiteY5210" fmla="*/ 1859573 h 6510067"/>
              <a:gd name="connsiteX5211" fmla="*/ 8387066 w 11534150"/>
              <a:gd name="connsiteY5211" fmla="*/ 1856913 h 6510067"/>
              <a:gd name="connsiteX5212" fmla="*/ 8400394 w 11534150"/>
              <a:gd name="connsiteY5212" fmla="*/ 1846454 h 6510067"/>
              <a:gd name="connsiteX5213" fmla="*/ 8410346 w 11534150"/>
              <a:gd name="connsiteY5213" fmla="*/ 1844539 h 6510067"/>
              <a:gd name="connsiteX5214" fmla="*/ 8412429 w 11534150"/>
              <a:gd name="connsiteY5214" fmla="*/ 1836600 h 6510067"/>
              <a:gd name="connsiteX5215" fmla="*/ 8401435 w 11534150"/>
              <a:gd name="connsiteY5215" fmla="*/ 1834162 h 6510067"/>
              <a:gd name="connsiteX5216" fmla="*/ 8362247 w 11534150"/>
              <a:gd name="connsiteY5216" fmla="*/ 1769199 h 6510067"/>
              <a:gd name="connsiteX5217" fmla="*/ 8426411 w 11534150"/>
              <a:gd name="connsiteY5217" fmla="*/ 1698696 h 6510067"/>
              <a:gd name="connsiteX5218" fmla="*/ 3146647 w 11534150"/>
              <a:gd name="connsiteY5218" fmla="*/ 1698696 h 6510067"/>
              <a:gd name="connsiteX5219" fmla="*/ 3210813 w 11534150"/>
              <a:gd name="connsiteY5219" fmla="*/ 1769200 h 6510067"/>
              <a:gd name="connsiteX5220" fmla="*/ 3171623 w 11534150"/>
              <a:gd name="connsiteY5220" fmla="*/ 1834162 h 6510067"/>
              <a:gd name="connsiteX5221" fmla="*/ 3160630 w 11534150"/>
              <a:gd name="connsiteY5221" fmla="*/ 1836600 h 6510067"/>
              <a:gd name="connsiteX5222" fmla="*/ 3162712 w 11534150"/>
              <a:gd name="connsiteY5222" fmla="*/ 1844539 h 6510067"/>
              <a:gd name="connsiteX5223" fmla="*/ 3172666 w 11534150"/>
              <a:gd name="connsiteY5223" fmla="*/ 1846454 h 6510067"/>
              <a:gd name="connsiteX5224" fmla="*/ 3189805 w 11534150"/>
              <a:gd name="connsiteY5224" fmla="*/ 1864469 h 6510067"/>
              <a:gd name="connsiteX5225" fmla="*/ 3189990 w 11534150"/>
              <a:gd name="connsiteY5225" fmla="*/ 1865634 h 6510067"/>
              <a:gd name="connsiteX5226" fmla="*/ 3225516 w 11534150"/>
              <a:gd name="connsiteY5226" fmla="*/ 1991971 h 6510067"/>
              <a:gd name="connsiteX5227" fmla="*/ 3217105 w 11534150"/>
              <a:gd name="connsiteY5227" fmla="*/ 2005850 h 6510067"/>
              <a:gd name="connsiteX5228" fmla="*/ 3208084 w 11534150"/>
              <a:gd name="connsiteY5228" fmla="*/ 2004715 h 6510067"/>
              <a:gd name="connsiteX5229" fmla="*/ 3202544 w 11534150"/>
              <a:gd name="connsiteY5229" fmla="*/ 1997839 h 6510067"/>
              <a:gd name="connsiteX5230" fmla="*/ 3191167 w 11534150"/>
              <a:gd name="connsiteY5230" fmla="*/ 1957378 h 6510067"/>
              <a:gd name="connsiteX5231" fmla="*/ 3191167 w 11534150"/>
              <a:gd name="connsiteY5231" fmla="*/ 1970354 h 6510067"/>
              <a:gd name="connsiteX5232" fmla="*/ 3188786 w 11534150"/>
              <a:gd name="connsiteY5232" fmla="*/ 1981590 h 6510067"/>
              <a:gd name="connsiteX5233" fmla="*/ 3188046 w 11534150"/>
              <a:gd name="connsiteY5233" fmla="*/ 1982638 h 6510067"/>
              <a:gd name="connsiteX5234" fmla="*/ 3177385 w 11534150"/>
              <a:gd name="connsiteY5234" fmla="*/ 2105571 h 6510067"/>
              <a:gd name="connsiteX5235" fmla="*/ 3153468 w 11534150"/>
              <a:gd name="connsiteY5235" fmla="*/ 2105571 h 6510067"/>
              <a:gd name="connsiteX5236" fmla="*/ 3146647 w 11534150"/>
              <a:gd name="connsiteY5236" fmla="*/ 2026936 h 6510067"/>
              <a:gd name="connsiteX5237" fmla="*/ 3139830 w 11534150"/>
              <a:gd name="connsiteY5237" fmla="*/ 2105571 h 6510067"/>
              <a:gd name="connsiteX5238" fmla="*/ 3115910 w 11534150"/>
              <a:gd name="connsiteY5238" fmla="*/ 2105571 h 6510067"/>
              <a:gd name="connsiteX5239" fmla="*/ 3105251 w 11534150"/>
              <a:gd name="connsiteY5239" fmla="*/ 1982638 h 6510067"/>
              <a:gd name="connsiteX5240" fmla="*/ 3104508 w 11534150"/>
              <a:gd name="connsiteY5240" fmla="*/ 1981590 h 6510067"/>
              <a:gd name="connsiteX5241" fmla="*/ 3102129 w 11534150"/>
              <a:gd name="connsiteY5241" fmla="*/ 1970354 h 6510067"/>
              <a:gd name="connsiteX5242" fmla="*/ 3102129 w 11534150"/>
              <a:gd name="connsiteY5242" fmla="*/ 1956780 h 6510067"/>
              <a:gd name="connsiteX5243" fmla="*/ 3090727 w 11534150"/>
              <a:gd name="connsiteY5243" fmla="*/ 1997331 h 6510067"/>
              <a:gd name="connsiteX5244" fmla="*/ 3076163 w 11534150"/>
              <a:gd name="connsiteY5244" fmla="*/ 2005341 h 6510067"/>
              <a:gd name="connsiteX5245" fmla="*/ 3067757 w 11534150"/>
              <a:gd name="connsiteY5245" fmla="*/ 1991464 h 6510067"/>
              <a:gd name="connsiteX5246" fmla="*/ 3103662 w 11534150"/>
              <a:gd name="connsiteY5246" fmla="*/ 1863767 h 6510067"/>
              <a:gd name="connsiteX5247" fmla="*/ 3105764 w 11534150"/>
              <a:gd name="connsiteY5247" fmla="*/ 1859737 h 6510067"/>
              <a:gd name="connsiteX5248" fmla="*/ 3105961 w 11534150"/>
              <a:gd name="connsiteY5248" fmla="*/ 1859573 h 6510067"/>
              <a:gd name="connsiteX5249" fmla="*/ 3107303 w 11534150"/>
              <a:gd name="connsiteY5249" fmla="*/ 1856913 h 6510067"/>
              <a:gd name="connsiteX5250" fmla="*/ 3120631 w 11534150"/>
              <a:gd name="connsiteY5250" fmla="*/ 1846454 h 6510067"/>
              <a:gd name="connsiteX5251" fmla="*/ 3130583 w 11534150"/>
              <a:gd name="connsiteY5251" fmla="*/ 1844539 h 6510067"/>
              <a:gd name="connsiteX5252" fmla="*/ 3132667 w 11534150"/>
              <a:gd name="connsiteY5252" fmla="*/ 1836600 h 6510067"/>
              <a:gd name="connsiteX5253" fmla="*/ 3121672 w 11534150"/>
              <a:gd name="connsiteY5253" fmla="*/ 1834162 h 6510067"/>
              <a:gd name="connsiteX5254" fmla="*/ 3082484 w 11534150"/>
              <a:gd name="connsiteY5254" fmla="*/ 1769200 h 6510067"/>
              <a:gd name="connsiteX5255" fmla="*/ 3146647 w 11534150"/>
              <a:gd name="connsiteY5255" fmla="*/ 1698696 h 6510067"/>
              <a:gd name="connsiteX5256" fmla="*/ 2171841 w 11534150"/>
              <a:gd name="connsiteY5256" fmla="*/ 1655552 h 6510067"/>
              <a:gd name="connsiteX5257" fmla="*/ 2236005 w 11534150"/>
              <a:gd name="connsiteY5257" fmla="*/ 1726054 h 6510067"/>
              <a:gd name="connsiteX5258" fmla="*/ 2196817 w 11534150"/>
              <a:gd name="connsiteY5258" fmla="*/ 1791017 h 6510067"/>
              <a:gd name="connsiteX5259" fmla="*/ 2185824 w 11534150"/>
              <a:gd name="connsiteY5259" fmla="*/ 1793456 h 6510067"/>
              <a:gd name="connsiteX5260" fmla="*/ 2187906 w 11534150"/>
              <a:gd name="connsiteY5260" fmla="*/ 1801394 h 6510067"/>
              <a:gd name="connsiteX5261" fmla="*/ 2197859 w 11534150"/>
              <a:gd name="connsiteY5261" fmla="*/ 1803309 h 6510067"/>
              <a:gd name="connsiteX5262" fmla="*/ 2214998 w 11534150"/>
              <a:gd name="connsiteY5262" fmla="*/ 1821325 h 6510067"/>
              <a:gd name="connsiteX5263" fmla="*/ 2215182 w 11534150"/>
              <a:gd name="connsiteY5263" fmla="*/ 1822490 h 6510067"/>
              <a:gd name="connsiteX5264" fmla="*/ 2250707 w 11534150"/>
              <a:gd name="connsiteY5264" fmla="*/ 1948837 h 6510067"/>
              <a:gd name="connsiteX5265" fmla="*/ 2242298 w 11534150"/>
              <a:gd name="connsiteY5265" fmla="*/ 1962715 h 6510067"/>
              <a:gd name="connsiteX5266" fmla="*/ 2242298 w 11534150"/>
              <a:gd name="connsiteY5266" fmla="*/ 1962716 h 6510067"/>
              <a:gd name="connsiteX5267" fmla="*/ 2227737 w 11534150"/>
              <a:gd name="connsiteY5267" fmla="*/ 1954701 h 6510067"/>
              <a:gd name="connsiteX5268" fmla="*/ 2216361 w 11534150"/>
              <a:gd name="connsiteY5268" fmla="*/ 1914240 h 6510067"/>
              <a:gd name="connsiteX5269" fmla="*/ 2216361 w 11534150"/>
              <a:gd name="connsiteY5269" fmla="*/ 1927220 h 6510067"/>
              <a:gd name="connsiteX5270" fmla="*/ 2213979 w 11534150"/>
              <a:gd name="connsiteY5270" fmla="*/ 1938456 h 6510067"/>
              <a:gd name="connsiteX5271" fmla="*/ 2213238 w 11534150"/>
              <a:gd name="connsiteY5271" fmla="*/ 1939504 h 6510067"/>
              <a:gd name="connsiteX5272" fmla="*/ 2202578 w 11534150"/>
              <a:gd name="connsiteY5272" fmla="*/ 2062430 h 6510067"/>
              <a:gd name="connsiteX5273" fmla="*/ 2178660 w 11534150"/>
              <a:gd name="connsiteY5273" fmla="*/ 2062430 h 6510067"/>
              <a:gd name="connsiteX5274" fmla="*/ 2171841 w 11534150"/>
              <a:gd name="connsiteY5274" fmla="*/ 1983801 h 6510067"/>
              <a:gd name="connsiteX5275" fmla="*/ 2165022 w 11534150"/>
              <a:gd name="connsiteY5275" fmla="*/ 2062430 h 6510067"/>
              <a:gd name="connsiteX5276" fmla="*/ 2141105 w 11534150"/>
              <a:gd name="connsiteY5276" fmla="*/ 2062430 h 6510067"/>
              <a:gd name="connsiteX5277" fmla="*/ 2130444 w 11534150"/>
              <a:gd name="connsiteY5277" fmla="*/ 1939504 h 6510067"/>
              <a:gd name="connsiteX5278" fmla="*/ 2129703 w 11534150"/>
              <a:gd name="connsiteY5278" fmla="*/ 1938456 h 6510067"/>
              <a:gd name="connsiteX5279" fmla="*/ 2127323 w 11534150"/>
              <a:gd name="connsiteY5279" fmla="*/ 1927220 h 6510067"/>
              <a:gd name="connsiteX5280" fmla="*/ 2127323 w 11534150"/>
              <a:gd name="connsiteY5280" fmla="*/ 1913642 h 6510067"/>
              <a:gd name="connsiteX5281" fmla="*/ 2115920 w 11534150"/>
              <a:gd name="connsiteY5281" fmla="*/ 1954195 h 6510067"/>
              <a:gd name="connsiteX5282" fmla="*/ 2101356 w 11534150"/>
              <a:gd name="connsiteY5282" fmla="*/ 1962209 h 6510067"/>
              <a:gd name="connsiteX5283" fmla="*/ 2101358 w 11534150"/>
              <a:gd name="connsiteY5283" fmla="*/ 1962208 h 6510067"/>
              <a:gd name="connsiteX5284" fmla="*/ 2092949 w 11534150"/>
              <a:gd name="connsiteY5284" fmla="*/ 1948330 h 6510067"/>
              <a:gd name="connsiteX5285" fmla="*/ 2128858 w 11534150"/>
              <a:gd name="connsiteY5285" fmla="*/ 1820622 h 6510067"/>
              <a:gd name="connsiteX5286" fmla="*/ 2130957 w 11534150"/>
              <a:gd name="connsiteY5286" fmla="*/ 1816592 h 6510067"/>
              <a:gd name="connsiteX5287" fmla="*/ 2131154 w 11534150"/>
              <a:gd name="connsiteY5287" fmla="*/ 1816428 h 6510067"/>
              <a:gd name="connsiteX5288" fmla="*/ 2132497 w 11534150"/>
              <a:gd name="connsiteY5288" fmla="*/ 1813769 h 6510067"/>
              <a:gd name="connsiteX5289" fmla="*/ 2145824 w 11534150"/>
              <a:gd name="connsiteY5289" fmla="*/ 1803309 h 6510067"/>
              <a:gd name="connsiteX5290" fmla="*/ 2155777 w 11534150"/>
              <a:gd name="connsiteY5290" fmla="*/ 1801394 h 6510067"/>
              <a:gd name="connsiteX5291" fmla="*/ 2157860 w 11534150"/>
              <a:gd name="connsiteY5291" fmla="*/ 1793456 h 6510067"/>
              <a:gd name="connsiteX5292" fmla="*/ 2146865 w 11534150"/>
              <a:gd name="connsiteY5292" fmla="*/ 1791017 h 6510067"/>
              <a:gd name="connsiteX5293" fmla="*/ 2107677 w 11534150"/>
              <a:gd name="connsiteY5293" fmla="*/ 1726054 h 6510067"/>
              <a:gd name="connsiteX5294" fmla="*/ 2171841 w 11534150"/>
              <a:gd name="connsiteY5294" fmla="*/ 1655552 h 6510067"/>
              <a:gd name="connsiteX5295" fmla="*/ 5182459 w 11534150"/>
              <a:gd name="connsiteY5295" fmla="*/ 1638306 h 6510067"/>
              <a:gd name="connsiteX5296" fmla="*/ 5246623 w 11534150"/>
              <a:gd name="connsiteY5296" fmla="*/ 1708810 h 6510067"/>
              <a:gd name="connsiteX5297" fmla="*/ 5207434 w 11534150"/>
              <a:gd name="connsiteY5297" fmla="*/ 1773773 h 6510067"/>
              <a:gd name="connsiteX5298" fmla="*/ 5196440 w 11534150"/>
              <a:gd name="connsiteY5298" fmla="*/ 1776212 h 6510067"/>
              <a:gd name="connsiteX5299" fmla="*/ 5198523 w 11534150"/>
              <a:gd name="connsiteY5299" fmla="*/ 1784150 h 6510067"/>
              <a:gd name="connsiteX5300" fmla="*/ 5208475 w 11534150"/>
              <a:gd name="connsiteY5300" fmla="*/ 1786064 h 6510067"/>
              <a:gd name="connsiteX5301" fmla="*/ 5225615 w 11534150"/>
              <a:gd name="connsiteY5301" fmla="*/ 1804081 h 6510067"/>
              <a:gd name="connsiteX5302" fmla="*/ 5225800 w 11534150"/>
              <a:gd name="connsiteY5302" fmla="*/ 1805245 h 6510067"/>
              <a:gd name="connsiteX5303" fmla="*/ 5261324 w 11534150"/>
              <a:gd name="connsiteY5303" fmla="*/ 1931588 h 6510067"/>
              <a:gd name="connsiteX5304" fmla="*/ 5252915 w 11534150"/>
              <a:gd name="connsiteY5304" fmla="*/ 1945468 h 6510067"/>
              <a:gd name="connsiteX5305" fmla="*/ 5238354 w 11534150"/>
              <a:gd name="connsiteY5305" fmla="*/ 1937454 h 6510067"/>
              <a:gd name="connsiteX5306" fmla="*/ 5226976 w 11534150"/>
              <a:gd name="connsiteY5306" fmla="*/ 1896996 h 6510067"/>
              <a:gd name="connsiteX5307" fmla="*/ 5226976 w 11534150"/>
              <a:gd name="connsiteY5307" fmla="*/ 1909971 h 6510067"/>
              <a:gd name="connsiteX5308" fmla="*/ 5224596 w 11534150"/>
              <a:gd name="connsiteY5308" fmla="*/ 1921211 h 6510067"/>
              <a:gd name="connsiteX5309" fmla="*/ 5223855 w 11534150"/>
              <a:gd name="connsiteY5309" fmla="*/ 1922254 h 6510067"/>
              <a:gd name="connsiteX5310" fmla="*/ 5213195 w 11534150"/>
              <a:gd name="connsiteY5310" fmla="*/ 2045178 h 6510067"/>
              <a:gd name="connsiteX5311" fmla="*/ 5189276 w 11534150"/>
              <a:gd name="connsiteY5311" fmla="*/ 2045178 h 6510067"/>
              <a:gd name="connsiteX5312" fmla="*/ 5182459 w 11534150"/>
              <a:gd name="connsiteY5312" fmla="*/ 1966552 h 6510067"/>
              <a:gd name="connsiteX5313" fmla="*/ 5175640 w 11534150"/>
              <a:gd name="connsiteY5313" fmla="*/ 2045178 h 6510067"/>
              <a:gd name="connsiteX5314" fmla="*/ 5151722 w 11534150"/>
              <a:gd name="connsiteY5314" fmla="*/ 2045178 h 6510067"/>
              <a:gd name="connsiteX5315" fmla="*/ 5141061 w 11534150"/>
              <a:gd name="connsiteY5315" fmla="*/ 1922254 h 6510067"/>
              <a:gd name="connsiteX5316" fmla="*/ 5140320 w 11534150"/>
              <a:gd name="connsiteY5316" fmla="*/ 1921211 h 6510067"/>
              <a:gd name="connsiteX5317" fmla="*/ 5137940 w 11534150"/>
              <a:gd name="connsiteY5317" fmla="*/ 1909971 h 6510067"/>
              <a:gd name="connsiteX5318" fmla="*/ 5137940 w 11534150"/>
              <a:gd name="connsiteY5318" fmla="*/ 1896399 h 6510067"/>
              <a:gd name="connsiteX5319" fmla="*/ 5126537 w 11534150"/>
              <a:gd name="connsiteY5319" fmla="*/ 1936948 h 6510067"/>
              <a:gd name="connsiteX5320" fmla="*/ 5120997 w 11534150"/>
              <a:gd name="connsiteY5320" fmla="*/ 1943828 h 6510067"/>
              <a:gd name="connsiteX5321" fmla="*/ 5111975 w 11534150"/>
              <a:gd name="connsiteY5321" fmla="*/ 1944960 h 6510067"/>
              <a:gd name="connsiteX5322" fmla="*/ 5103567 w 11534150"/>
              <a:gd name="connsiteY5322" fmla="*/ 1931084 h 6510067"/>
              <a:gd name="connsiteX5323" fmla="*/ 5139473 w 11534150"/>
              <a:gd name="connsiteY5323" fmla="*/ 1803377 h 6510067"/>
              <a:gd name="connsiteX5324" fmla="*/ 5141574 w 11534150"/>
              <a:gd name="connsiteY5324" fmla="*/ 1799348 h 6510067"/>
              <a:gd name="connsiteX5325" fmla="*/ 5141772 w 11534150"/>
              <a:gd name="connsiteY5325" fmla="*/ 1799184 h 6510067"/>
              <a:gd name="connsiteX5326" fmla="*/ 5143114 w 11534150"/>
              <a:gd name="connsiteY5326" fmla="*/ 1796524 h 6510067"/>
              <a:gd name="connsiteX5327" fmla="*/ 5156441 w 11534150"/>
              <a:gd name="connsiteY5327" fmla="*/ 1786064 h 6510067"/>
              <a:gd name="connsiteX5328" fmla="*/ 5166394 w 11534150"/>
              <a:gd name="connsiteY5328" fmla="*/ 1784150 h 6510067"/>
              <a:gd name="connsiteX5329" fmla="*/ 5168477 w 11534150"/>
              <a:gd name="connsiteY5329" fmla="*/ 1776212 h 6510067"/>
              <a:gd name="connsiteX5330" fmla="*/ 5157484 w 11534150"/>
              <a:gd name="connsiteY5330" fmla="*/ 1773773 h 6510067"/>
              <a:gd name="connsiteX5331" fmla="*/ 5118295 w 11534150"/>
              <a:gd name="connsiteY5331" fmla="*/ 1708810 h 6510067"/>
              <a:gd name="connsiteX5332" fmla="*/ 5182459 w 11534150"/>
              <a:gd name="connsiteY5332" fmla="*/ 1638306 h 6510067"/>
              <a:gd name="connsiteX5333" fmla="*/ 6692079 w 11534150"/>
              <a:gd name="connsiteY5333" fmla="*/ 1629678 h 6510067"/>
              <a:gd name="connsiteX5334" fmla="*/ 6756243 w 11534150"/>
              <a:gd name="connsiteY5334" fmla="*/ 1700182 h 6510067"/>
              <a:gd name="connsiteX5335" fmla="*/ 6717055 w 11534150"/>
              <a:gd name="connsiteY5335" fmla="*/ 1765145 h 6510067"/>
              <a:gd name="connsiteX5336" fmla="*/ 6706061 w 11534150"/>
              <a:gd name="connsiteY5336" fmla="*/ 1767583 h 6510067"/>
              <a:gd name="connsiteX5337" fmla="*/ 6708144 w 11534150"/>
              <a:gd name="connsiteY5337" fmla="*/ 1775522 h 6510067"/>
              <a:gd name="connsiteX5338" fmla="*/ 6718096 w 11534150"/>
              <a:gd name="connsiteY5338" fmla="*/ 1777437 h 6510067"/>
              <a:gd name="connsiteX5339" fmla="*/ 6735236 w 11534150"/>
              <a:gd name="connsiteY5339" fmla="*/ 1795452 h 6510067"/>
              <a:gd name="connsiteX5340" fmla="*/ 6735421 w 11534150"/>
              <a:gd name="connsiteY5340" fmla="*/ 1796618 h 6510067"/>
              <a:gd name="connsiteX5341" fmla="*/ 6770945 w 11534150"/>
              <a:gd name="connsiteY5341" fmla="*/ 1922962 h 6510067"/>
              <a:gd name="connsiteX5342" fmla="*/ 6762537 w 11534150"/>
              <a:gd name="connsiteY5342" fmla="*/ 1936839 h 6510067"/>
              <a:gd name="connsiteX5343" fmla="*/ 6747974 w 11534150"/>
              <a:gd name="connsiteY5343" fmla="*/ 1928826 h 6510067"/>
              <a:gd name="connsiteX5344" fmla="*/ 6736598 w 11534150"/>
              <a:gd name="connsiteY5344" fmla="*/ 1888368 h 6510067"/>
              <a:gd name="connsiteX5345" fmla="*/ 6736598 w 11534150"/>
              <a:gd name="connsiteY5345" fmla="*/ 1901347 h 6510067"/>
              <a:gd name="connsiteX5346" fmla="*/ 6734217 w 11534150"/>
              <a:gd name="connsiteY5346" fmla="*/ 1912582 h 6510067"/>
              <a:gd name="connsiteX5347" fmla="*/ 6733476 w 11534150"/>
              <a:gd name="connsiteY5347" fmla="*/ 1913628 h 6510067"/>
              <a:gd name="connsiteX5348" fmla="*/ 6722816 w 11534150"/>
              <a:gd name="connsiteY5348" fmla="*/ 2036552 h 6510067"/>
              <a:gd name="connsiteX5349" fmla="*/ 6698898 w 11534150"/>
              <a:gd name="connsiteY5349" fmla="*/ 2036552 h 6510067"/>
              <a:gd name="connsiteX5350" fmla="*/ 6692079 w 11534150"/>
              <a:gd name="connsiteY5350" fmla="*/ 1957926 h 6510067"/>
              <a:gd name="connsiteX5351" fmla="*/ 6685260 w 11534150"/>
              <a:gd name="connsiteY5351" fmla="*/ 2036552 h 6510067"/>
              <a:gd name="connsiteX5352" fmla="*/ 6661342 w 11534150"/>
              <a:gd name="connsiteY5352" fmla="*/ 2036552 h 6510067"/>
              <a:gd name="connsiteX5353" fmla="*/ 6650682 w 11534150"/>
              <a:gd name="connsiteY5353" fmla="*/ 1913628 h 6510067"/>
              <a:gd name="connsiteX5354" fmla="*/ 6649941 w 11534150"/>
              <a:gd name="connsiteY5354" fmla="*/ 1912582 h 6510067"/>
              <a:gd name="connsiteX5355" fmla="*/ 6647560 w 11534150"/>
              <a:gd name="connsiteY5355" fmla="*/ 1901347 h 6510067"/>
              <a:gd name="connsiteX5356" fmla="*/ 6647560 w 11534150"/>
              <a:gd name="connsiteY5356" fmla="*/ 1887771 h 6510067"/>
              <a:gd name="connsiteX5357" fmla="*/ 6636158 w 11534150"/>
              <a:gd name="connsiteY5357" fmla="*/ 1928322 h 6510067"/>
              <a:gd name="connsiteX5358" fmla="*/ 6630618 w 11534150"/>
              <a:gd name="connsiteY5358" fmla="*/ 1935202 h 6510067"/>
              <a:gd name="connsiteX5359" fmla="*/ 6621595 w 11534150"/>
              <a:gd name="connsiteY5359" fmla="*/ 1936332 h 6510067"/>
              <a:gd name="connsiteX5360" fmla="*/ 6613187 w 11534150"/>
              <a:gd name="connsiteY5360" fmla="*/ 1922457 h 6510067"/>
              <a:gd name="connsiteX5361" fmla="*/ 6649095 w 11534150"/>
              <a:gd name="connsiteY5361" fmla="*/ 1794750 h 6510067"/>
              <a:gd name="connsiteX5362" fmla="*/ 6651195 w 11534150"/>
              <a:gd name="connsiteY5362" fmla="*/ 1790720 h 6510067"/>
              <a:gd name="connsiteX5363" fmla="*/ 6651392 w 11534150"/>
              <a:gd name="connsiteY5363" fmla="*/ 1790556 h 6510067"/>
              <a:gd name="connsiteX5364" fmla="*/ 6652734 w 11534150"/>
              <a:gd name="connsiteY5364" fmla="*/ 1787897 h 6510067"/>
              <a:gd name="connsiteX5365" fmla="*/ 6666062 w 11534150"/>
              <a:gd name="connsiteY5365" fmla="*/ 1777437 h 6510067"/>
              <a:gd name="connsiteX5366" fmla="*/ 6676015 w 11534150"/>
              <a:gd name="connsiteY5366" fmla="*/ 1775522 h 6510067"/>
              <a:gd name="connsiteX5367" fmla="*/ 6678097 w 11534150"/>
              <a:gd name="connsiteY5367" fmla="*/ 1767583 h 6510067"/>
              <a:gd name="connsiteX5368" fmla="*/ 6667103 w 11534150"/>
              <a:gd name="connsiteY5368" fmla="*/ 1765145 h 6510067"/>
              <a:gd name="connsiteX5369" fmla="*/ 6627915 w 11534150"/>
              <a:gd name="connsiteY5369" fmla="*/ 1700182 h 6510067"/>
              <a:gd name="connsiteX5370" fmla="*/ 6692079 w 11534150"/>
              <a:gd name="connsiteY5370" fmla="*/ 1629678 h 6510067"/>
              <a:gd name="connsiteX5371" fmla="*/ 5827790 w 11534150"/>
              <a:gd name="connsiteY5371" fmla="*/ 1547011 h 6510067"/>
              <a:gd name="connsiteX5372" fmla="*/ 5891954 w 11534150"/>
              <a:gd name="connsiteY5372" fmla="*/ 1617513 h 6510067"/>
              <a:gd name="connsiteX5373" fmla="*/ 5852766 w 11534150"/>
              <a:gd name="connsiteY5373" fmla="*/ 1682477 h 6510067"/>
              <a:gd name="connsiteX5374" fmla="*/ 5841772 w 11534150"/>
              <a:gd name="connsiteY5374" fmla="*/ 1684916 h 6510067"/>
              <a:gd name="connsiteX5375" fmla="*/ 5843855 w 11534150"/>
              <a:gd name="connsiteY5375" fmla="*/ 1692854 h 6510067"/>
              <a:gd name="connsiteX5376" fmla="*/ 5853807 w 11534150"/>
              <a:gd name="connsiteY5376" fmla="*/ 1694768 h 6510067"/>
              <a:gd name="connsiteX5377" fmla="*/ 5870947 w 11534150"/>
              <a:gd name="connsiteY5377" fmla="*/ 1712784 h 6510067"/>
              <a:gd name="connsiteX5378" fmla="*/ 5871132 w 11534150"/>
              <a:gd name="connsiteY5378" fmla="*/ 1713949 h 6510067"/>
              <a:gd name="connsiteX5379" fmla="*/ 5906656 w 11534150"/>
              <a:gd name="connsiteY5379" fmla="*/ 1840297 h 6510067"/>
              <a:gd name="connsiteX5380" fmla="*/ 5898248 w 11534150"/>
              <a:gd name="connsiteY5380" fmla="*/ 1854176 h 6510067"/>
              <a:gd name="connsiteX5381" fmla="*/ 5883685 w 11534150"/>
              <a:gd name="connsiteY5381" fmla="*/ 1846163 h 6510067"/>
              <a:gd name="connsiteX5382" fmla="*/ 5872309 w 11534150"/>
              <a:gd name="connsiteY5382" fmla="*/ 1805700 h 6510067"/>
              <a:gd name="connsiteX5383" fmla="*/ 5872309 w 11534150"/>
              <a:gd name="connsiteY5383" fmla="*/ 1818679 h 6510067"/>
              <a:gd name="connsiteX5384" fmla="*/ 5869928 w 11534150"/>
              <a:gd name="connsiteY5384" fmla="*/ 1829917 h 6510067"/>
              <a:gd name="connsiteX5385" fmla="*/ 5869187 w 11534150"/>
              <a:gd name="connsiteY5385" fmla="*/ 1830964 h 6510067"/>
              <a:gd name="connsiteX5386" fmla="*/ 5858527 w 11534150"/>
              <a:gd name="connsiteY5386" fmla="*/ 1953885 h 6510067"/>
              <a:gd name="connsiteX5387" fmla="*/ 5834609 w 11534150"/>
              <a:gd name="connsiteY5387" fmla="*/ 1953885 h 6510067"/>
              <a:gd name="connsiteX5388" fmla="*/ 5827790 w 11534150"/>
              <a:gd name="connsiteY5388" fmla="*/ 1875262 h 6510067"/>
              <a:gd name="connsiteX5389" fmla="*/ 5820971 w 11534150"/>
              <a:gd name="connsiteY5389" fmla="*/ 1953885 h 6510067"/>
              <a:gd name="connsiteX5390" fmla="*/ 5797053 w 11534150"/>
              <a:gd name="connsiteY5390" fmla="*/ 1953885 h 6510067"/>
              <a:gd name="connsiteX5391" fmla="*/ 5786393 w 11534150"/>
              <a:gd name="connsiteY5391" fmla="*/ 1830964 h 6510067"/>
              <a:gd name="connsiteX5392" fmla="*/ 5785652 w 11534150"/>
              <a:gd name="connsiteY5392" fmla="*/ 1829917 h 6510067"/>
              <a:gd name="connsiteX5393" fmla="*/ 5783271 w 11534150"/>
              <a:gd name="connsiteY5393" fmla="*/ 1818679 h 6510067"/>
              <a:gd name="connsiteX5394" fmla="*/ 5783271 w 11534150"/>
              <a:gd name="connsiteY5394" fmla="*/ 1805103 h 6510067"/>
              <a:gd name="connsiteX5395" fmla="*/ 5771870 w 11534150"/>
              <a:gd name="connsiteY5395" fmla="*/ 1845657 h 6510067"/>
              <a:gd name="connsiteX5396" fmla="*/ 5757307 w 11534150"/>
              <a:gd name="connsiteY5396" fmla="*/ 1853670 h 6510067"/>
              <a:gd name="connsiteX5397" fmla="*/ 5757307 w 11534150"/>
              <a:gd name="connsiteY5397" fmla="*/ 1853669 h 6510067"/>
              <a:gd name="connsiteX5398" fmla="*/ 5748899 w 11534150"/>
              <a:gd name="connsiteY5398" fmla="*/ 1839791 h 6510067"/>
              <a:gd name="connsiteX5399" fmla="*/ 5784809 w 11534150"/>
              <a:gd name="connsiteY5399" fmla="*/ 1712080 h 6510067"/>
              <a:gd name="connsiteX5400" fmla="*/ 5786907 w 11534150"/>
              <a:gd name="connsiteY5400" fmla="*/ 1708051 h 6510067"/>
              <a:gd name="connsiteX5401" fmla="*/ 5787104 w 11534150"/>
              <a:gd name="connsiteY5401" fmla="*/ 1707888 h 6510067"/>
              <a:gd name="connsiteX5402" fmla="*/ 5788448 w 11534150"/>
              <a:gd name="connsiteY5402" fmla="*/ 1705229 h 6510067"/>
              <a:gd name="connsiteX5403" fmla="*/ 5801773 w 11534150"/>
              <a:gd name="connsiteY5403" fmla="*/ 1694768 h 6510067"/>
              <a:gd name="connsiteX5404" fmla="*/ 5811726 w 11534150"/>
              <a:gd name="connsiteY5404" fmla="*/ 1692854 h 6510067"/>
              <a:gd name="connsiteX5405" fmla="*/ 5813808 w 11534150"/>
              <a:gd name="connsiteY5405" fmla="*/ 1684916 h 6510067"/>
              <a:gd name="connsiteX5406" fmla="*/ 5802814 w 11534150"/>
              <a:gd name="connsiteY5406" fmla="*/ 1682477 h 6510067"/>
              <a:gd name="connsiteX5407" fmla="*/ 5763627 w 11534150"/>
              <a:gd name="connsiteY5407" fmla="*/ 1617513 h 6510067"/>
              <a:gd name="connsiteX5408" fmla="*/ 5827790 w 11534150"/>
              <a:gd name="connsiteY5408" fmla="*/ 1547011 h 6510067"/>
              <a:gd name="connsiteX5409" fmla="*/ 133564 w 11534150"/>
              <a:gd name="connsiteY5409" fmla="*/ 1519748 h 6510067"/>
              <a:gd name="connsiteX5410" fmla="*/ 197729 w 11534150"/>
              <a:gd name="connsiteY5410" fmla="*/ 1590251 h 6510067"/>
              <a:gd name="connsiteX5411" fmla="*/ 158540 w 11534150"/>
              <a:gd name="connsiteY5411" fmla="*/ 1655213 h 6510067"/>
              <a:gd name="connsiteX5412" fmla="*/ 147546 w 11534150"/>
              <a:gd name="connsiteY5412" fmla="*/ 1657652 h 6510067"/>
              <a:gd name="connsiteX5413" fmla="*/ 149629 w 11534150"/>
              <a:gd name="connsiteY5413" fmla="*/ 1665590 h 6510067"/>
              <a:gd name="connsiteX5414" fmla="*/ 159581 w 11534150"/>
              <a:gd name="connsiteY5414" fmla="*/ 1667505 h 6510067"/>
              <a:gd name="connsiteX5415" fmla="*/ 176721 w 11534150"/>
              <a:gd name="connsiteY5415" fmla="*/ 1685522 h 6510067"/>
              <a:gd name="connsiteX5416" fmla="*/ 176906 w 11534150"/>
              <a:gd name="connsiteY5416" fmla="*/ 1686686 h 6510067"/>
              <a:gd name="connsiteX5417" fmla="*/ 212431 w 11534150"/>
              <a:gd name="connsiteY5417" fmla="*/ 1813034 h 6510067"/>
              <a:gd name="connsiteX5418" fmla="*/ 204023 w 11534150"/>
              <a:gd name="connsiteY5418" fmla="*/ 1826912 h 6510067"/>
              <a:gd name="connsiteX5419" fmla="*/ 195000 w 11534150"/>
              <a:gd name="connsiteY5419" fmla="*/ 1825781 h 6510067"/>
              <a:gd name="connsiteX5420" fmla="*/ 189460 w 11534150"/>
              <a:gd name="connsiteY5420" fmla="*/ 1818901 h 6510067"/>
              <a:gd name="connsiteX5421" fmla="*/ 178083 w 11534150"/>
              <a:gd name="connsiteY5421" fmla="*/ 1778438 h 6510067"/>
              <a:gd name="connsiteX5422" fmla="*/ 178083 w 11534150"/>
              <a:gd name="connsiteY5422" fmla="*/ 1791416 h 6510067"/>
              <a:gd name="connsiteX5423" fmla="*/ 175702 w 11534150"/>
              <a:gd name="connsiteY5423" fmla="*/ 1802653 h 6510067"/>
              <a:gd name="connsiteX5424" fmla="*/ 174962 w 11534150"/>
              <a:gd name="connsiteY5424" fmla="*/ 1803701 h 6510067"/>
              <a:gd name="connsiteX5425" fmla="*/ 164302 w 11534150"/>
              <a:gd name="connsiteY5425" fmla="*/ 1926624 h 6510067"/>
              <a:gd name="connsiteX5426" fmla="*/ 140383 w 11534150"/>
              <a:gd name="connsiteY5426" fmla="*/ 1926624 h 6510067"/>
              <a:gd name="connsiteX5427" fmla="*/ 133564 w 11534150"/>
              <a:gd name="connsiteY5427" fmla="*/ 1847998 h 6510067"/>
              <a:gd name="connsiteX5428" fmla="*/ 126746 w 11534150"/>
              <a:gd name="connsiteY5428" fmla="*/ 1926624 h 6510067"/>
              <a:gd name="connsiteX5429" fmla="*/ 102828 w 11534150"/>
              <a:gd name="connsiteY5429" fmla="*/ 1926624 h 6510067"/>
              <a:gd name="connsiteX5430" fmla="*/ 92168 w 11534150"/>
              <a:gd name="connsiteY5430" fmla="*/ 1803701 h 6510067"/>
              <a:gd name="connsiteX5431" fmla="*/ 91427 w 11534150"/>
              <a:gd name="connsiteY5431" fmla="*/ 1802653 h 6510067"/>
              <a:gd name="connsiteX5432" fmla="*/ 89046 w 11534150"/>
              <a:gd name="connsiteY5432" fmla="*/ 1791416 h 6510067"/>
              <a:gd name="connsiteX5433" fmla="*/ 89046 w 11534150"/>
              <a:gd name="connsiteY5433" fmla="*/ 1777839 h 6510067"/>
              <a:gd name="connsiteX5434" fmla="*/ 77643 w 11534150"/>
              <a:gd name="connsiteY5434" fmla="*/ 1818393 h 6510067"/>
              <a:gd name="connsiteX5435" fmla="*/ 72103 w 11534150"/>
              <a:gd name="connsiteY5435" fmla="*/ 1825274 h 6510067"/>
              <a:gd name="connsiteX5436" fmla="*/ 63081 w 11534150"/>
              <a:gd name="connsiteY5436" fmla="*/ 1826406 h 6510067"/>
              <a:gd name="connsiteX5437" fmla="*/ 54673 w 11534150"/>
              <a:gd name="connsiteY5437" fmla="*/ 1812528 h 6510067"/>
              <a:gd name="connsiteX5438" fmla="*/ 90580 w 11534150"/>
              <a:gd name="connsiteY5438" fmla="*/ 1684818 h 6510067"/>
              <a:gd name="connsiteX5439" fmla="*/ 92681 w 11534150"/>
              <a:gd name="connsiteY5439" fmla="*/ 1680788 h 6510067"/>
              <a:gd name="connsiteX5440" fmla="*/ 92878 w 11534150"/>
              <a:gd name="connsiteY5440" fmla="*/ 1680624 h 6510067"/>
              <a:gd name="connsiteX5441" fmla="*/ 94220 w 11534150"/>
              <a:gd name="connsiteY5441" fmla="*/ 1677965 h 6510067"/>
              <a:gd name="connsiteX5442" fmla="*/ 107548 w 11534150"/>
              <a:gd name="connsiteY5442" fmla="*/ 1667505 h 6510067"/>
              <a:gd name="connsiteX5443" fmla="*/ 117500 w 11534150"/>
              <a:gd name="connsiteY5443" fmla="*/ 1665590 h 6510067"/>
              <a:gd name="connsiteX5444" fmla="*/ 119583 w 11534150"/>
              <a:gd name="connsiteY5444" fmla="*/ 1657652 h 6510067"/>
              <a:gd name="connsiteX5445" fmla="*/ 108589 w 11534150"/>
              <a:gd name="connsiteY5445" fmla="*/ 1655213 h 6510067"/>
              <a:gd name="connsiteX5446" fmla="*/ 69400 w 11534150"/>
              <a:gd name="connsiteY5446" fmla="*/ 1590251 h 6510067"/>
              <a:gd name="connsiteX5447" fmla="*/ 133564 w 11534150"/>
              <a:gd name="connsiteY5447" fmla="*/ 1519748 h 6510067"/>
              <a:gd name="connsiteX5448" fmla="*/ 11134683 w 11534150"/>
              <a:gd name="connsiteY5448" fmla="*/ 1517539 h 6510067"/>
              <a:gd name="connsiteX5449" fmla="*/ 11198847 w 11534150"/>
              <a:gd name="connsiteY5449" fmla="*/ 1588042 h 6510067"/>
              <a:gd name="connsiteX5450" fmla="*/ 11159658 w 11534150"/>
              <a:gd name="connsiteY5450" fmla="*/ 1653005 h 6510067"/>
              <a:gd name="connsiteX5451" fmla="*/ 11148665 w 11534150"/>
              <a:gd name="connsiteY5451" fmla="*/ 1655444 h 6510067"/>
              <a:gd name="connsiteX5452" fmla="*/ 11150747 w 11534150"/>
              <a:gd name="connsiteY5452" fmla="*/ 1663382 h 6510067"/>
              <a:gd name="connsiteX5453" fmla="*/ 11160700 w 11534150"/>
              <a:gd name="connsiteY5453" fmla="*/ 1665297 h 6510067"/>
              <a:gd name="connsiteX5454" fmla="*/ 11177840 w 11534150"/>
              <a:gd name="connsiteY5454" fmla="*/ 1683313 h 6510067"/>
              <a:gd name="connsiteX5455" fmla="*/ 11178024 w 11534150"/>
              <a:gd name="connsiteY5455" fmla="*/ 1684478 h 6510067"/>
              <a:gd name="connsiteX5456" fmla="*/ 11213549 w 11534150"/>
              <a:gd name="connsiteY5456" fmla="*/ 1810825 h 6510067"/>
              <a:gd name="connsiteX5457" fmla="*/ 11205141 w 11534150"/>
              <a:gd name="connsiteY5457" fmla="*/ 1824705 h 6510067"/>
              <a:gd name="connsiteX5458" fmla="*/ 11190578 w 11534150"/>
              <a:gd name="connsiteY5458" fmla="*/ 1816691 h 6510067"/>
              <a:gd name="connsiteX5459" fmla="*/ 11179201 w 11534150"/>
              <a:gd name="connsiteY5459" fmla="*/ 1776230 h 6510067"/>
              <a:gd name="connsiteX5460" fmla="*/ 11179201 w 11534150"/>
              <a:gd name="connsiteY5460" fmla="*/ 1789209 h 6510067"/>
              <a:gd name="connsiteX5461" fmla="*/ 11176821 w 11534150"/>
              <a:gd name="connsiteY5461" fmla="*/ 1800446 h 6510067"/>
              <a:gd name="connsiteX5462" fmla="*/ 11176080 w 11534150"/>
              <a:gd name="connsiteY5462" fmla="*/ 1801493 h 6510067"/>
              <a:gd name="connsiteX5463" fmla="*/ 11165420 w 11534150"/>
              <a:gd name="connsiteY5463" fmla="*/ 1924415 h 6510067"/>
              <a:gd name="connsiteX5464" fmla="*/ 11141502 w 11534150"/>
              <a:gd name="connsiteY5464" fmla="*/ 1924415 h 6510067"/>
              <a:gd name="connsiteX5465" fmla="*/ 11134683 w 11534150"/>
              <a:gd name="connsiteY5465" fmla="*/ 1845791 h 6510067"/>
              <a:gd name="connsiteX5466" fmla="*/ 11127864 w 11534150"/>
              <a:gd name="connsiteY5466" fmla="*/ 1924415 h 6510067"/>
              <a:gd name="connsiteX5467" fmla="*/ 11103946 w 11534150"/>
              <a:gd name="connsiteY5467" fmla="*/ 1924415 h 6510067"/>
              <a:gd name="connsiteX5468" fmla="*/ 11093286 w 11534150"/>
              <a:gd name="connsiteY5468" fmla="*/ 1801493 h 6510067"/>
              <a:gd name="connsiteX5469" fmla="*/ 11092545 w 11534150"/>
              <a:gd name="connsiteY5469" fmla="*/ 1800446 h 6510067"/>
              <a:gd name="connsiteX5470" fmla="*/ 11090164 w 11534150"/>
              <a:gd name="connsiteY5470" fmla="*/ 1789209 h 6510067"/>
              <a:gd name="connsiteX5471" fmla="*/ 11090164 w 11534150"/>
              <a:gd name="connsiteY5471" fmla="*/ 1775631 h 6510067"/>
              <a:gd name="connsiteX5472" fmla="*/ 11078762 w 11534150"/>
              <a:gd name="connsiteY5472" fmla="*/ 1816185 h 6510067"/>
              <a:gd name="connsiteX5473" fmla="*/ 11064199 w 11534150"/>
              <a:gd name="connsiteY5473" fmla="*/ 1824198 h 6510067"/>
              <a:gd name="connsiteX5474" fmla="*/ 11055791 w 11534150"/>
              <a:gd name="connsiteY5474" fmla="*/ 1810319 h 6510067"/>
              <a:gd name="connsiteX5475" fmla="*/ 11091699 w 11534150"/>
              <a:gd name="connsiteY5475" fmla="*/ 1682609 h 6510067"/>
              <a:gd name="connsiteX5476" fmla="*/ 11093799 w 11534150"/>
              <a:gd name="connsiteY5476" fmla="*/ 1678579 h 6510067"/>
              <a:gd name="connsiteX5477" fmla="*/ 11093996 w 11534150"/>
              <a:gd name="connsiteY5477" fmla="*/ 1678417 h 6510067"/>
              <a:gd name="connsiteX5478" fmla="*/ 11095338 w 11534150"/>
              <a:gd name="connsiteY5478" fmla="*/ 1675757 h 6510067"/>
              <a:gd name="connsiteX5479" fmla="*/ 11108666 w 11534150"/>
              <a:gd name="connsiteY5479" fmla="*/ 1665297 h 6510067"/>
              <a:gd name="connsiteX5480" fmla="*/ 11118618 w 11534150"/>
              <a:gd name="connsiteY5480" fmla="*/ 1663382 h 6510067"/>
              <a:gd name="connsiteX5481" fmla="*/ 11120701 w 11534150"/>
              <a:gd name="connsiteY5481" fmla="*/ 1655444 h 6510067"/>
              <a:gd name="connsiteX5482" fmla="*/ 11109707 w 11534150"/>
              <a:gd name="connsiteY5482" fmla="*/ 1653005 h 6510067"/>
              <a:gd name="connsiteX5483" fmla="*/ 11070519 w 11534150"/>
              <a:gd name="connsiteY5483" fmla="*/ 1588042 h 6510067"/>
              <a:gd name="connsiteX5484" fmla="*/ 11134683 w 11534150"/>
              <a:gd name="connsiteY5484" fmla="*/ 1517539 h 6510067"/>
              <a:gd name="connsiteX5485" fmla="*/ 9495664 w 11534150"/>
              <a:gd name="connsiteY5485" fmla="*/ 1431277 h 6510067"/>
              <a:gd name="connsiteX5486" fmla="*/ 9559828 w 11534150"/>
              <a:gd name="connsiteY5486" fmla="*/ 1501780 h 6510067"/>
              <a:gd name="connsiteX5487" fmla="*/ 9520639 w 11534150"/>
              <a:gd name="connsiteY5487" fmla="*/ 1566742 h 6510067"/>
              <a:gd name="connsiteX5488" fmla="*/ 9509646 w 11534150"/>
              <a:gd name="connsiteY5488" fmla="*/ 1569181 h 6510067"/>
              <a:gd name="connsiteX5489" fmla="*/ 9511728 w 11534150"/>
              <a:gd name="connsiteY5489" fmla="*/ 1577120 h 6510067"/>
              <a:gd name="connsiteX5490" fmla="*/ 9521681 w 11534150"/>
              <a:gd name="connsiteY5490" fmla="*/ 1579034 h 6510067"/>
              <a:gd name="connsiteX5491" fmla="*/ 9538821 w 11534150"/>
              <a:gd name="connsiteY5491" fmla="*/ 1597050 h 6510067"/>
              <a:gd name="connsiteX5492" fmla="*/ 9539005 w 11534150"/>
              <a:gd name="connsiteY5492" fmla="*/ 1598215 h 6510067"/>
              <a:gd name="connsiteX5493" fmla="*/ 9574530 w 11534150"/>
              <a:gd name="connsiteY5493" fmla="*/ 1724562 h 6510067"/>
              <a:gd name="connsiteX5494" fmla="*/ 9566122 w 11534150"/>
              <a:gd name="connsiteY5494" fmla="*/ 1738440 h 6510067"/>
              <a:gd name="connsiteX5495" fmla="*/ 9566122 w 11534150"/>
              <a:gd name="connsiteY5495" fmla="*/ 1738442 h 6510067"/>
              <a:gd name="connsiteX5496" fmla="*/ 9551559 w 11534150"/>
              <a:gd name="connsiteY5496" fmla="*/ 1730427 h 6510067"/>
              <a:gd name="connsiteX5497" fmla="*/ 9540182 w 11534150"/>
              <a:gd name="connsiteY5497" fmla="*/ 1689965 h 6510067"/>
              <a:gd name="connsiteX5498" fmla="*/ 9540182 w 11534150"/>
              <a:gd name="connsiteY5498" fmla="*/ 1702946 h 6510067"/>
              <a:gd name="connsiteX5499" fmla="*/ 9537802 w 11534150"/>
              <a:gd name="connsiteY5499" fmla="*/ 1714181 h 6510067"/>
              <a:gd name="connsiteX5500" fmla="*/ 9537061 w 11534150"/>
              <a:gd name="connsiteY5500" fmla="*/ 1715229 h 6510067"/>
              <a:gd name="connsiteX5501" fmla="*/ 9526401 w 11534150"/>
              <a:gd name="connsiteY5501" fmla="*/ 1838157 h 6510067"/>
              <a:gd name="connsiteX5502" fmla="*/ 9502483 w 11534150"/>
              <a:gd name="connsiteY5502" fmla="*/ 1838157 h 6510067"/>
              <a:gd name="connsiteX5503" fmla="*/ 9495664 w 11534150"/>
              <a:gd name="connsiteY5503" fmla="*/ 1759528 h 6510067"/>
              <a:gd name="connsiteX5504" fmla="*/ 9488845 w 11534150"/>
              <a:gd name="connsiteY5504" fmla="*/ 1838157 h 6510067"/>
              <a:gd name="connsiteX5505" fmla="*/ 9464927 w 11534150"/>
              <a:gd name="connsiteY5505" fmla="*/ 1838157 h 6510067"/>
              <a:gd name="connsiteX5506" fmla="*/ 9454267 w 11534150"/>
              <a:gd name="connsiteY5506" fmla="*/ 1715229 h 6510067"/>
              <a:gd name="connsiteX5507" fmla="*/ 9453526 w 11534150"/>
              <a:gd name="connsiteY5507" fmla="*/ 1714181 h 6510067"/>
              <a:gd name="connsiteX5508" fmla="*/ 9451145 w 11534150"/>
              <a:gd name="connsiteY5508" fmla="*/ 1702946 h 6510067"/>
              <a:gd name="connsiteX5509" fmla="*/ 9451145 w 11534150"/>
              <a:gd name="connsiteY5509" fmla="*/ 1689370 h 6510067"/>
              <a:gd name="connsiteX5510" fmla="*/ 9439743 w 11534150"/>
              <a:gd name="connsiteY5510" fmla="*/ 1729922 h 6510067"/>
              <a:gd name="connsiteX5511" fmla="*/ 9425180 w 11534150"/>
              <a:gd name="connsiteY5511" fmla="*/ 1737935 h 6510067"/>
              <a:gd name="connsiteX5512" fmla="*/ 9416772 w 11534150"/>
              <a:gd name="connsiteY5512" fmla="*/ 1724056 h 6510067"/>
              <a:gd name="connsiteX5513" fmla="*/ 9452680 w 11534150"/>
              <a:gd name="connsiteY5513" fmla="*/ 1596347 h 6510067"/>
              <a:gd name="connsiteX5514" fmla="*/ 9454780 w 11534150"/>
              <a:gd name="connsiteY5514" fmla="*/ 1592317 h 6510067"/>
              <a:gd name="connsiteX5515" fmla="*/ 9454977 w 11534150"/>
              <a:gd name="connsiteY5515" fmla="*/ 1592153 h 6510067"/>
              <a:gd name="connsiteX5516" fmla="*/ 9456319 w 11534150"/>
              <a:gd name="connsiteY5516" fmla="*/ 1589494 h 6510067"/>
              <a:gd name="connsiteX5517" fmla="*/ 9469647 w 11534150"/>
              <a:gd name="connsiteY5517" fmla="*/ 1579034 h 6510067"/>
              <a:gd name="connsiteX5518" fmla="*/ 9479599 w 11534150"/>
              <a:gd name="connsiteY5518" fmla="*/ 1577120 h 6510067"/>
              <a:gd name="connsiteX5519" fmla="*/ 9481682 w 11534150"/>
              <a:gd name="connsiteY5519" fmla="*/ 1569181 h 6510067"/>
              <a:gd name="connsiteX5520" fmla="*/ 9470688 w 11534150"/>
              <a:gd name="connsiteY5520" fmla="*/ 1566742 h 6510067"/>
              <a:gd name="connsiteX5521" fmla="*/ 9431500 w 11534150"/>
              <a:gd name="connsiteY5521" fmla="*/ 1501780 h 6510067"/>
              <a:gd name="connsiteX5522" fmla="*/ 9495664 w 11534150"/>
              <a:gd name="connsiteY5522" fmla="*/ 1431277 h 6510067"/>
              <a:gd name="connsiteX5523" fmla="*/ 7900199 w 11534150"/>
              <a:gd name="connsiteY5523" fmla="*/ 1431272 h 6510067"/>
              <a:gd name="connsiteX5524" fmla="*/ 7964363 w 11534150"/>
              <a:gd name="connsiteY5524" fmla="*/ 1501774 h 6510067"/>
              <a:gd name="connsiteX5525" fmla="*/ 7925175 w 11534150"/>
              <a:gd name="connsiteY5525" fmla="*/ 1566737 h 6510067"/>
              <a:gd name="connsiteX5526" fmla="*/ 7914181 w 11534150"/>
              <a:gd name="connsiteY5526" fmla="*/ 1569176 h 6510067"/>
              <a:gd name="connsiteX5527" fmla="*/ 7916264 w 11534150"/>
              <a:gd name="connsiteY5527" fmla="*/ 1577114 h 6510067"/>
              <a:gd name="connsiteX5528" fmla="*/ 7926216 w 11534150"/>
              <a:gd name="connsiteY5528" fmla="*/ 1579029 h 6510067"/>
              <a:gd name="connsiteX5529" fmla="*/ 7943356 w 11534150"/>
              <a:gd name="connsiteY5529" fmla="*/ 1597045 h 6510067"/>
              <a:gd name="connsiteX5530" fmla="*/ 7943541 w 11534150"/>
              <a:gd name="connsiteY5530" fmla="*/ 1598209 h 6510067"/>
              <a:gd name="connsiteX5531" fmla="*/ 7979065 w 11534150"/>
              <a:gd name="connsiteY5531" fmla="*/ 1724557 h 6510067"/>
              <a:gd name="connsiteX5532" fmla="*/ 7970657 w 11534150"/>
              <a:gd name="connsiteY5532" fmla="*/ 1738437 h 6510067"/>
              <a:gd name="connsiteX5533" fmla="*/ 7956094 w 11534150"/>
              <a:gd name="connsiteY5533" fmla="*/ 1730423 h 6510067"/>
              <a:gd name="connsiteX5534" fmla="*/ 7944718 w 11534150"/>
              <a:gd name="connsiteY5534" fmla="*/ 1689962 h 6510067"/>
              <a:gd name="connsiteX5535" fmla="*/ 7944718 w 11534150"/>
              <a:gd name="connsiteY5535" fmla="*/ 1702940 h 6510067"/>
              <a:gd name="connsiteX5536" fmla="*/ 7942337 w 11534150"/>
              <a:gd name="connsiteY5536" fmla="*/ 1714178 h 6510067"/>
              <a:gd name="connsiteX5537" fmla="*/ 7941596 w 11534150"/>
              <a:gd name="connsiteY5537" fmla="*/ 1715223 h 6510067"/>
              <a:gd name="connsiteX5538" fmla="*/ 7930936 w 11534150"/>
              <a:gd name="connsiteY5538" fmla="*/ 1838152 h 6510067"/>
              <a:gd name="connsiteX5539" fmla="*/ 7907018 w 11534150"/>
              <a:gd name="connsiteY5539" fmla="*/ 1838152 h 6510067"/>
              <a:gd name="connsiteX5540" fmla="*/ 7900199 w 11534150"/>
              <a:gd name="connsiteY5540" fmla="*/ 1759523 h 6510067"/>
              <a:gd name="connsiteX5541" fmla="*/ 7893380 w 11534150"/>
              <a:gd name="connsiteY5541" fmla="*/ 1838152 h 6510067"/>
              <a:gd name="connsiteX5542" fmla="*/ 7869462 w 11534150"/>
              <a:gd name="connsiteY5542" fmla="*/ 1838152 h 6510067"/>
              <a:gd name="connsiteX5543" fmla="*/ 7858802 w 11534150"/>
              <a:gd name="connsiteY5543" fmla="*/ 1715225 h 6510067"/>
              <a:gd name="connsiteX5544" fmla="*/ 7858061 w 11534150"/>
              <a:gd name="connsiteY5544" fmla="*/ 1714178 h 6510067"/>
              <a:gd name="connsiteX5545" fmla="*/ 7855680 w 11534150"/>
              <a:gd name="connsiteY5545" fmla="*/ 1702940 h 6510067"/>
              <a:gd name="connsiteX5546" fmla="*/ 7855680 w 11534150"/>
              <a:gd name="connsiteY5546" fmla="*/ 1689364 h 6510067"/>
              <a:gd name="connsiteX5547" fmla="*/ 7844278 w 11534150"/>
              <a:gd name="connsiteY5547" fmla="*/ 1729918 h 6510067"/>
              <a:gd name="connsiteX5548" fmla="*/ 7838738 w 11534150"/>
              <a:gd name="connsiteY5548" fmla="*/ 1736798 h 6510067"/>
              <a:gd name="connsiteX5549" fmla="*/ 7829715 w 11534150"/>
              <a:gd name="connsiteY5549" fmla="*/ 1737929 h 6510067"/>
              <a:gd name="connsiteX5550" fmla="*/ 7821307 w 11534150"/>
              <a:gd name="connsiteY5550" fmla="*/ 1724051 h 6510067"/>
              <a:gd name="connsiteX5551" fmla="*/ 7857215 w 11534150"/>
              <a:gd name="connsiteY5551" fmla="*/ 1596342 h 6510067"/>
              <a:gd name="connsiteX5552" fmla="*/ 7859315 w 11534150"/>
              <a:gd name="connsiteY5552" fmla="*/ 1592311 h 6510067"/>
              <a:gd name="connsiteX5553" fmla="*/ 7859512 w 11534150"/>
              <a:gd name="connsiteY5553" fmla="*/ 1592148 h 6510067"/>
              <a:gd name="connsiteX5554" fmla="*/ 7860854 w 11534150"/>
              <a:gd name="connsiteY5554" fmla="*/ 1589489 h 6510067"/>
              <a:gd name="connsiteX5555" fmla="*/ 7874182 w 11534150"/>
              <a:gd name="connsiteY5555" fmla="*/ 1579029 h 6510067"/>
              <a:gd name="connsiteX5556" fmla="*/ 7884135 w 11534150"/>
              <a:gd name="connsiteY5556" fmla="*/ 1577114 h 6510067"/>
              <a:gd name="connsiteX5557" fmla="*/ 7886217 w 11534150"/>
              <a:gd name="connsiteY5557" fmla="*/ 1569176 h 6510067"/>
              <a:gd name="connsiteX5558" fmla="*/ 7875223 w 11534150"/>
              <a:gd name="connsiteY5558" fmla="*/ 1566737 h 6510067"/>
              <a:gd name="connsiteX5559" fmla="*/ 7836035 w 11534150"/>
              <a:gd name="connsiteY5559" fmla="*/ 1501774 h 6510067"/>
              <a:gd name="connsiteX5560" fmla="*/ 7900199 w 11534150"/>
              <a:gd name="connsiteY5560" fmla="*/ 1431272 h 6510067"/>
              <a:gd name="connsiteX5561" fmla="*/ 7468456 w 11534150"/>
              <a:gd name="connsiteY5561" fmla="*/ 1396760 h 6510067"/>
              <a:gd name="connsiteX5562" fmla="*/ 7532620 w 11534150"/>
              <a:gd name="connsiteY5562" fmla="*/ 1467263 h 6510067"/>
              <a:gd name="connsiteX5563" fmla="*/ 7493432 w 11534150"/>
              <a:gd name="connsiteY5563" fmla="*/ 1532225 h 6510067"/>
              <a:gd name="connsiteX5564" fmla="*/ 7482438 w 11534150"/>
              <a:gd name="connsiteY5564" fmla="*/ 1534664 h 6510067"/>
              <a:gd name="connsiteX5565" fmla="*/ 7484521 w 11534150"/>
              <a:gd name="connsiteY5565" fmla="*/ 1542603 h 6510067"/>
              <a:gd name="connsiteX5566" fmla="*/ 7494473 w 11534150"/>
              <a:gd name="connsiteY5566" fmla="*/ 1544517 h 6510067"/>
              <a:gd name="connsiteX5567" fmla="*/ 7511613 w 11534150"/>
              <a:gd name="connsiteY5567" fmla="*/ 1562533 h 6510067"/>
              <a:gd name="connsiteX5568" fmla="*/ 7511798 w 11534150"/>
              <a:gd name="connsiteY5568" fmla="*/ 1563698 h 6510067"/>
              <a:gd name="connsiteX5569" fmla="*/ 7547322 w 11534150"/>
              <a:gd name="connsiteY5569" fmla="*/ 1690045 h 6510067"/>
              <a:gd name="connsiteX5570" fmla="*/ 7538914 w 11534150"/>
              <a:gd name="connsiteY5570" fmla="*/ 1703924 h 6510067"/>
              <a:gd name="connsiteX5571" fmla="*/ 7524351 w 11534150"/>
              <a:gd name="connsiteY5571" fmla="*/ 1695911 h 6510067"/>
              <a:gd name="connsiteX5572" fmla="*/ 7512975 w 11534150"/>
              <a:gd name="connsiteY5572" fmla="*/ 1655449 h 6510067"/>
              <a:gd name="connsiteX5573" fmla="*/ 7512975 w 11534150"/>
              <a:gd name="connsiteY5573" fmla="*/ 1668429 h 6510067"/>
              <a:gd name="connsiteX5574" fmla="*/ 7510594 w 11534150"/>
              <a:gd name="connsiteY5574" fmla="*/ 1679666 h 6510067"/>
              <a:gd name="connsiteX5575" fmla="*/ 7509853 w 11534150"/>
              <a:gd name="connsiteY5575" fmla="*/ 1680712 h 6510067"/>
              <a:gd name="connsiteX5576" fmla="*/ 7499193 w 11534150"/>
              <a:gd name="connsiteY5576" fmla="*/ 1803640 h 6510067"/>
              <a:gd name="connsiteX5577" fmla="*/ 7475275 w 11534150"/>
              <a:gd name="connsiteY5577" fmla="*/ 1803640 h 6510067"/>
              <a:gd name="connsiteX5578" fmla="*/ 7468456 w 11534150"/>
              <a:gd name="connsiteY5578" fmla="*/ 1725010 h 6510067"/>
              <a:gd name="connsiteX5579" fmla="*/ 7461637 w 11534150"/>
              <a:gd name="connsiteY5579" fmla="*/ 1803640 h 6510067"/>
              <a:gd name="connsiteX5580" fmla="*/ 7437719 w 11534150"/>
              <a:gd name="connsiteY5580" fmla="*/ 1803640 h 6510067"/>
              <a:gd name="connsiteX5581" fmla="*/ 7427059 w 11534150"/>
              <a:gd name="connsiteY5581" fmla="*/ 1680712 h 6510067"/>
              <a:gd name="connsiteX5582" fmla="*/ 7426318 w 11534150"/>
              <a:gd name="connsiteY5582" fmla="*/ 1679666 h 6510067"/>
              <a:gd name="connsiteX5583" fmla="*/ 7423937 w 11534150"/>
              <a:gd name="connsiteY5583" fmla="*/ 1668429 h 6510067"/>
              <a:gd name="connsiteX5584" fmla="*/ 7423937 w 11534150"/>
              <a:gd name="connsiteY5584" fmla="*/ 1654852 h 6510067"/>
              <a:gd name="connsiteX5585" fmla="*/ 7412535 w 11534150"/>
              <a:gd name="connsiteY5585" fmla="*/ 1695405 h 6510067"/>
              <a:gd name="connsiteX5586" fmla="*/ 7397972 w 11534150"/>
              <a:gd name="connsiteY5586" fmla="*/ 1703418 h 6510067"/>
              <a:gd name="connsiteX5587" fmla="*/ 7397972 w 11534150"/>
              <a:gd name="connsiteY5587" fmla="*/ 1703418 h 6510067"/>
              <a:gd name="connsiteX5588" fmla="*/ 7389564 w 11534150"/>
              <a:gd name="connsiteY5588" fmla="*/ 1689539 h 6510067"/>
              <a:gd name="connsiteX5589" fmla="*/ 7425472 w 11534150"/>
              <a:gd name="connsiteY5589" fmla="*/ 1561830 h 6510067"/>
              <a:gd name="connsiteX5590" fmla="*/ 7427572 w 11534150"/>
              <a:gd name="connsiteY5590" fmla="*/ 1557800 h 6510067"/>
              <a:gd name="connsiteX5591" fmla="*/ 7427769 w 11534150"/>
              <a:gd name="connsiteY5591" fmla="*/ 1557636 h 6510067"/>
              <a:gd name="connsiteX5592" fmla="*/ 7429111 w 11534150"/>
              <a:gd name="connsiteY5592" fmla="*/ 1554977 h 6510067"/>
              <a:gd name="connsiteX5593" fmla="*/ 7442439 w 11534150"/>
              <a:gd name="connsiteY5593" fmla="*/ 1544517 h 6510067"/>
              <a:gd name="connsiteX5594" fmla="*/ 7452392 w 11534150"/>
              <a:gd name="connsiteY5594" fmla="*/ 1542603 h 6510067"/>
              <a:gd name="connsiteX5595" fmla="*/ 7454474 w 11534150"/>
              <a:gd name="connsiteY5595" fmla="*/ 1534664 h 6510067"/>
              <a:gd name="connsiteX5596" fmla="*/ 7443480 w 11534150"/>
              <a:gd name="connsiteY5596" fmla="*/ 1532225 h 6510067"/>
              <a:gd name="connsiteX5597" fmla="*/ 7404292 w 11534150"/>
              <a:gd name="connsiteY5597" fmla="*/ 1467263 h 6510067"/>
              <a:gd name="connsiteX5598" fmla="*/ 7468456 w 11534150"/>
              <a:gd name="connsiteY5598" fmla="*/ 1396760 h 6510067"/>
              <a:gd name="connsiteX5599" fmla="*/ 4182613 w 11534150"/>
              <a:gd name="connsiteY5599" fmla="*/ 1386821 h 6510067"/>
              <a:gd name="connsiteX5600" fmla="*/ 4246777 w 11534150"/>
              <a:gd name="connsiteY5600" fmla="*/ 1457323 h 6510067"/>
              <a:gd name="connsiteX5601" fmla="*/ 4207590 w 11534150"/>
              <a:gd name="connsiteY5601" fmla="*/ 1522285 h 6510067"/>
              <a:gd name="connsiteX5602" fmla="*/ 4196596 w 11534150"/>
              <a:gd name="connsiteY5602" fmla="*/ 1524724 h 6510067"/>
              <a:gd name="connsiteX5603" fmla="*/ 4198679 w 11534150"/>
              <a:gd name="connsiteY5603" fmla="*/ 1532663 h 6510067"/>
              <a:gd name="connsiteX5604" fmla="*/ 4208630 w 11534150"/>
              <a:gd name="connsiteY5604" fmla="*/ 1534578 h 6510067"/>
              <a:gd name="connsiteX5605" fmla="*/ 4225770 w 11534150"/>
              <a:gd name="connsiteY5605" fmla="*/ 1552593 h 6510067"/>
              <a:gd name="connsiteX5606" fmla="*/ 4225954 w 11534150"/>
              <a:gd name="connsiteY5606" fmla="*/ 1553758 h 6510067"/>
              <a:gd name="connsiteX5607" fmla="*/ 4261479 w 11534150"/>
              <a:gd name="connsiteY5607" fmla="*/ 1680107 h 6510067"/>
              <a:gd name="connsiteX5608" fmla="*/ 4253072 w 11534150"/>
              <a:gd name="connsiteY5608" fmla="*/ 1693984 h 6510067"/>
              <a:gd name="connsiteX5609" fmla="*/ 4253072 w 11534150"/>
              <a:gd name="connsiteY5609" fmla="*/ 1693986 h 6510067"/>
              <a:gd name="connsiteX5610" fmla="*/ 4238509 w 11534150"/>
              <a:gd name="connsiteY5610" fmla="*/ 1685972 h 6510067"/>
              <a:gd name="connsiteX5611" fmla="*/ 4227133 w 11534150"/>
              <a:gd name="connsiteY5611" fmla="*/ 1645509 h 6510067"/>
              <a:gd name="connsiteX5612" fmla="*/ 4227133 w 11534150"/>
              <a:gd name="connsiteY5612" fmla="*/ 1658490 h 6510067"/>
              <a:gd name="connsiteX5613" fmla="*/ 4224753 w 11534150"/>
              <a:gd name="connsiteY5613" fmla="*/ 1669727 h 6510067"/>
              <a:gd name="connsiteX5614" fmla="*/ 4224011 w 11534150"/>
              <a:gd name="connsiteY5614" fmla="*/ 1670772 h 6510067"/>
              <a:gd name="connsiteX5615" fmla="*/ 4213351 w 11534150"/>
              <a:gd name="connsiteY5615" fmla="*/ 1793701 h 6510067"/>
              <a:gd name="connsiteX5616" fmla="*/ 4189433 w 11534150"/>
              <a:gd name="connsiteY5616" fmla="*/ 1793701 h 6510067"/>
              <a:gd name="connsiteX5617" fmla="*/ 4182613 w 11534150"/>
              <a:gd name="connsiteY5617" fmla="*/ 1715072 h 6510067"/>
              <a:gd name="connsiteX5618" fmla="*/ 4175795 w 11534150"/>
              <a:gd name="connsiteY5618" fmla="*/ 1793701 h 6510067"/>
              <a:gd name="connsiteX5619" fmla="*/ 4151877 w 11534150"/>
              <a:gd name="connsiteY5619" fmla="*/ 1793701 h 6510067"/>
              <a:gd name="connsiteX5620" fmla="*/ 4141217 w 11534150"/>
              <a:gd name="connsiteY5620" fmla="*/ 1670774 h 6510067"/>
              <a:gd name="connsiteX5621" fmla="*/ 4140476 w 11534150"/>
              <a:gd name="connsiteY5621" fmla="*/ 1669727 h 6510067"/>
              <a:gd name="connsiteX5622" fmla="*/ 4138096 w 11534150"/>
              <a:gd name="connsiteY5622" fmla="*/ 1658490 h 6510067"/>
              <a:gd name="connsiteX5623" fmla="*/ 4138096 w 11534150"/>
              <a:gd name="connsiteY5623" fmla="*/ 1644913 h 6510067"/>
              <a:gd name="connsiteX5624" fmla="*/ 4126693 w 11534150"/>
              <a:gd name="connsiteY5624" fmla="*/ 1685466 h 6510067"/>
              <a:gd name="connsiteX5625" fmla="*/ 4121152 w 11534150"/>
              <a:gd name="connsiteY5625" fmla="*/ 1692347 h 6510067"/>
              <a:gd name="connsiteX5626" fmla="*/ 4112130 w 11534150"/>
              <a:gd name="connsiteY5626" fmla="*/ 1693478 h 6510067"/>
              <a:gd name="connsiteX5627" fmla="*/ 4103721 w 11534150"/>
              <a:gd name="connsiteY5627" fmla="*/ 1679600 h 6510067"/>
              <a:gd name="connsiteX5628" fmla="*/ 4139630 w 11534150"/>
              <a:gd name="connsiteY5628" fmla="*/ 1551890 h 6510067"/>
              <a:gd name="connsiteX5629" fmla="*/ 4141730 w 11534150"/>
              <a:gd name="connsiteY5629" fmla="*/ 1547860 h 6510067"/>
              <a:gd name="connsiteX5630" fmla="*/ 4141926 w 11534150"/>
              <a:gd name="connsiteY5630" fmla="*/ 1547697 h 6510067"/>
              <a:gd name="connsiteX5631" fmla="*/ 4143269 w 11534150"/>
              <a:gd name="connsiteY5631" fmla="*/ 1545038 h 6510067"/>
              <a:gd name="connsiteX5632" fmla="*/ 4156596 w 11534150"/>
              <a:gd name="connsiteY5632" fmla="*/ 1534578 h 6510067"/>
              <a:gd name="connsiteX5633" fmla="*/ 4166548 w 11534150"/>
              <a:gd name="connsiteY5633" fmla="*/ 1532663 h 6510067"/>
              <a:gd name="connsiteX5634" fmla="*/ 4168632 w 11534150"/>
              <a:gd name="connsiteY5634" fmla="*/ 1524724 h 6510067"/>
              <a:gd name="connsiteX5635" fmla="*/ 4157638 w 11534150"/>
              <a:gd name="connsiteY5635" fmla="*/ 1522285 h 6510067"/>
              <a:gd name="connsiteX5636" fmla="*/ 4118450 w 11534150"/>
              <a:gd name="connsiteY5636" fmla="*/ 1457323 h 6510067"/>
              <a:gd name="connsiteX5637" fmla="*/ 4182613 w 11534150"/>
              <a:gd name="connsiteY5637" fmla="*/ 1386821 h 6510067"/>
              <a:gd name="connsiteX5638" fmla="*/ 3555745 w 11534150"/>
              <a:gd name="connsiteY5638" fmla="*/ 1350034 h 6510067"/>
              <a:gd name="connsiteX5639" fmla="*/ 3619908 w 11534150"/>
              <a:gd name="connsiteY5639" fmla="*/ 1420537 h 6510067"/>
              <a:gd name="connsiteX5640" fmla="*/ 3580721 w 11534150"/>
              <a:gd name="connsiteY5640" fmla="*/ 1485499 h 6510067"/>
              <a:gd name="connsiteX5641" fmla="*/ 3569727 w 11534150"/>
              <a:gd name="connsiteY5641" fmla="*/ 1487938 h 6510067"/>
              <a:gd name="connsiteX5642" fmla="*/ 3571809 w 11534150"/>
              <a:gd name="connsiteY5642" fmla="*/ 1495877 h 6510067"/>
              <a:gd name="connsiteX5643" fmla="*/ 3581762 w 11534150"/>
              <a:gd name="connsiteY5643" fmla="*/ 1497791 h 6510067"/>
              <a:gd name="connsiteX5644" fmla="*/ 3598901 w 11534150"/>
              <a:gd name="connsiteY5644" fmla="*/ 1515807 h 6510067"/>
              <a:gd name="connsiteX5645" fmla="*/ 3599086 w 11534150"/>
              <a:gd name="connsiteY5645" fmla="*/ 1516972 h 6510067"/>
              <a:gd name="connsiteX5646" fmla="*/ 3634611 w 11534150"/>
              <a:gd name="connsiteY5646" fmla="*/ 1643319 h 6510067"/>
              <a:gd name="connsiteX5647" fmla="*/ 3626203 w 11534150"/>
              <a:gd name="connsiteY5647" fmla="*/ 1657198 h 6510067"/>
              <a:gd name="connsiteX5648" fmla="*/ 3626203 w 11534150"/>
              <a:gd name="connsiteY5648" fmla="*/ 1657198 h 6510067"/>
              <a:gd name="connsiteX5649" fmla="*/ 3611640 w 11534150"/>
              <a:gd name="connsiteY5649" fmla="*/ 1649186 h 6510067"/>
              <a:gd name="connsiteX5650" fmla="*/ 3600263 w 11534150"/>
              <a:gd name="connsiteY5650" fmla="*/ 1608723 h 6510067"/>
              <a:gd name="connsiteX5651" fmla="*/ 3600263 w 11534150"/>
              <a:gd name="connsiteY5651" fmla="*/ 1621702 h 6510067"/>
              <a:gd name="connsiteX5652" fmla="*/ 3597883 w 11534150"/>
              <a:gd name="connsiteY5652" fmla="*/ 1632939 h 6510067"/>
              <a:gd name="connsiteX5653" fmla="*/ 3597142 w 11534150"/>
              <a:gd name="connsiteY5653" fmla="*/ 1633986 h 6510067"/>
              <a:gd name="connsiteX5654" fmla="*/ 3586482 w 11534150"/>
              <a:gd name="connsiteY5654" fmla="*/ 1756913 h 6510067"/>
              <a:gd name="connsiteX5655" fmla="*/ 3562563 w 11534150"/>
              <a:gd name="connsiteY5655" fmla="*/ 1756913 h 6510067"/>
              <a:gd name="connsiteX5656" fmla="*/ 3555745 w 11534150"/>
              <a:gd name="connsiteY5656" fmla="*/ 1678284 h 6510067"/>
              <a:gd name="connsiteX5657" fmla="*/ 3548926 w 11534150"/>
              <a:gd name="connsiteY5657" fmla="*/ 1756913 h 6510067"/>
              <a:gd name="connsiteX5658" fmla="*/ 3525008 w 11534150"/>
              <a:gd name="connsiteY5658" fmla="*/ 1756913 h 6510067"/>
              <a:gd name="connsiteX5659" fmla="*/ 3514347 w 11534150"/>
              <a:gd name="connsiteY5659" fmla="*/ 1633987 h 6510067"/>
              <a:gd name="connsiteX5660" fmla="*/ 3513607 w 11534150"/>
              <a:gd name="connsiteY5660" fmla="*/ 1632939 h 6510067"/>
              <a:gd name="connsiteX5661" fmla="*/ 3511227 w 11534150"/>
              <a:gd name="connsiteY5661" fmla="*/ 1621702 h 6510067"/>
              <a:gd name="connsiteX5662" fmla="*/ 3511227 w 11534150"/>
              <a:gd name="connsiteY5662" fmla="*/ 1608126 h 6510067"/>
              <a:gd name="connsiteX5663" fmla="*/ 3499824 w 11534150"/>
              <a:gd name="connsiteY5663" fmla="*/ 1648679 h 6510067"/>
              <a:gd name="connsiteX5664" fmla="*/ 3485260 w 11534150"/>
              <a:gd name="connsiteY5664" fmla="*/ 1656692 h 6510067"/>
              <a:gd name="connsiteX5665" fmla="*/ 3485261 w 11534150"/>
              <a:gd name="connsiteY5665" fmla="*/ 1656692 h 6510067"/>
              <a:gd name="connsiteX5666" fmla="*/ 3476853 w 11534150"/>
              <a:gd name="connsiteY5666" fmla="*/ 1642813 h 6510067"/>
              <a:gd name="connsiteX5667" fmla="*/ 3512761 w 11534150"/>
              <a:gd name="connsiteY5667" fmla="*/ 1515104 h 6510067"/>
              <a:gd name="connsiteX5668" fmla="*/ 3514861 w 11534150"/>
              <a:gd name="connsiteY5668" fmla="*/ 1511074 h 6510067"/>
              <a:gd name="connsiteX5669" fmla="*/ 3515058 w 11534150"/>
              <a:gd name="connsiteY5669" fmla="*/ 1510910 h 6510067"/>
              <a:gd name="connsiteX5670" fmla="*/ 3516400 w 11534150"/>
              <a:gd name="connsiteY5670" fmla="*/ 1508251 h 6510067"/>
              <a:gd name="connsiteX5671" fmla="*/ 3529728 w 11534150"/>
              <a:gd name="connsiteY5671" fmla="*/ 1497791 h 6510067"/>
              <a:gd name="connsiteX5672" fmla="*/ 3539680 w 11534150"/>
              <a:gd name="connsiteY5672" fmla="*/ 1495877 h 6510067"/>
              <a:gd name="connsiteX5673" fmla="*/ 3541763 w 11534150"/>
              <a:gd name="connsiteY5673" fmla="*/ 1487938 h 6510067"/>
              <a:gd name="connsiteX5674" fmla="*/ 3530769 w 11534150"/>
              <a:gd name="connsiteY5674" fmla="*/ 1485499 h 6510067"/>
              <a:gd name="connsiteX5675" fmla="*/ 3491581 w 11534150"/>
              <a:gd name="connsiteY5675" fmla="*/ 1420537 h 6510067"/>
              <a:gd name="connsiteX5676" fmla="*/ 3555745 w 11534150"/>
              <a:gd name="connsiteY5676" fmla="*/ 1350034 h 6510067"/>
              <a:gd name="connsiteX5677" fmla="*/ 1757790 w 11534150"/>
              <a:gd name="connsiteY5677" fmla="*/ 1333510 h 6510067"/>
              <a:gd name="connsiteX5678" fmla="*/ 1821954 w 11534150"/>
              <a:gd name="connsiteY5678" fmla="*/ 1404013 h 6510067"/>
              <a:gd name="connsiteX5679" fmla="*/ 1782764 w 11534150"/>
              <a:gd name="connsiteY5679" fmla="*/ 1468975 h 6510067"/>
              <a:gd name="connsiteX5680" fmla="*/ 1771771 w 11534150"/>
              <a:gd name="connsiteY5680" fmla="*/ 1471414 h 6510067"/>
              <a:gd name="connsiteX5681" fmla="*/ 1773855 w 11534150"/>
              <a:gd name="connsiteY5681" fmla="*/ 1479352 h 6510067"/>
              <a:gd name="connsiteX5682" fmla="*/ 1783807 w 11534150"/>
              <a:gd name="connsiteY5682" fmla="*/ 1481267 h 6510067"/>
              <a:gd name="connsiteX5683" fmla="*/ 1800947 w 11534150"/>
              <a:gd name="connsiteY5683" fmla="*/ 1499283 h 6510067"/>
              <a:gd name="connsiteX5684" fmla="*/ 1801131 w 11534150"/>
              <a:gd name="connsiteY5684" fmla="*/ 1500448 h 6510067"/>
              <a:gd name="connsiteX5685" fmla="*/ 1836656 w 11534150"/>
              <a:gd name="connsiteY5685" fmla="*/ 1626795 h 6510067"/>
              <a:gd name="connsiteX5686" fmla="*/ 1828247 w 11534150"/>
              <a:gd name="connsiteY5686" fmla="*/ 1640674 h 6510067"/>
              <a:gd name="connsiteX5687" fmla="*/ 1813683 w 11534150"/>
              <a:gd name="connsiteY5687" fmla="*/ 1632661 h 6510067"/>
              <a:gd name="connsiteX5688" fmla="*/ 1802309 w 11534150"/>
              <a:gd name="connsiteY5688" fmla="*/ 1592199 h 6510067"/>
              <a:gd name="connsiteX5689" fmla="*/ 1802309 w 11534150"/>
              <a:gd name="connsiteY5689" fmla="*/ 1605178 h 6510067"/>
              <a:gd name="connsiteX5690" fmla="*/ 1799927 w 11534150"/>
              <a:gd name="connsiteY5690" fmla="*/ 1616415 h 6510067"/>
              <a:gd name="connsiteX5691" fmla="*/ 1799187 w 11534150"/>
              <a:gd name="connsiteY5691" fmla="*/ 1617462 h 6510067"/>
              <a:gd name="connsiteX5692" fmla="*/ 1788526 w 11534150"/>
              <a:gd name="connsiteY5692" fmla="*/ 1740389 h 6510067"/>
              <a:gd name="connsiteX5693" fmla="*/ 1764606 w 11534150"/>
              <a:gd name="connsiteY5693" fmla="*/ 1740389 h 6510067"/>
              <a:gd name="connsiteX5694" fmla="*/ 1757790 w 11534150"/>
              <a:gd name="connsiteY5694" fmla="*/ 1661760 h 6510067"/>
              <a:gd name="connsiteX5695" fmla="*/ 1750969 w 11534150"/>
              <a:gd name="connsiteY5695" fmla="*/ 1740389 h 6510067"/>
              <a:gd name="connsiteX5696" fmla="*/ 1727051 w 11534150"/>
              <a:gd name="connsiteY5696" fmla="*/ 1740389 h 6510067"/>
              <a:gd name="connsiteX5697" fmla="*/ 1716389 w 11534150"/>
              <a:gd name="connsiteY5697" fmla="*/ 1617463 h 6510067"/>
              <a:gd name="connsiteX5698" fmla="*/ 1715647 w 11534150"/>
              <a:gd name="connsiteY5698" fmla="*/ 1616415 h 6510067"/>
              <a:gd name="connsiteX5699" fmla="*/ 1713269 w 11534150"/>
              <a:gd name="connsiteY5699" fmla="*/ 1605178 h 6510067"/>
              <a:gd name="connsiteX5700" fmla="*/ 1713269 w 11534150"/>
              <a:gd name="connsiteY5700" fmla="*/ 1591601 h 6510067"/>
              <a:gd name="connsiteX5701" fmla="*/ 1701864 w 11534150"/>
              <a:gd name="connsiteY5701" fmla="*/ 1632155 h 6510067"/>
              <a:gd name="connsiteX5702" fmla="*/ 1687301 w 11534150"/>
              <a:gd name="connsiteY5702" fmla="*/ 1640168 h 6510067"/>
              <a:gd name="connsiteX5703" fmla="*/ 1687301 w 11534150"/>
              <a:gd name="connsiteY5703" fmla="*/ 1640167 h 6510067"/>
              <a:gd name="connsiteX5704" fmla="*/ 1678893 w 11534150"/>
              <a:gd name="connsiteY5704" fmla="*/ 1626289 h 6510067"/>
              <a:gd name="connsiteX5705" fmla="*/ 1714803 w 11534150"/>
              <a:gd name="connsiteY5705" fmla="*/ 1498579 h 6510067"/>
              <a:gd name="connsiteX5706" fmla="*/ 1716905 w 11534150"/>
              <a:gd name="connsiteY5706" fmla="*/ 1494549 h 6510067"/>
              <a:gd name="connsiteX5707" fmla="*/ 1717101 w 11534150"/>
              <a:gd name="connsiteY5707" fmla="*/ 1494386 h 6510067"/>
              <a:gd name="connsiteX5708" fmla="*/ 1718442 w 11534150"/>
              <a:gd name="connsiteY5708" fmla="*/ 1491727 h 6510067"/>
              <a:gd name="connsiteX5709" fmla="*/ 1731772 w 11534150"/>
              <a:gd name="connsiteY5709" fmla="*/ 1481267 h 6510067"/>
              <a:gd name="connsiteX5710" fmla="*/ 1741722 w 11534150"/>
              <a:gd name="connsiteY5710" fmla="*/ 1479352 h 6510067"/>
              <a:gd name="connsiteX5711" fmla="*/ 1743805 w 11534150"/>
              <a:gd name="connsiteY5711" fmla="*/ 1471414 h 6510067"/>
              <a:gd name="connsiteX5712" fmla="*/ 1732810 w 11534150"/>
              <a:gd name="connsiteY5712" fmla="*/ 1468975 h 6510067"/>
              <a:gd name="connsiteX5713" fmla="*/ 1693621 w 11534150"/>
              <a:gd name="connsiteY5713" fmla="*/ 1404013 h 6510067"/>
              <a:gd name="connsiteX5714" fmla="*/ 1757790 w 11534150"/>
              <a:gd name="connsiteY5714" fmla="*/ 1333510 h 6510067"/>
              <a:gd name="connsiteX5715" fmla="*/ 1179824 w 11534150"/>
              <a:gd name="connsiteY5715" fmla="*/ 1291871 h 6510067"/>
              <a:gd name="connsiteX5716" fmla="*/ 1243989 w 11534150"/>
              <a:gd name="connsiteY5716" fmla="*/ 1362374 h 6510067"/>
              <a:gd name="connsiteX5717" fmla="*/ 1204800 w 11534150"/>
              <a:gd name="connsiteY5717" fmla="*/ 1427336 h 6510067"/>
              <a:gd name="connsiteX5718" fmla="*/ 1193806 w 11534150"/>
              <a:gd name="connsiteY5718" fmla="*/ 1429774 h 6510067"/>
              <a:gd name="connsiteX5719" fmla="*/ 1195889 w 11534150"/>
              <a:gd name="connsiteY5719" fmla="*/ 1437713 h 6510067"/>
              <a:gd name="connsiteX5720" fmla="*/ 1205841 w 11534150"/>
              <a:gd name="connsiteY5720" fmla="*/ 1439628 h 6510067"/>
              <a:gd name="connsiteX5721" fmla="*/ 1222981 w 11534150"/>
              <a:gd name="connsiteY5721" fmla="*/ 1457644 h 6510067"/>
              <a:gd name="connsiteX5722" fmla="*/ 1223166 w 11534150"/>
              <a:gd name="connsiteY5722" fmla="*/ 1458809 h 6510067"/>
              <a:gd name="connsiteX5723" fmla="*/ 1258690 w 11534150"/>
              <a:gd name="connsiteY5723" fmla="*/ 1585156 h 6510067"/>
              <a:gd name="connsiteX5724" fmla="*/ 1250283 w 11534150"/>
              <a:gd name="connsiteY5724" fmla="*/ 1599034 h 6510067"/>
              <a:gd name="connsiteX5725" fmla="*/ 1235720 w 11534150"/>
              <a:gd name="connsiteY5725" fmla="*/ 1591022 h 6510067"/>
              <a:gd name="connsiteX5726" fmla="*/ 1224343 w 11534150"/>
              <a:gd name="connsiteY5726" fmla="*/ 1550560 h 6510067"/>
              <a:gd name="connsiteX5727" fmla="*/ 1224343 w 11534150"/>
              <a:gd name="connsiteY5727" fmla="*/ 1563538 h 6510067"/>
              <a:gd name="connsiteX5728" fmla="*/ 1221962 w 11534150"/>
              <a:gd name="connsiteY5728" fmla="*/ 1574776 h 6510067"/>
              <a:gd name="connsiteX5729" fmla="*/ 1221221 w 11534150"/>
              <a:gd name="connsiteY5729" fmla="*/ 1575822 h 6510067"/>
              <a:gd name="connsiteX5730" fmla="*/ 1210561 w 11534150"/>
              <a:gd name="connsiteY5730" fmla="*/ 1698750 h 6510067"/>
              <a:gd name="connsiteX5731" fmla="*/ 1186643 w 11534150"/>
              <a:gd name="connsiteY5731" fmla="*/ 1698750 h 6510067"/>
              <a:gd name="connsiteX5732" fmla="*/ 1179824 w 11534150"/>
              <a:gd name="connsiteY5732" fmla="*/ 1620120 h 6510067"/>
              <a:gd name="connsiteX5733" fmla="*/ 1173006 w 11534150"/>
              <a:gd name="connsiteY5733" fmla="*/ 1698750 h 6510067"/>
              <a:gd name="connsiteX5734" fmla="*/ 1149087 w 11534150"/>
              <a:gd name="connsiteY5734" fmla="*/ 1698750 h 6510067"/>
              <a:gd name="connsiteX5735" fmla="*/ 1138428 w 11534150"/>
              <a:gd name="connsiteY5735" fmla="*/ 1575822 h 6510067"/>
              <a:gd name="connsiteX5736" fmla="*/ 1137686 w 11534150"/>
              <a:gd name="connsiteY5736" fmla="*/ 1574776 h 6510067"/>
              <a:gd name="connsiteX5737" fmla="*/ 1135305 w 11534150"/>
              <a:gd name="connsiteY5737" fmla="*/ 1563538 h 6510067"/>
              <a:gd name="connsiteX5738" fmla="*/ 1135305 w 11534150"/>
              <a:gd name="connsiteY5738" fmla="*/ 1549962 h 6510067"/>
              <a:gd name="connsiteX5739" fmla="*/ 1123903 w 11534150"/>
              <a:gd name="connsiteY5739" fmla="*/ 1590516 h 6510067"/>
              <a:gd name="connsiteX5740" fmla="*/ 1109340 w 11534150"/>
              <a:gd name="connsiteY5740" fmla="*/ 1598529 h 6510067"/>
              <a:gd name="connsiteX5741" fmla="*/ 1109341 w 11534150"/>
              <a:gd name="connsiteY5741" fmla="*/ 1598528 h 6510067"/>
              <a:gd name="connsiteX5742" fmla="*/ 1100933 w 11534150"/>
              <a:gd name="connsiteY5742" fmla="*/ 1584649 h 6510067"/>
              <a:gd name="connsiteX5743" fmla="*/ 1136840 w 11534150"/>
              <a:gd name="connsiteY5743" fmla="*/ 1456940 h 6510067"/>
              <a:gd name="connsiteX5744" fmla="*/ 1138941 w 11534150"/>
              <a:gd name="connsiteY5744" fmla="*/ 1452910 h 6510067"/>
              <a:gd name="connsiteX5745" fmla="*/ 1139139 w 11534150"/>
              <a:gd name="connsiteY5745" fmla="*/ 1452747 h 6510067"/>
              <a:gd name="connsiteX5746" fmla="*/ 1140480 w 11534150"/>
              <a:gd name="connsiteY5746" fmla="*/ 1450087 h 6510067"/>
              <a:gd name="connsiteX5747" fmla="*/ 1153808 w 11534150"/>
              <a:gd name="connsiteY5747" fmla="*/ 1439628 h 6510067"/>
              <a:gd name="connsiteX5748" fmla="*/ 1163760 w 11534150"/>
              <a:gd name="connsiteY5748" fmla="*/ 1437713 h 6510067"/>
              <a:gd name="connsiteX5749" fmla="*/ 1165842 w 11534150"/>
              <a:gd name="connsiteY5749" fmla="*/ 1429774 h 6510067"/>
              <a:gd name="connsiteX5750" fmla="*/ 1154848 w 11534150"/>
              <a:gd name="connsiteY5750" fmla="*/ 1427336 h 6510067"/>
              <a:gd name="connsiteX5751" fmla="*/ 1115660 w 11534150"/>
              <a:gd name="connsiteY5751" fmla="*/ 1362374 h 6510067"/>
              <a:gd name="connsiteX5752" fmla="*/ 1179824 w 11534150"/>
              <a:gd name="connsiteY5752" fmla="*/ 1291871 h 6510067"/>
              <a:gd name="connsiteX5753" fmla="*/ 5462183 w 11534150"/>
              <a:gd name="connsiteY5753" fmla="*/ 1272396 h 6510067"/>
              <a:gd name="connsiteX5754" fmla="*/ 5526346 w 11534150"/>
              <a:gd name="connsiteY5754" fmla="*/ 1342899 h 6510067"/>
              <a:gd name="connsiteX5755" fmla="*/ 5487158 w 11534150"/>
              <a:gd name="connsiteY5755" fmla="*/ 1407861 h 6510067"/>
              <a:gd name="connsiteX5756" fmla="*/ 5476164 w 11534150"/>
              <a:gd name="connsiteY5756" fmla="*/ 1410300 h 6510067"/>
              <a:gd name="connsiteX5757" fmla="*/ 5478247 w 11534150"/>
              <a:gd name="connsiteY5757" fmla="*/ 1418239 h 6510067"/>
              <a:gd name="connsiteX5758" fmla="*/ 5488199 w 11534150"/>
              <a:gd name="connsiteY5758" fmla="*/ 1420153 h 6510067"/>
              <a:gd name="connsiteX5759" fmla="*/ 5505339 w 11534150"/>
              <a:gd name="connsiteY5759" fmla="*/ 1438169 h 6510067"/>
              <a:gd name="connsiteX5760" fmla="*/ 5505524 w 11534150"/>
              <a:gd name="connsiteY5760" fmla="*/ 1439334 h 6510067"/>
              <a:gd name="connsiteX5761" fmla="*/ 5541048 w 11534150"/>
              <a:gd name="connsiteY5761" fmla="*/ 1565681 h 6510067"/>
              <a:gd name="connsiteX5762" fmla="*/ 5532641 w 11534150"/>
              <a:gd name="connsiteY5762" fmla="*/ 1579560 h 6510067"/>
              <a:gd name="connsiteX5763" fmla="*/ 5532641 w 11534150"/>
              <a:gd name="connsiteY5763" fmla="*/ 1579560 h 6510067"/>
              <a:gd name="connsiteX5764" fmla="*/ 5518077 w 11534150"/>
              <a:gd name="connsiteY5764" fmla="*/ 1571547 h 6510067"/>
              <a:gd name="connsiteX5765" fmla="*/ 5506701 w 11534150"/>
              <a:gd name="connsiteY5765" fmla="*/ 1531085 h 6510067"/>
              <a:gd name="connsiteX5766" fmla="*/ 5506701 w 11534150"/>
              <a:gd name="connsiteY5766" fmla="*/ 1544064 h 6510067"/>
              <a:gd name="connsiteX5767" fmla="*/ 5504320 w 11534150"/>
              <a:gd name="connsiteY5767" fmla="*/ 1555301 h 6510067"/>
              <a:gd name="connsiteX5768" fmla="*/ 5503579 w 11534150"/>
              <a:gd name="connsiteY5768" fmla="*/ 1556348 h 6510067"/>
              <a:gd name="connsiteX5769" fmla="*/ 5492919 w 11534150"/>
              <a:gd name="connsiteY5769" fmla="*/ 1679275 h 6510067"/>
              <a:gd name="connsiteX5770" fmla="*/ 5469001 w 11534150"/>
              <a:gd name="connsiteY5770" fmla="*/ 1679275 h 6510067"/>
              <a:gd name="connsiteX5771" fmla="*/ 5462183 w 11534150"/>
              <a:gd name="connsiteY5771" fmla="*/ 1600646 h 6510067"/>
              <a:gd name="connsiteX5772" fmla="*/ 5455363 w 11534150"/>
              <a:gd name="connsiteY5772" fmla="*/ 1679275 h 6510067"/>
              <a:gd name="connsiteX5773" fmla="*/ 5431445 w 11534150"/>
              <a:gd name="connsiteY5773" fmla="*/ 1679275 h 6510067"/>
              <a:gd name="connsiteX5774" fmla="*/ 5420785 w 11534150"/>
              <a:gd name="connsiteY5774" fmla="*/ 1556349 h 6510067"/>
              <a:gd name="connsiteX5775" fmla="*/ 5420044 w 11534150"/>
              <a:gd name="connsiteY5775" fmla="*/ 1555301 h 6510067"/>
              <a:gd name="connsiteX5776" fmla="*/ 5417664 w 11534150"/>
              <a:gd name="connsiteY5776" fmla="*/ 1544064 h 6510067"/>
              <a:gd name="connsiteX5777" fmla="*/ 5417664 w 11534150"/>
              <a:gd name="connsiteY5777" fmla="*/ 1530487 h 6510067"/>
              <a:gd name="connsiteX5778" fmla="*/ 5406261 w 11534150"/>
              <a:gd name="connsiteY5778" fmla="*/ 1571041 h 6510067"/>
              <a:gd name="connsiteX5779" fmla="*/ 5391698 w 11534150"/>
              <a:gd name="connsiteY5779" fmla="*/ 1579054 h 6510067"/>
              <a:gd name="connsiteX5780" fmla="*/ 5391699 w 11534150"/>
              <a:gd name="connsiteY5780" fmla="*/ 1579054 h 6510067"/>
              <a:gd name="connsiteX5781" fmla="*/ 5383290 w 11534150"/>
              <a:gd name="connsiteY5781" fmla="*/ 1565175 h 6510067"/>
              <a:gd name="connsiteX5782" fmla="*/ 5419198 w 11534150"/>
              <a:gd name="connsiteY5782" fmla="*/ 1437466 h 6510067"/>
              <a:gd name="connsiteX5783" fmla="*/ 5421298 w 11534150"/>
              <a:gd name="connsiteY5783" fmla="*/ 1433436 h 6510067"/>
              <a:gd name="connsiteX5784" fmla="*/ 5421495 w 11534150"/>
              <a:gd name="connsiteY5784" fmla="*/ 1433272 h 6510067"/>
              <a:gd name="connsiteX5785" fmla="*/ 5422837 w 11534150"/>
              <a:gd name="connsiteY5785" fmla="*/ 1430613 h 6510067"/>
              <a:gd name="connsiteX5786" fmla="*/ 5436166 w 11534150"/>
              <a:gd name="connsiteY5786" fmla="*/ 1420153 h 6510067"/>
              <a:gd name="connsiteX5787" fmla="*/ 5446118 w 11534150"/>
              <a:gd name="connsiteY5787" fmla="*/ 1418239 h 6510067"/>
              <a:gd name="connsiteX5788" fmla="*/ 5448201 w 11534150"/>
              <a:gd name="connsiteY5788" fmla="*/ 1410300 h 6510067"/>
              <a:gd name="connsiteX5789" fmla="*/ 5437206 w 11534150"/>
              <a:gd name="connsiteY5789" fmla="*/ 1407861 h 6510067"/>
              <a:gd name="connsiteX5790" fmla="*/ 5398019 w 11534150"/>
              <a:gd name="connsiteY5790" fmla="*/ 1342899 h 6510067"/>
              <a:gd name="connsiteX5791" fmla="*/ 5462183 w 11534150"/>
              <a:gd name="connsiteY5791" fmla="*/ 1272396 h 6510067"/>
              <a:gd name="connsiteX5792" fmla="*/ 10608471 w 11534150"/>
              <a:gd name="connsiteY5792" fmla="*/ 1250117 h 6510067"/>
              <a:gd name="connsiteX5793" fmla="*/ 10672635 w 11534150"/>
              <a:gd name="connsiteY5793" fmla="*/ 1320619 h 6510067"/>
              <a:gd name="connsiteX5794" fmla="*/ 10633446 w 11534150"/>
              <a:gd name="connsiteY5794" fmla="*/ 1385581 h 6510067"/>
              <a:gd name="connsiteX5795" fmla="*/ 10622453 w 11534150"/>
              <a:gd name="connsiteY5795" fmla="*/ 1388021 h 6510067"/>
              <a:gd name="connsiteX5796" fmla="*/ 10624535 w 11534150"/>
              <a:gd name="connsiteY5796" fmla="*/ 1395959 h 6510067"/>
              <a:gd name="connsiteX5797" fmla="*/ 10634488 w 11534150"/>
              <a:gd name="connsiteY5797" fmla="*/ 1397874 h 6510067"/>
              <a:gd name="connsiteX5798" fmla="*/ 10651628 w 11534150"/>
              <a:gd name="connsiteY5798" fmla="*/ 1415890 h 6510067"/>
              <a:gd name="connsiteX5799" fmla="*/ 10651812 w 11534150"/>
              <a:gd name="connsiteY5799" fmla="*/ 1417054 h 6510067"/>
              <a:gd name="connsiteX5800" fmla="*/ 10687337 w 11534150"/>
              <a:gd name="connsiteY5800" fmla="*/ 1543401 h 6510067"/>
              <a:gd name="connsiteX5801" fmla="*/ 10678929 w 11534150"/>
              <a:gd name="connsiteY5801" fmla="*/ 1557280 h 6510067"/>
              <a:gd name="connsiteX5802" fmla="*/ 10678929 w 11534150"/>
              <a:gd name="connsiteY5802" fmla="*/ 1557280 h 6510067"/>
              <a:gd name="connsiteX5803" fmla="*/ 10664366 w 11534150"/>
              <a:gd name="connsiteY5803" fmla="*/ 1549267 h 6510067"/>
              <a:gd name="connsiteX5804" fmla="*/ 10652989 w 11534150"/>
              <a:gd name="connsiteY5804" fmla="*/ 1508805 h 6510067"/>
              <a:gd name="connsiteX5805" fmla="*/ 10652989 w 11534150"/>
              <a:gd name="connsiteY5805" fmla="*/ 1521784 h 6510067"/>
              <a:gd name="connsiteX5806" fmla="*/ 10650609 w 11534150"/>
              <a:gd name="connsiteY5806" fmla="*/ 1533022 h 6510067"/>
              <a:gd name="connsiteX5807" fmla="*/ 10649868 w 11534150"/>
              <a:gd name="connsiteY5807" fmla="*/ 1534068 h 6510067"/>
              <a:gd name="connsiteX5808" fmla="*/ 10639208 w 11534150"/>
              <a:gd name="connsiteY5808" fmla="*/ 1656995 h 6510067"/>
              <a:gd name="connsiteX5809" fmla="*/ 10615290 w 11534150"/>
              <a:gd name="connsiteY5809" fmla="*/ 1656995 h 6510067"/>
              <a:gd name="connsiteX5810" fmla="*/ 10608471 w 11534150"/>
              <a:gd name="connsiteY5810" fmla="*/ 1578366 h 6510067"/>
              <a:gd name="connsiteX5811" fmla="*/ 10601652 w 11534150"/>
              <a:gd name="connsiteY5811" fmla="*/ 1656995 h 6510067"/>
              <a:gd name="connsiteX5812" fmla="*/ 10577734 w 11534150"/>
              <a:gd name="connsiteY5812" fmla="*/ 1656995 h 6510067"/>
              <a:gd name="connsiteX5813" fmla="*/ 10567074 w 11534150"/>
              <a:gd name="connsiteY5813" fmla="*/ 1534069 h 6510067"/>
              <a:gd name="connsiteX5814" fmla="*/ 10566333 w 11534150"/>
              <a:gd name="connsiteY5814" fmla="*/ 1533022 h 6510067"/>
              <a:gd name="connsiteX5815" fmla="*/ 10563952 w 11534150"/>
              <a:gd name="connsiteY5815" fmla="*/ 1521784 h 6510067"/>
              <a:gd name="connsiteX5816" fmla="*/ 10563952 w 11534150"/>
              <a:gd name="connsiteY5816" fmla="*/ 1508208 h 6510067"/>
              <a:gd name="connsiteX5817" fmla="*/ 10552550 w 11534150"/>
              <a:gd name="connsiteY5817" fmla="*/ 1548761 h 6510067"/>
              <a:gd name="connsiteX5818" fmla="*/ 10537987 w 11534150"/>
              <a:gd name="connsiteY5818" fmla="*/ 1556774 h 6510067"/>
              <a:gd name="connsiteX5819" fmla="*/ 10537987 w 11534150"/>
              <a:gd name="connsiteY5819" fmla="*/ 1556773 h 6510067"/>
              <a:gd name="connsiteX5820" fmla="*/ 10529579 w 11534150"/>
              <a:gd name="connsiteY5820" fmla="*/ 1542895 h 6510067"/>
              <a:gd name="connsiteX5821" fmla="*/ 10565487 w 11534150"/>
              <a:gd name="connsiteY5821" fmla="*/ 1415187 h 6510067"/>
              <a:gd name="connsiteX5822" fmla="*/ 10567587 w 11534150"/>
              <a:gd name="connsiteY5822" fmla="*/ 1411156 h 6510067"/>
              <a:gd name="connsiteX5823" fmla="*/ 10567784 w 11534150"/>
              <a:gd name="connsiteY5823" fmla="*/ 1410993 h 6510067"/>
              <a:gd name="connsiteX5824" fmla="*/ 10569126 w 11534150"/>
              <a:gd name="connsiteY5824" fmla="*/ 1408333 h 6510067"/>
              <a:gd name="connsiteX5825" fmla="*/ 10582454 w 11534150"/>
              <a:gd name="connsiteY5825" fmla="*/ 1397874 h 6510067"/>
              <a:gd name="connsiteX5826" fmla="*/ 10592406 w 11534150"/>
              <a:gd name="connsiteY5826" fmla="*/ 1395959 h 6510067"/>
              <a:gd name="connsiteX5827" fmla="*/ 10594489 w 11534150"/>
              <a:gd name="connsiteY5827" fmla="*/ 1388021 h 6510067"/>
              <a:gd name="connsiteX5828" fmla="*/ 10583495 w 11534150"/>
              <a:gd name="connsiteY5828" fmla="*/ 1385581 h 6510067"/>
              <a:gd name="connsiteX5829" fmla="*/ 10544307 w 11534150"/>
              <a:gd name="connsiteY5829" fmla="*/ 1320619 h 6510067"/>
              <a:gd name="connsiteX5830" fmla="*/ 10608471 w 11534150"/>
              <a:gd name="connsiteY5830" fmla="*/ 1250117 h 6510067"/>
              <a:gd name="connsiteX5831" fmla="*/ 8969452 w 11534150"/>
              <a:gd name="connsiteY5831" fmla="*/ 1163854 h 6510067"/>
              <a:gd name="connsiteX5832" fmla="*/ 9033616 w 11534150"/>
              <a:gd name="connsiteY5832" fmla="*/ 1234357 h 6510067"/>
              <a:gd name="connsiteX5833" fmla="*/ 8994427 w 11534150"/>
              <a:gd name="connsiteY5833" fmla="*/ 1299319 h 6510067"/>
              <a:gd name="connsiteX5834" fmla="*/ 8983434 w 11534150"/>
              <a:gd name="connsiteY5834" fmla="*/ 1301758 h 6510067"/>
              <a:gd name="connsiteX5835" fmla="*/ 8985516 w 11534150"/>
              <a:gd name="connsiteY5835" fmla="*/ 1309697 h 6510067"/>
              <a:gd name="connsiteX5836" fmla="*/ 8995469 w 11534150"/>
              <a:gd name="connsiteY5836" fmla="*/ 1311611 h 6510067"/>
              <a:gd name="connsiteX5837" fmla="*/ 9012609 w 11534150"/>
              <a:gd name="connsiteY5837" fmla="*/ 1329627 h 6510067"/>
              <a:gd name="connsiteX5838" fmla="*/ 9012793 w 11534150"/>
              <a:gd name="connsiteY5838" fmla="*/ 1330792 h 6510067"/>
              <a:gd name="connsiteX5839" fmla="*/ 9048318 w 11534150"/>
              <a:gd name="connsiteY5839" fmla="*/ 1457139 h 6510067"/>
              <a:gd name="connsiteX5840" fmla="*/ 9039910 w 11534150"/>
              <a:gd name="connsiteY5840" fmla="*/ 1471017 h 6510067"/>
              <a:gd name="connsiteX5841" fmla="*/ 9039910 w 11534150"/>
              <a:gd name="connsiteY5841" fmla="*/ 1471018 h 6510067"/>
              <a:gd name="connsiteX5842" fmla="*/ 9025347 w 11534150"/>
              <a:gd name="connsiteY5842" fmla="*/ 1463005 h 6510067"/>
              <a:gd name="connsiteX5843" fmla="*/ 9013970 w 11534150"/>
              <a:gd name="connsiteY5843" fmla="*/ 1422542 h 6510067"/>
              <a:gd name="connsiteX5844" fmla="*/ 9013970 w 11534150"/>
              <a:gd name="connsiteY5844" fmla="*/ 1435522 h 6510067"/>
              <a:gd name="connsiteX5845" fmla="*/ 9011590 w 11534150"/>
              <a:gd name="connsiteY5845" fmla="*/ 1446759 h 6510067"/>
              <a:gd name="connsiteX5846" fmla="*/ 9010849 w 11534150"/>
              <a:gd name="connsiteY5846" fmla="*/ 1447805 h 6510067"/>
              <a:gd name="connsiteX5847" fmla="*/ 9000189 w 11534150"/>
              <a:gd name="connsiteY5847" fmla="*/ 1570733 h 6510067"/>
              <a:gd name="connsiteX5848" fmla="*/ 8976271 w 11534150"/>
              <a:gd name="connsiteY5848" fmla="*/ 1570733 h 6510067"/>
              <a:gd name="connsiteX5849" fmla="*/ 8969452 w 11534150"/>
              <a:gd name="connsiteY5849" fmla="*/ 1492104 h 6510067"/>
              <a:gd name="connsiteX5850" fmla="*/ 8962633 w 11534150"/>
              <a:gd name="connsiteY5850" fmla="*/ 1570733 h 6510067"/>
              <a:gd name="connsiteX5851" fmla="*/ 8938715 w 11534150"/>
              <a:gd name="connsiteY5851" fmla="*/ 1570733 h 6510067"/>
              <a:gd name="connsiteX5852" fmla="*/ 8928055 w 11534150"/>
              <a:gd name="connsiteY5852" fmla="*/ 1447806 h 6510067"/>
              <a:gd name="connsiteX5853" fmla="*/ 8927314 w 11534150"/>
              <a:gd name="connsiteY5853" fmla="*/ 1446759 h 6510067"/>
              <a:gd name="connsiteX5854" fmla="*/ 8924933 w 11534150"/>
              <a:gd name="connsiteY5854" fmla="*/ 1435522 h 6510067"/>
              <a:gd name="connsiteX5855" fmla="*/ 8924933 w 11534150"/>
              <a:gd name="connsiteY5855" fmla="*/ 1421945 h 6510067"/>
              <a:gd name="connsiteX5856" fmla="*/ 8913531 w 11534150"/>
              <a:gd name="connsiteY5856" fmla="*/ 1462499 h 6510067"/>
              <a:gd name="connsiteX5857" fmla="*/ 8898968 w 11534150"/>
              <a:gd name="connsiteY5857" fmla="*/ 1470511 h 6510067"/>
              <a:gd name="connsiteX5858" fmla="*/ 8890560 w 11534150"/>
              <a:gd name="connsiteY5858" fmla="*/ 1456632 h 6510067"/>
              <a:gd name="connsiteX5859" fmla="*/ 8926468 w 11534150"/>
              <a:gd name="connsiteY5859" fmla="*/ 1328924 h 6510067"/>
              <a:gd name="connsiteX5860" fmla="*/ 8928568 w 11534150"/>
              <a:gd name="connsiteY5860" fmla="*/ 1324893 h 6510067"/>
              <a:gd name="connsiteX5861" fmla="*/ 8928765 w 11534150"/>
              <a:gd name="connsiteY5861" fmla="*/ 1324730 h 6510067"/>
              <a:gd name="connsiteX5862" fmla="*/ 8930107 w 11534150"/>
              <a:gd name="connsiteY5862" fmla="*/ 1322071 h 6510067"/>
              <a:gd name="connsiteX5863" fmla="*/ 8943435 w 11534150"/>
              <a:gd name="connsiteY5863" fmla="*/ 1311611 h 6510067"/>
              <a:gd name="connsiteX5864" fmla="*/ 8953387 w 11534150"/>
              <a:gd name="connsiteY5864" fmla="*/ 1309697 h 6510067"/>
              <a:gd name="connsiteX5865" fmla="*/ 8955470 w 11534150"/>
              <a:gd name="connsiteY5865" fmla="*/ 1301758 h 6510067"/>
              <a:gd name="connsiteX5866" fmla="*/ 8944476 w 11534150"/>
              <a:gd name="connsiteY5866" fmla="*/ 1299319 h 6510067"/>
              <a:gd name="connsiteX5867" fmla="*/ 8905288 w 11534150"/>
              <a:gd name="connsiteY5867" fmla="*/ 1234357 h 6510067"/>
              <a:gd name="connsiteX5868" fmla="*/ 8969452 w 11534150"/>
              <a:gd name="connsiteY5868" fmla="*/ 1163854 h 6510067"/>
              <a:gd name="connsiteX5869" fmla="*/ 3073443 w 11534150"/>
              <a:gd name="connsiteY5869" fmla="*/ 1130065 h 6510067"/>
              <a:gd name="connsiteX5870" fmla="*/ 3137608 w 11534150"/>
              <a:gd name="connsiteY5870" fmla="*/ 1200568 h 6510067"/>
              <a:gd name="connsiteX5871" fmla="*/ 3098418 w 11534150"/>
              <a:gd name="connsiteY5871" fmla="*/ 1265531 h 6510067"/>
              <a:gd name="connsiteX5872" fmla="*/ 3087425 w 11534150"/>
              <a:gd name="connsiteY5872" fmla="*/ 1267970 h 6510067"/>
              <a:gd name="connsiteX5873" fmla="*/ 3089508 w 11534150"/>
              <a:gd name="connsiteY5873" fmla="*/ 1275908 h 6510067"/>
              <a:gd name="connsiteX5874" fmla="*/ 3099460 w 11534150"/>
              <a:gd name="connsiteY5874" fmla="*/ 1277823 h 6510067"/>
              <a:gd name="connsiteX5875" fmla="*/ 3116601 w 11534150"/>
              <a:gd name="connsiteY5875" fmla="*/ 1295839 h 6510067"/>
              <a:gd name="connsiteX5876" fmla="*/ 3116785 w 11534150"/>
              <a:gd name="connsiteY5876" fmla="*/ 1297004 h 6510067"/>
              <a:gd name="connsiteX5877" fmla="*/ 3152310 w 11534150"/>
              <a:gd name="connsiteY5877" fmla="*/ 1423351 h 6510067"/>
              <a:gd name="connsiteX5878" fmla="*/ 3143902 w 11534150"/>
              <a:gd name="connsiteY5878" fmla="*/ 1437229 h 6510067"/>
              <a:gd name="connsiteX5879" fmla="*/ 3143902 w 11534150"/>
              <a:gd name="connsiteY5879" fmla="*/ 1437230 h 6510067"/>
              <a:gd name="connsiteX5880" fmla="*/ 3129339 w 11534150"/>
              <a:gd name="connsiteY5880" fmla="*/ 1429217 h 6510067"/>
              <a:gd name="connsiteX5881" fmla="*/ 3117961 w 11534150"/>
              <a:gd name="connsiteY5881" fmla="*/ 1388754 h 6510067"/>
              <a:gd name="connsiteX5882" fmla="*/ 3117961 w 11534150"/>
              <a:gd name="connsiteY5882" fmla="*/ 1401734 h 6510067"/>
              <a:gd name="connsiteX5883" fmla="*/ 3115581 w 11534150"/>
              <a:gd name="connsiteY5883" fmla="*/ 1412971 h 6510067"/>
              <a:gd name="connsiteX5884" fmla="*/ 3114842 w 11534150"/>
              <a:gd name="connsiteY5884" fmla="*/ 1414018 h 6510067"/>
              <a:gd name="connsiteX5885" fmla="*/ 3104180 w 11534150"/>
              <a:gd name="connsiteY5885" fmla="*/ 1536945 h 6510067"/>
              <a:gd name="connsiteX5886" fmla="*/ 3080263 w 11534150"/>
              <a:gd name="connsiteY5886" fmla="*/ 1536945 h 6510067"/>
              <a:gd name="connsiteX5887" fmla="*/ 3073443 w 11534150"/>
              <a:gd name="connsiteY5887" fmla="*/ 1458316 h 6510067"/>
              <a:gd name="connsiteX5888" fmla="*/ 3066625 w 11534150"/>
              <a:gd name="connsiteY5888" fmla="*/ 1536945 h 6510067"/>
              <a:gd name="connsiteX5889" fmla="*/ 3042706 w 11534150"/>
              <a:gd name="connsiteY5889" fmla="*/ 1536945 h 6510067"/>
              <a:gd name="connsiteX5890" fmla="*/ 3032047 w 11534150"/>
              <a:gd name="connsiteY5890" fmla="*/ 1414018 h 6510067"/>
              <a:gd name="connsiteX5891" fmla="*/ 3031305 w 11534150"/>
              <a:gd name="connsiteY5891" fmla="*/ 1412971 h 6510067"/>
              <a:gd name="connsiteX5892" fmla="*/ 3028924 w 11534150"/>
              <a:gd name="connsiteY5892" fmla="*/ 1401734 h 6510067"/>
              <a:gd name="connsiteX5893" fmla="*/ 3028924 w 11534150"/>
              <a:gd name="connsiteY5893" fmla="*/ 1388157 h 6510067"/>
              <a:gd name="connsiteX5894" fmla="*/ 3017522 w 11534150"/>
              <a:gd name="connsiteY5894" fmla="*/ 1428711 h 6510067"/>
              <a:gd name="connsiteX5895" fmla="*/ 3002959 w 11534150"/>
              <a:gd name="connsiteY5895" fmla="*/ 1436723 h 6510067"/>
              <a:gd name="connsiteX5896" fmla="*/ 3002959 w 11534150"/>
              <a:gd name="connsiteY5896" fmla="*/ 1436723 h 6510067"/>
              <a:gd name="connsiteX5897" fmla="*/ 2994551 w 11534150"/>
              <a:gd name="connsiteY5897" fmla="*/ 1422844 h 6510067"/>
              <a:gd name="connsiteX5898" fmla="*/ 3030460 w 11534150"/>
              <a:gd name="connsiteY5898" fmla="*/ 1295135 h 6510067"/>
              <a:gd name="connsiteX5899" fmla="*/ 3032559 w 11534150"/>
              <a:gd name="connsiteY5899" fmla="*/ 1291105 h 6510067"/>
              <a:gd name="connsiteX5900" fmla="*/ 3032756 w 11534150"/>
              <a:gd name="connsiteY5900" fmla="*/ 1290942 h 6510067"/>
              <a:gd name="connsiteX5901" fmla="*/ 3034099 w 11534150"/>
              <a:gd name="connsiteY5901" fmla="*/ 1288283 h 6510067"/>
              <a:gd name="connsiteX5902" fmla="*/ 3047426 w 11534150"/>
              <a:gd name="connsiteY5902" fmla="*/ 1277823 h 6510067"/>
              <a:gd name="connsiteX5903" fmla="*/ 3057380 w 11534150"/>
              <a:gd name="connsiteY5903" fmla="*/ 1275908 h 6510067"/>
              <a:gd name="connsiteX5904" fmla="*/ 3059462 w 11534150"/>
              <a:gd name="connsiteY5904" fmla="*/ 1267970 h 6510067"/>
              <a:gd name="connsiteX5905" fmla="*/ 3048467 w 11534150"/>
              <a:gd name="connsiteY5905" fmla="*/ 1265531 h 6510067"/>
              <a:gd name="connsiteX5906" fmla="*/ 3009280 w 11534150"/>
              <a:gd name="connsiteY5906" fmla="*/ 1200568 h 6510067"/>
              <a:gd name="connsiteX5907" fmla="*/ 3073443 w 11534150"/>
              <a:gd name="connsiteY5907" fmla="*/ 1130065 h 6510067"/>
              <a:gd name="connsiteX5908" fmla="*/ 6994003 w 11534150"/>
              <a:gd name="connsiteY5908" fmla="*/ 1112093 h 6510067"/>
              <a:gd name="connsiteX5909" fmla="*/ 7058167 w 11534150"/>
              <a:gd name="connsiteY5909" fmla="*/ 1182596 h 6510067"/>
              <a:gd name="connsiteX5910" fmla="*/ 7018979 w 11534150"/>
              <a:gd name="connsiteY5910" fmla="*/ 1247558 h 6510067"/>
              <a:gd name="connsiteX5911" fmla="*/ 7007985 w 11534150"/>
              <a:gd name="connsiteY5911" fmla="*/ 1249997 h 6510067"/>
              <a:gd name="connsiteX5912" fmla="*/ 7010068 w 11534150"/>
              <a:gd name="connsiteY5912" fmla="*/ 1257936 h 6510067"/>
              <a:gd name="connsiteX5913" fmla="*/ 7020020 w 11534150"/>
              <a:gd name="connsiteY5913" fmla="*/ 1259850 h 6510067"/>
              <a:gd name="connsiteX5914" fmla="*/ 7037160 w 11534150"/>
              <a:gd name="connsiteY5914" fmla="*/ 1277866 h 6510067"/>
              <a:gd name="connsiteX5915" fmla="*/ 7037345 w 11534150"/>
              <a:gd name="connsiteY5915" fmla="*/ 1279031 h 6510067"/>
              <a:gd name="connsiteX5916" fmla="*/ 7072869 w 11534150"/>
              <a:gd name="connsiteY5916" fmla="*/ 1405378 h 6510067"/>
              <a:gd name="connsiteX5917" fmla="*/ 7064461 w 11534150"/>
              <a:gd name="connsiteY5917" fmla="*/ 1419257 h 6510067"/>
              <a:gd name="connsiteX5918" fmla="*/ 7049898 w 11534150"/>
              <a:gd name="connsiteY5918" fmla="*/ 1411244 h 6510067"/>
              <a:gd name="connsiteX5919" fmla="*/ 7038522 w 11534150"/>
              <a:gd name="connsiteY5919" fmla="*/ 1370782 h 6510067"/>
              <a:gd name="connsiteX5920" fmla="*/ 7038522 w 11534150"/>
              <a:gd name="connsiteY5920" fmla="*/ 1383761 h 6510067"/>
              <a:gd name="connsiteX5921" fmla="*/ 7036141 w 11534150"/>
              <a:gd name="connsiteY5921" fmla="*/ 1394998 h 6510067"/>
              <a:gd name="connsiteX5922" fmla="*/ 7035400 w 11534150"/>
              <a:gd name="connsiteY5922" fmla="*/ 1396045 h 6510067"/>
              <a:gd name="connsiteX5923" fmla="*/ 7024740 w 11534150"/>
              <a:gd name="connsiteY5923" fmla="*/ 1518972 h 6510067"/>
              <a:gd name="connsiteX5924" fmla="*/ 7000822 w 11534150"/>
              <a:gd name="connsiteY5924" fmla="*/ 1518972 h 6510067"/>
              <a:gd name="connsiteX5925" fmla="*/ 6994003 w 11534150"/>
              <a:gd name="connsiteY5925" fmla="*/ 1440343 h 6510067"/>
              <a:gd name="connsiteX5926" fmla="*/ 6987184 w 11534150"/>
              <a:gd name="connsiteY5926" fmla="*/ 1518972 h 6510067"/>
              <a:gd name="connsiteX5927" fmla="*/ 6963266 w 11534150"/>
              <a:gd name="connsiteY5927" fmla="*/ 1518972 h 6510067"/>
              <a:gd name="connsiteX5928" fmla="*/ 6952606 w 11534150"/>
              <a:gd name="connsiteY5928" fmla="*/ 1396045 h 6510067"/>
              <a:gd name="connsiteX5929" fmla="*/ 6951865 w 11534150"/>
              <a:gd name="connsiteY5929" fmla="*/ 1394998 h 6510067"/>
              <a:gd name="connsiteX5930" fmla="*/ 6949484 w 11534150"/>
              <a:gd name="connsiteY5930" fmla="*/ 1383761 h 6510067"/>
              <a:gd name="connsiteX5931" fmla="*/ 6949484 w 11534150"/>
              <a:gd name="connsiteY5931" fmla="*/ 1370184 h 6510067"/>
              <a:gd name="connsiteX5932" fmla="*/ 6938082 w 11534150"/>
              <a:gd name="connsiteY5932" fmla="*/ 1410737 h 6510067"/>
              <a:gd name="connsiteX5933" fmla="*/ 6932542 w 11534150"/>
              <a:gd name="connsiteY5933" fmla="*/ 1417618 h 6510067"/>
              <a:gd name="connsiteX5934" fmla="*/ 6923519 w 11534150"/>
              <a:gd name="connsiteY5934" fmla="*/ 1418750 h 6510067"/>
              <a:gd name="connsiteX5935" fmla="*/ 6915111 w 11534150"/>
              <a:gd name="connsiteY5935" fmla="*/ 1404871 h 6510067"/>
              <a:gd name="connsiteX5936" fmla="*/ 6951019 w 11534150"/>
              <a:gd name="connsiteY5936" fmla="*/ 1277163 h 6510067"/>
              <a:gd name="connsiteX5937" fmla="*/ 6953119 w 11534150"/>
              <a:gd name="connsiteY5937" fmla="*/ 1273133 h 6510067"/>
              <a:gd name="connsiteX5938" fmla="*/ 6953316 w 11534150"/>
              <a:gd name="connsiteY5938" fmla="*/ 1272969 h 6510067"/>
              <a:gd name="connsiteX5939" fmla="*/ 6954658 w 11534150"/>
              <a:gd name="connsiteY5939" fmla="*/ 1270310 h 6510067"/>
              <a:gd name="connsiteX5940" fmla="*/ 6967986 w 11534150"/>
              <a:gd name="connsiteY5940" fmla="*/ 1259850 h 6510067"/>
              <a:gd name="connsiteX5941" fmla="*/ 6977939 w 11534150"/>
              <a:gd name="connsiteY5941" fmla="*/ 1257936 h 6510067"/>
              <a:gd name="connsiteX5942" fmla="*/ 6980021 w 11534150"/>
              <a:gd name="connsiteY5942" fmla="*/ 1249997 h 6510067"/>
              <a:gd name="connsiteX5943" fmla="*/ 6969027 w 11534150"/>
              <a:gd name="connsiteY5943" fmla="*/ 1247558 h 6510067"/>
              <a:gd name="connsiteX5944" fmla="*/ 6929839 w 11534150"/>
              <a:gd name="connsiteY5944" fmla="*/ 1182596 h 6510067"/>
              <a:gd name="connsiteX5945" fmla="*/ 6994003 w 11534150"/>
              <a:gd name="connsiteY5945" fmla="*/ 1112093 h 6510067"/>
              <a:gd name="connsiteX5946" fmla="*/ 653604 w 11534150"/>
              <a:gd name="connsiteY5946" fmla="*/ 1024447 h 6510067"/>
              <a:gd name="connsiteX5947" fmla="*/ 717768 w 11534150"/>
              <a:gd name="connsiteY5947" fmla="*/ 1094951 h 6510067"/>
              <a:gd name="connsiteX5948" fmla="*/ 678580 w 11534150"/>
              <a:gd name="connsiteY5948" fmla="*/ 1159913 h 6510067"/>
              <a:gd name="connsiteX5949" fmla="*/ 667586 w 11534150"/>
              <a:gd name="connsiteY5949" fmla="*/ 1162352 h 6510067"/>
              <a:gd name="connsiteX5950" fmla="*/ 669669 w 11534150"/>
              <a:gd name="connsiteY5950" fmla="*/ 1170290 h 6510067"/>
              <a:gd name="connsiteX5951" fmla="*/ 679621 w 11534150"/>
              <a:gd name="connsiteY5951" fmla="*/ 1172205 h 6510067"/>
              <a:gd name="connsiteX5952" fmla="*/ 696761 w 11534150"/>
              <a:gd name="connsiteY5952" fmla="*/ 1190221 h 6510067"/>
              <a:gd name="connsiteX5953" fmla="*/ 696945 w 11534150"/>
              <a:gd name="connsiteY5953" fmla="*/ 1191386 h 6510067"/>
              <a:gd name="connsiteX5954" fmla="*/ 732470 w 11534150"/>
              <a:gd name="connsiteY5954" fmla="*/ 1317733 h 6510067"/>
              <a:gd name="connsiteX5955" fmla="*/ 724062 w 11534150"/>
              <a:gd name="connsiteY5955" fmla="*/ 1331611 h 6510067"/>
              <a:gd name="connsiteX5956" fmla="*/ 724062 w 11534150"/>
              <a:gd name="connsiteY5956" fmla="*/ 1331612 h 6510067"/>
              <a:gd name="connsiteX5957" fmla="*/ 709499 w 11534150"/>
              <a:gd name="connsiteY5957" fmla="*/ 1323599 h 6510067"/>
              <a:gd name="connsiteX5958" fmla="*/ 698123 w 11534150"/>
              <a:gd name="connsiteY5958" fmla="*/ 1283137 h 6510067"/>
              <a:gd name="connsiteX5959" fmla="*/ 698123 w 11534150"/>
              <a:gd name="connsiteY5959" fmla="*/ 1296115 h 6510067"/>
              <a:gd name="connsiteX5960" fmla="*/ 695742 w 11534150"/>
              <a:gd name="connsiteY5960" fmla="*/ 1307353 h 6510067"/>
              <a:gd name="connsiteX5961" fmla="*/ 695001 w 11534150"/>
              <a:gd name="connsiteY5961" fmla="*/ 1308400 h 6510067"/>
              <a:gd name="connsiteX5962" fmla="*/ 684341 w 11534150"/>
              <a:gd name="connsiteY5962" fmla="*/ 1431326 h 6510067"/>
              <a:gd name="connsiteX5963" fmla="*/ 660423 w 11534150"/>
              <a:gd name="connsiteY5963" fmla="*/ 1431326 h 6510067"/>
              <a:gd name="connsiteX5964" fmla="*/ 653604 w 11534150"/>
              <a:gd name="connsiteY5964" fmla="*/ 1352697 h 6510067"/>
              <a:gd name="connsiteX5965" fmla="*/ 646785 w 11534150"/>
              <a:gd name="connsiteY5965" fmla="*/ 1431326 h 6510067"/>
              <a:gd name="connsiteX5966" fmla="*/ 622867 w 11534150"/>
              <a:gd name="connsiteY5966" fmla="*/ 1431326 h 6510067"/>
              <a:gd name="connsiteX5967" fmla="*/ 612207 w 11534150"/>
              <a:gd name="connsiteY5967" fmla="*/ 1308400 h 6510067"/>
              <a:gd name="connsiteX5968" fmla="*/ 611466 w 11534150"/>
              <a:gd name="connsiteY5968" fmla="*/ 1307353 h 6510067"/>
              <a:gd name="connsiteX5969" fmla="*/ 609085 w 11534150"/>
              <a:gd name="connsiteY5969" fmla="*/ 1296115 h 6510067"/>
              <a:gd name="connsiteX5970" fmla="*/ 609085 w 11534150"/>
              <a:gd name="connsiteY5970" fmla="*/ 1282539 h 6510067"/>
              <a:gd name="connsiteX5971" fmla="*/ 597683 w 11534150"/>
              <a:gd name="connsiteY5971" fmla="*/ 1323092 h 6510067"/>
              <a:gd name="connsiteX5972" fmla="*/ 583120 w 11534150"/>
              <a:gd name="connsiteY5972" fmla="*/ 1331105 h 6510067"/>
              <a:gd name="connsiteX5973" fmla="*/ 574712 w 11534150"/>
              <a:gd name="connsiteY5973" fmla="*/ 1317226 h 6510067"/>
              <a:gd name="connsiteX5974" fmla="*/ 610620 w 11534150"/>
              <a:gd name="connsiteY5974" fmla="*/ 1189518 h 6510067"/>
              <a:gd name="connsiteX5975" fmla="*/ 612720 w 11534150"/>
              <a:gd name="connsiteY5975" fmla="*/ 1185488 h 6510067"/>
              <a:gd name="connsiteX5976" fmla="*/ 612917 w 11534150"/>
              <a:gd name="connsiteY5976" fmla="*/ 1185324 h 6510067"/>
              <a:gd name="connsiteX5977" fmla="*/ 614259 w 11534150"/>
              <a:gd name="connsiteY5977" fmla="*/ 1182665 h 6510067"/>
              <a:gd name="connsiteX5978" fmla="*/ 627587 w 11534150"/>
              <a:gd name="connsiteY5978" fmla="*/ 1172205 h 6510067"/>
              <a:gd name="connsiteX5979" fmla="*/ 637540 w 11534150"/>
              <a:gd name="connsiteY5979" fmla="*/ 1170290 h 6510067"/>
              <a:gd name="connsiteX5980" fmla="*/ 639622 w 11534150"/>
              <a:gd name="connsiteY5980" fmla="*/ 1162352 h 6510067"/>
              <a:gd name="connsiteX5981" fmla="*/ 628628 w 11534150"/>
              <a:gd name="connsiteY5981" fmla="*/ 1159913 h 6510067"/>
              <a:gd name="connsiteX5982" fmla="*/ 589440 w 11534150"/>
              <a:gd name="connsiteY5982" fmla="*/ 1094951 h 6510067"/>
              <a:gd name="connsiteX5983" fmla="*/ 653604 w 11534150"/>
              <a:gd name="connsiteY5983" fmla="*/ 1024447 h 6510067"/>
              <a:gd name="connsiteX5984" fmla="*/ 2351367 w 11534150"/>
              <a:gd name="connsiteY5984" fmla="*/ 1024399 h 6510067"/>
              <a:gd name="connsiteX5985" fmla="*/ 2415530 w 11534150"/>
              <a:gd name="connsiteY5985" fmla="*/ 1094903 h 6510067"/>
              <a:gd name="connsiteX5986" fmla="*/ 2376343 w 11534150"/>
              <a:gd name="connsiteY5986" fmla="*/ 1159864 h 6510067"/>
              <a:gd name="connsiteX5987" fmla="*/ 2365349 w 11534150"/>
              <a:gd name="connsiteY5987" fmla="*/ 1162304 h 6510067"/>
              <a:gd name="connsiteX5988" fmla="*/ 2367431 w 11534150"/>
              <a:gd name="connsiteY5988" fmla="*/ 1170242 h 6510067"/>
              <a:gd name="connsiteX5989" fmla="*/ 2377383 w 11534150"/>
              <a:gd name="connsiteY5989" fmla="*/ 1172157 h 6510067"/>
              <a:gd name="connsiteX5990" fmla="*/ 2394524 w 11534150"/>
              <a:gd name="connsiteY5990" fmla="*/ 1190173 h 6510067"/>
              <a:gd name="connsiteX5991" fmla="*/ 2394708 w 11534150"/>
              <a:gd name="connsiteY5991" fmla="*/ 1191338 h 6510067"/>
              <a:gd name="connsiteX5992" fmla="*/ 2430231 w 11534150"/>
              <a:gd name="connsiteY5992" fmla="*/ 1317685 h 6510067"/>
              <a:gd name="connsiteX5993" fmla="*/ 2421825 w 11534150"/>
              <a:gd name="connsiteY5993" fmla="*/ 1331563 h 6510067"/>
              <a:gd name="connsiteX5994" fmla="*/ 2412801 w 11534150"/>
              <a:gd name="connsiteY5994" fmla="*/ 1330431 h 6510067"/>
              <a:gd name="connsiteX5995" fmla="*/ 2407261 w 11534150"/>
              <a:gd name="connsiteY5995" fmla="*/ 1323550 h 6510067"/>
              <a:gd name="connsiteX5996" fmla="*/ 2395885 w 11534150"/>
              <a:gd name="connsiteY5996" fmla="*/ 1283088 h 6510067"/>
              <a:gd name="connsiteX5997" fmla="*/ 2395885 w 11534150"/>
              <a:gd name="connsiteY5997" fmla="*/ 1296067 h 6510067"/>
              <a:gd name="connsiteX5998" fmla="*/ 2393504 w 11534150"/>
              <a:gd name="connsiteY5998" fmla="*/ 1307304 h 6510067"/>
              <a:gd name="connsiteX5999" fmla="*/ 2392764 w 11534150"/>
              <a:gd name="connsiteY5999" fmla="*/ 1308351 h 6510067"/>
              <a:gd name="connsiteX6000" fmla="*/ 2382102 w 11534150"/>
              <a:gd name="connsiteY6000" fmla="*/ 1431277 h 6510067"/>
              <a:gd name="connsiteX6001" fmla="*/ 2358187 w 11534150"/>
              <a:gd name="connsiteY6001" fmla="*/ 1431277 h 6510067"/>
              <a:gd name="connsiteX6002" fmla="*/ 2351367 w 11534150"/>
              <a:gd name="connsiteY6002" fmla="*/ 1352649 h 6510067"/>
              <a:gd name="connsiteX6003" fmla="*/ 2344550 w 11534150"/>
              <a:gd name="connsiteY6003" fmla="*/ 1431277 h 6510067"/>
              <a:gd name="connsiteX6004" fmla="*/ 2320630 w 11534150"/>
              <a:gd name="connsiteY6004" fmla="*/ 1431277 h 6510067"/>
              <a:gd name="connsiteX6005" fmla="*/ 2309969 w 11534150"/>
              <a:gd name="connsiteY6005" fmla="*/ 1308352 h 6510067"/>
              <a:gd name="connsiteX6006" fmla="*/ 2309229 w 11534150"/>
              <a:gd name="connsiteY6006" fmla="*/ 1307304 h 6510067"/>
              <a:gd name="connsiteX6007" fmla="*/ 2306848 w 11534150"/>
              <a:gd name="connsiteY6007" fmla="*/ 1296067 h 6510067"/>
              <a:gd name="connsiteX6008" fmla="*/ 2306848 w 11534150"/>
              <a:gd name="connsiteY6008" fmla="*/ 1282491 h 6510067"/>
              <a:gd name="connsiteX6009" fmla="*/ 2295444 w 11534150"/>
              <a:gd name="connsiteY6009" fmla="*/ 1323044 h 6510067"/>
              <a:gd name="connsiteX6010" fmla="*/ 2280883 w 11534150"/>
              <a:gd name="connsiteY6010" fmla="*/ 1331057 h 6510067"/>
              <a:gd name="connsiteX6011" fmla="*/ 2272475 w 11534150"/>
              <a:gd name="connsiteY6011" fmla="*/ 1317178 h 6510067"/>
              <a:gd name="connsiteX6012" fmla="*/ 2308384 w 11534150"/>
              <a:gd name="connsiteY6012" fmla="*/ 1189469 h 6510067"/>
              <a:gd name="connsiteX6013" fmla="*/ 2310483 w 11534150"/>
              <a:gd name="connsiteY6013" fmla="*/ 1185439 h 6510067"/>
              <a:gd name="connsiteX6014" fmla="*/ 2310679 w 11534150"/>
              <a:gd name="connsiteY6014" fmla="*/ 1185276 h 6510067"/>
              <a:gd name="connsiteX6015" fmla="*/ 2312023 w 11534150"/>
              <a:gd name="connsiteY6015" fmla="*/ 1182617 h 6510067"/>
              <a:gd name="connsiteX6016" fmla="*/ 2325350 w 11534150"/>
              <a:gd name="connsiteY6016" fmla="*/ 1172157 h 6510067"/>
              <a:gd name="connsiteX6017" fmla="*/ 2335301 w 11534150"/>
              <a:gd name="connsiteY6017" fmla="*/ 1170242 h 6510067"/>
              <a:gd name="connsiteX6018" fmla="*/ 2337385 w 11534150"/>
              <a:gd name="connsiteY6018" fmla="*/ 1162304 h 6510067"/>
              <a:gd name="connsiteX6019" fmla="*/ 2326391 w 11534150"/>
              <a:gd name="connsiteY6019" fmla="*/ 1159864 h 6510067"/>
              <a:gd name="connsiteX6020" fmla="*/ 2287202 w 11534150"/>
              <a:gd name="connsiteY6020" fmla="*/ 1094903 h 6510067"/>
              <a:gd name="connsiteX6021" fmla="*/ 2351367 w 11534150"/>
              <a:gd name="connsiteY6021" fmla="*/ 1024399 h 6510067"/>
              <a:gd name="connsiteX6022" fmla="*/ 6441913 w 11534150"/>
              <a:gd name="connsiteY6022" fmla="*/ 1017211 h 6510067"/>
              <a:gd name="connsiteX6023" fmla="*/ 6506077 w 11534150"/>
              <a:gd name="connsiteY6023" fmla="*/ 1087714 h 6510067"/>
              <a:gd name="connsiteX6024" fmla="*/ 6466889 w 11534150"/>
              <a:gd name="connsiteY6024" fmla="*/ 1152676 h 6510067"/>
              <a:gd name="connsiteX6025" fmla="*/ 6455895 w 11534150"/>
              <a:gd name="connsiteY6025" fmla="*/ 1155116 h 6510067"/>
              <a:gd name="connsiteX6026" fmla="*/ 6457978 w 11534150"/>
              <a:gd name="connsiteY6026" fmla="*/ 1163053 h 6510067"/>
              <a:gd name="connsiteX6027" fmla="*/ 6467930 w 11534150"/>
              <a:gd name="connsiteY6027" fmla="*/ 1164969 h 6510067"/>
              <a:gd name="connsiteX6028" fmla="*/ 6485070 w 11534150"/>
              <a:gd name="connsiteY6028" fmla="*/ 1182984 h 6510067"/>
              <a:gd name="connsiteX6029" fmla="*/ 6485255 w 11534150"/>
              <a:gd name="connsiteY6029" fmla="*/ 1184149 h 6510067"/>
              <a:gd name="connsiteX6030" fmla="*/ 6520779 w 11534150"/>
              <a:gd name="connsiteY6030" fmla="*/ 1310496 h 6510067"/>
              <a:gd name="connsiteX6031" fmla="*/ 6512371 w 11534150"/>
              <a:gd name="connsiteY6031" fmla="*/ 1324374 h 6510067"/>
              <a:gd name="connsiteX6032" fmla="*/ 6512371 w 11534150"/>
              <a:gd name="connsiteY6032" fmla="*/ 1324375 h 6510067"/>
              <a:gd name="connsiteX6033" fmla="*/ 6497808 w 11534150"/>
              <a:gd name="connsiteY6033" fmla="*/ 1316362 h 6510067"/>
              <a:gd name="connsiteX6034" fmla="*/ 6486432 w 11534150"/>
              <a:gd name="connsiteY6034" fmla="*/ 1275899 h 6510067"/>
              <a:gd name="connsiteX6035" fmla="*/ 6486432 w 11534150"/>
              <a:gd name="connsiteY6035" fmla="*/ 1288879 h 6510067"/>
              <a:gd name="connsiteX6036" fmla="*/ 6484051 w 11534150"/>
              <a:gd name="connsiteY6036" fmla="*/ 1300116 h 6510067"/>
              <a:gd name="connsiteX6037" fmla="*/ 6483310 w 11534150"/>
              <a:gd name="connsiteY6037" fmla="*/ 1301163 h 6510067"/>
              <a:gd name="connsiteX6038" fmla="*/ 6472650 w 11534150"/>
              <a:gd name="connsiteY6038" fmla="*/ 1424088 h 6510067"/>
              <a:gd name="connsiteX6039" fmla="*/ 6448732 w 11534150"/>
              <a:gd name="connsiteY6039" fmla="*/ 1424088 h 6510067"/>
              <a:gd name="connsiteX6040" fmla="*/ 6441913 w 11534150"/>
              <a:gd name="connsiteY6040" fmla="*/ 1345460 h 6510067"/>
              <a:gd name="connsiteX6041" fmla="*/ 6435094 w 11534150"/>
              <a:gd name="connsiteY6041" fmla="*/ 1424088 h 6510067"/>
              <a:gd name="connsiteX6042" fmla="*/ 6411176 w 11534150"/>
              <a:gd name="connsiteY6042" fmla="*/ 1424088 h 6510067"/>
              <a:gd name="connsiteX6043" fmla="*/ 6400516 w 11534150"/>
              <a:gd name="connsiteY6043" fmla="*/ 1301163 h 6510067"/>
              <a:gd name="connsiteX6044" fmla="*/ 6399775 w 11534150"/>
              <a:gd name="connsiteY6044" fmla="*/ 1300116 h 6510067"/>
              <a:gd name="connsiteX6045" fmla="*/ 6397394 w 11534150"/>
              <a:gd name="connsiteY6045" fmla="*/ 1288879 h 6510067"/>
              <a:gd name="connsiteX6046" fmla="*/ 6397394 w 11534150"/>
              <a:gd name="connsiteY6046" fmla="*/ 1275303 h 6510067"/>
              <a:gd name="connsiteX6047" fmla="*/ 6385992 w 11534150"/>
              <a:gd name="connsiteY6047" fmla="*/ 1315856 h 6510067"/>
              <a:gd name="connsiteX6048" fmla="*/ 6371429 w 11534150"/>
              <a:gd name="connsiteY6048" fmla="*/ 1323868 h 6510067"/>
              <a:gd name="connsiteX6049" fmla="*/ 6364209 w 11534150"/>
              <a:gd name="connsiteY6049" fmla="*/ 1318588 h 6510067"/>
              <a:gd name="connsiteX6050" fmla="*/ 6363021 w 11534150"/>
              <a:gd name="connsiteY6050" fmla="*/ 1309990 h 6510067"/>
              <a:gd name="connsiteX6051" fmla="*/ 6398929 w 11534150"/>
              <a:gd name="connsiteY6051" fmla="*/ 1182280 h 6510067"/>
              <a:gd name="connsiteX6052" fmla="*/ 6401029 w 11534150"/>
              <a:gd name="connsiteY6052" fmla="*/ 1178250 h 6510067"/>
              <a:gd name="connsiteX6053" fmla="*/ 6401226 w 11534150"/>
              <a:gd name="connsiteY6053" fmla="*/ 1178087 h 6510067"/>
              <a:gd name="connsiteX6054" fmla="*/ 6402568 w 11534150"/>
              <a:gd name="connsiteY6054" fmla="*/ 1175428 h 6510067"/>
              <a:gd name="connsiteX6055" fmla="*/ 6415896 w 11534150"/>
              <a:gd name="connsiteY6055" fmla="*/ 1164969 h 6510067"/>
              <a:gd name="connsiteX6056" fmla="*/ 6425849 w 11534150"/>
              <a:gd name="connsiteY6056" fmla="*/ 1163053 h 6510067"/>
              <a:gd name="connsiteX6057" fmla="*/ 6427931 w 11534150"/>
              <a:gd name="connsiteY6057" fmla="*/ 1155116 h 6510067"/>
              <a:gd name="connsiteX6058" fmla="*/ 6416937 w 11534150"/>
              <a:gd name="connsiteY6058" fmla="*/ 1152676 h 6510067"/>
              <a:gd name="connsiteX6059" fmla="*/ 6377749 w 11534150"/>
              <a:gd name="connsiteY6059" fmla="*/ 1087714 h 6510067"/>
              <a:gd name="connsiteX6060" fmla="*/ 6441913 w 11534150"/>
              <a:gd name="connsiteY6060" fmla="*/ 1017211 h 6510067"/>
              <a:gd name="connsiteX6061" fmla="*/ 5001303 w 11534150"/>
              <a:gd name="connsiteY6061" fmla="*/ 1017211 h 6510067"/>
              <a:gd name="connsiteX6062" fmla="*/ 5065467 w 11534150"/>
              <a:gd name="connsiteY6062" fmla="*/ 1087714 h 6510067"/>
              <a:gd name="connsiteX6063" fmla="*/ 5026281 w 11534150"/>
              <a:gd name="connsiteY6063" fmla="*/ 1152676 h 6510067"/>
              <a:gd name="connsiteX6064" fmla="*/ 5015286 w 11534150"/>
              <a:gd name="connsiteY6064" fmla="*/ 1155116 h 6510067"/>
              <a:gd name="connsiteX6065" fmla="*/ 5017367 w 11534150"/>
              <a:gd name="connsiteY6065" fmla="*/ 1163053 h 6510067"/>
              <a:gd name="connsiteX6066" fmla="*/ 5027320 w 11534150"/>
              <a:gd name="connsiteY6066" fmla="*/ 1164969 h 6510067"/>
              <a:gd name="connsiteX6067" fmla="*/ 5044460 w 11534150"/>
              <a:gd name="connsiteY6067" fmla="*/ 1182984 h 6510067"/>
              <a:gd name="connsiteX6068" fmla="*/ 5044644 w 11534150"/>
              <a:gd name="connsiteY6068" fmla="*/ 1184149 h 6510067"/>
              <a:gd name="connsiteX6069" fmla="*/ 5080169 w 11534150"/>
              <a:gd name="connsiteY6069" fmla="*/ 1310496 h 6510067"/>
              <a:gd name="connsiteX6070" fmla="*/ 5071762 w 11534150"/>
              <a:gd name="connsiteY6070" fmla="*/ 1324374 h 6510067"/>
              <a:gd name="connsiteX6071" fmla="*/ 5071762 w 11534150"/>
              <a:gd name="connsiteY6071" fmla="*/ 1324375 h 6510067"/>
              <a:gd name="connsiteX6072" fmla="*/ 5057199 w 11534150"/>
              <a:gd name="connsiteY6072" fmla="*/ 1316362 h 6510067"/>
              <a:gd name="connsiteX6073" fmla="*/ 5045823 w 11534150"/>
              <a:gd name="connsiteY6073" fmla="*/ 1275899 h 6510067"/>
              <a:gd name="connsiteX6074" fmla="*/ 5045823 w 11534150"/>
              <a:gd name="connsiteY6074" fmla="*/ 1288879 h 6510067"/>
              <a:gd name="connsiteX6075" fmla="*/ 5043442 w 11534150"/>
              <a:gd name="connsiteY6075" fmla="*/ 1300116 h 6510067"/>
              <a:gd name="connsiteX6076" fmla="*/ 5042701 w 11534150"/>
              <a:gd name="connsiteY6076" fmla="*/ 1301163 h 6510067"/>
              <a:gd name="connsiteX6077" fmla="*/ 5032040 w 11534150"/>
              <a:gd name="connsiteY6077" fmla="*/ 1424088 h 6510067"/>
              <a:gd name="connsiteX6078" fmla="*/ 5008122 w 11534150"/>
              <a:gd name="connsiteY6078" fmla="*/ 1424088 h 6510067"/>
              <a:gd name="connsiteX6079" fmla="*/ 5001303 w 11534150"/>
              <a:gd name="connsiteY6079" fmla="*/ 1345460 h 6510067"/>
              <a:gd name="connsiteX6080" fmla="*/ 4994484 w 11534150"/>
              <a:gd name="connsiteY6080" fmla="*/ 1424088 h 6510067"/>
              <a:gd name="connsiteX6081" fmla="*/ 4970567 w 11534150"/>
              <a:gd name="connsiteY6081" fmla="*/ 1424088 h 6510067"/>
              <a:gd name="connsiteX6082" fmla="*/ 4959905 w 11534150"/>
              <a:gd name="connsiteY6082" fmla="*/ 1301163 h 6510067"/>
              <a:gd name="connsiteX6083" fmla="*/ 4959165 w 11534150"/>
              <a:gd name="connsiteY6083" fmla="*/ 1300116 h 6510067"/>
              <a:gd name="connsiteX6084" fmla="*/ 4956783 w 11534150"/>
              <a:gd name="connsiteY6084" fmla="*/ 1288879 h 6510067"/>
              <a:gd name="connsiteX6085" fmla="*/ 4956783 w 11534150"/>
              <a:gd name="connsiteY6085" fmla="*/ 1275303 h 6510067"/>
              <a:gd name="connsiteX6086" fmla="*/ 4945381 w 11534150"/>
              <a:gd name="connsiteY6086" fmla="*/ 1315856 h 6510067"/>
              <a:gd name="connsiteX6087" fmla="*/ 4930819 w 11534150"/>
              <a:gd name="connsiteY6087" fmla="*/ 1323868 h 6510067"/>
              <a:gd name="connsiteX6088" fmla="*/ 4923600 w 11534150"/>
              <a:gd name="connsiteY6088" fmla="*/ 1318588 h 6510067"/>
              <a:gd name="connsiteX6089" fmla="*/ 4922411 w 11534150"/>
              <a:gd name="connsiteY6089" fmla="*/ 1309990 h 6510067"/>
              <a:gd name="connsiteX6090" fmla="*/ 4958319 w 11534150"/>
              <a:gd name="connsiteY6090" fmla="*/ 1182280 h 6510067"/>
              <a:gd name="connsiteX6091" fmla="*/ 4960419 w 11534150"/>
              <a:gd name="connsiteY6091" fmla="*/ 1178250 h 6510067"/>
              <a:gd name="connsiteX6092" fmla="*/ 4960616 w 11534150"/>
              <a:gd name="connsiteY6092" fmla="*/ 1178087 h 6510067"/>
              <a:gd name="connsiteX6093" fmla="*/ 4961958 w 11534150"/>
              <a:gd name="connsiteY6093" fmla="*/ 1175428 h 6510067"/>
              <a:gd name="connsiteX6094" fmla="*/ 4975287 w 11534150"/>
              <a:gd name="connsiteY6094" fmla="*/ 1164969 h 6510067"/>
              <a:gd name="connsiteX6095" fmla="*/ 4985239 w 11534150"/>
              <a:gd name="connsiteY6095" fmla="*/ 1163053 h 6510067"/>
              <a:gd name="connsiteX6096" fmla="*/ 4987321 w 11534150"/>
              <a:gd name="connsiteY6096" fmla="*/ 1155116 h 6510067"/>
              <a:gd name="connsiteX6097" fmla="*/ 4976327 w 11534150"/>
              <a:gd name="connsiteY6097" fmla="*/ 1152676 h 6510067"/>
              <a:gd name="connsiteX6098" fmla="*/ 4937141 w 11534150"/>
              <a:gd name="connsiteY6098" fmla="*/ 1087714 h 6510067"/>
              <a:gd name="connsiteX6099" fmla="*/ 5001303 w 11534150"/>
              <a:gd name="connsiteY6099" fmla="*/ 1017211 h 6510067"/>
              <a:gd name="connsiteX6100" fmla="*/ 9961490 w 11534150"/>
              <a:gd name="connsiteY6100" fmla="*/ 999947 h 6510067"/>
              <a:gd name="connsiteX6101" fmla="*/ 10025654 w 11534150"/>
              <a:gd name="connsiteY6101" fmla="*/ 1070450 h 6510067"/>
              <a:gd name="connsiteX6102" fmla="*/ 9986465 w 11534150"/>
              <a:gd name="connsiteY6102" fmla="*/ 1135413 h 6510067"/>
              <a:gd name="connsiteX6103" fmla="*/ 9975472 w 11534150"/>
              <a:gd name="connsiteY6103" fmla="*/ 1137852 h 6510067"/>
              <a:gd name="connsiteX6104" fmla="*/ 9977554 w 11534150"/>
              <a:gd name="connsiteY6104" fmla="*/ 1145790 h 6510067"/>
              <a:gd name="connsiteX6105" fmla="*/ 9987507 w 11534150"/>
              <a:gd name="connsiteY6105" fmla="*/ 1147705 h 6510067"/>
              <a:gd name="connsiteX6106" fmla="*/ 10004647 w 11534150"/>
              <a:gd name="connsiteY6106" fmla="*/ 1165721 h 6510067"/>
              <a:gd name="connsiteX6107" fmla="*/ 10004831 w 11534150"/>
              <a:gd name="connsiteY6107" fmla="*/ 1166886 h 6510067"/>
              <a:gd name="connsiteX6108" fmla="*/ 10040356 w 11534150"/>
              <a:gd name="connsiteY6108" fmla="*/ 1293233 h 6510067"/>
              <a:gd name="connsiteX6109" fmla="*/ 10031948 w 11534150"/>
              <a:gd name="connsiteY6109" fmla="*/ 1307112 h 6510067"/>
              <a:gd name="connsiteX6110" fmla="*/ 10031948 w 11534150"/>
              <a:gd name="connsiteY6110" fmla="*/ 1307112 h 6510067"/>
              <a:gd name="connsiteX6111" fmla="*/ 10017385 w 11534150"/>
              <a:gd name="connsiteY6111" fmla="*/ 1299099 h 6510067"/>
              <a:gd name="connsiteX6112" fmla="*/ 10006008 w 11534150"/>
              <a:gd name="connsiteY6112" fmla="*/ 1258637 h 6510067"/>
              <a:gd name="connsiteX6113" fmla="*/ 10006008 w 11534150"/>
              <a:gd name="connsiteY6113" fmla="*/ 1271616 h 6510067"/>
              <a:gd name="connsiteX6114" fmla="*/ 10003628 w 11534150"/>
              <a:gd name="connsiteY6114" fmla="*/ 1282853 h 6510067"/>
              <a:gd name="connsiteX6115" fmla="*/ 10002887 w 11534150"/>
              <a:gd name="connsiteY6115" fmla="*/ 1283900 h 6510067"/>
              <a:gd name="connsiteX6116" fmla="*/ 9992227 w 11534150"/>
              <a:gd name="connsiteY6116" fmla="*/ 1406827 h 6510067"/>
              <a:gd name="connsiteX6117" fmla="*/ 9968309 w 11534150"/>
              <a:gd name="connsiteY6117" fmla="*/ 1406827 h 6510067"/>
              <a:gd name="connsiteX6118" fmla="*/ 9961490 w 11534150"/>
              <a:gd name="connsiteY6118" fmla="*/ 1328198 h 6510067"/>
              <a:gd name="connsiteX6119" fmla="*/ 9954671 w 11534150"/>
              <a:gd name="connsiteY6119" fmla="*/ 1406827 h 6510067"/>
              <a:gd name="connsiteX6120" fmla="*/ 9930753 w 11534150"/>
              <a:gd name="connsiteY6120" fmla="*/ 1406827 h 6510067"/>
              <a:gd name="connsiteX6121" fmla="*/ 9920093 w 11534150"/>
              <a:gd name="connsiteY6121" fmla="*/ 1283900 h 6510067"/>
              <a:gd name="connsiteX6122" fmla="*/ 9919352 w 11534150"/>
              <a:gd name="connsiteY6122" fmla="*/ 1282853 h 6510067"/>
              <a:gd name="connsiteX6123" fmla="*/ 9916971 w 11534150"/>
              <a:gd name="connsiteY6123" fmla="*/ 1271616 h 6510067"/>
              <a:gd name="connsiteX6124" fmla="*/ 9916971 w 11534150"/>
              <a:gd name="connsiteY6124" fmla="*/ 1258039 h 6510067"/>
              <a:gd name="connsiteX6125" fmla="*/ 9905569 w 11534150"/>
              <a:gd name="connsiteY6125" fmla="*/ 1298593 h 6510067"/>
              <a:gd name="connsiteX6126" fmla="*/ 9891006 w 11534150"/>
              <a:gd name="connsiteY6126" fmla="*/ 1306606 h 6510067"/>
              <a:gd name="connsiteX6127" fmla="*/ 9891006 w 11534150"/>
              <a:gd name="connsiteY6127" fmla="*/ 1306605 h 6510067"/>
              <a:gd name="connsiteX6128" fmla="*/ 9882598 w 11534150"/>
              <a:gd name="connsiteY6128" fmla="*/ 1292726 h 6510067"/>
              <a:gd name="connsiteX6129" fmla="*/ 9918506 w 11534150"/>
              <a:gd name="connsiteY6129" fmla="*/ 1165017 h 6510067"/>
              <a:gd name="connsiteX6130" fmla="*/ 9920606 w 11534150"/>
              <a:gd name="connsiteY6130" fmla="*/ 1160987 h 6510067"/>
              <a:gd name="connsiteX6131" fmla="*/ 9920803 w 11534150"/>
              <a:gd name="connsiteY6131" fmla="*/ 1160824 h 6510067"/>
              <a:gd name="connsiteX6132" fmla="*/ 9922145 w 11534150"/>
              <a:gd name="connsiteY6132" fmla="*/ 1158164 h 6510067"/>
              <a:gd name="connsiteX6133" fmla="*/ 9935473 w 11534150"/>
              <a:gd name="connsiteY6133" fmla="*/ 1147705 h 6510067"/>
              <a:gd name="connsiteX6134" fmla="*/ 9945425 w 11534150"/>
              <a:gd name="connsiteY6134" fmla="*/ 1145790 h 6510067"/>
              <a:gd name="connsiteX6135" fmla="*/ 9947508 w 11534150"/>
              <a:gd name="connsiteY6135" fmla="*/ 1137852 h 6510067"/>
              <a:gd name="connsiteX6136" fmla="*/ 9936514 w 11534150"/>
              <a:gd name="connsiteY6136" fmla="*/ 1135413 h 6510067"/>
              <a:gd name="connsiteX6137" fmla="*/ 9897326 w 11534150"/>
              <a:gd name="connsiteY6137" fmla="*/ 1070450 h 6510067"/>
              <a:gd name="connsiteX6138" fmla="*/ 9961490 w 11534150"/>
              <a:gd name="connsiteY6138" fmla="*/ 999947 h 6510067"/>
              <a:gd name="connsiteX6139" fmla="*/ 10858637 w 11534150"/>
              <a:gd name="connsiteY6139" fmla="*/ 965444 h 6510067"/>
              <a:gd name="connsiteX6140" fmla="*/ 10922801 w 11534150"/>
              <a:gd name="connsiteY6140" fmla="*/ 1035947 h 6510067"/>
              <a:gd name="connsiteX6141" fmla="*/ 10883612 w 11534150"/>
              <a:gd name="connsiteY6141" fmla="*/ 1100909 h 6510067"/>
              <a:gd name="connsiteX6142" fmla="*/ 10872619 w 11534150"/>
              <a:gd name="connsiteY6142" fmla="*/ 1103348 h 6510067"/>
              <a:gd name="connsiteX6143" fmla="*/ 10874701 w 11534150"/>
              <a:gd name="connsiteY6143" fmla="*/ 1111287 h 6510067"/>
              <a:gd name="connsiteX6144" fmla="*/ 10884654 w 11534150"/>
              <a:gd name="connsiteY6144" fmla="*/ 1113201 h 6510067"/>
              <a:gd name="connsiteX6145" fmla="*/ 10901794 w 11534150"/>
              <a:gd name="connsiteY6145" fmla="*/ 1131217 h 6510067"/>
              <a:gd name="connsiteX6146" fmla="*/ 10901978 w 11534150"/>
              <a:gd name="connsiteY6146" fmla="*/ 1132382 h 6510067"/>
              <a:gd name="connsiteX6147" fmla="*/ 10937503 w 11534150"/>
              <a:gd name="connsiteY6147" fmla="*/ 1258730 h 6510067"/>
              <a:gd name="connsiteX6148" fmla="*/ 10929095 w 11534150"/>
              <a:gd name="connsiteY6148" fmla="*/ 1272608 h 6510067"/>
              <a:gd name="connsiteX6149" fmla="*/ 10914532 w 11534150"/>
              <a:gd name="connsiteY6149" fmla="*/ 1264596 h 6510067"/>
              <a:gd name="connsiteX6150" fmla="*/ 10903155 w 11534150"/>
              <a:gd name="connsiteY6150" fmla="*/ 1224134 h 6510067"/>
              <a:gd name="connsiteX6151" fmla="*/ 10903155 w 11534150"/>
              <a:gd name="connsiteY6151" fmla="*/ 1237113 h 6510067"/>
              <a:gd name="connsiteX6152" fmla="*/ 10900775 w 11534150"/>
              <a:gd name="connsiteY6152" fmla="*/ 1248350 h 6510067"/>
              <a:gd name="connsiteX6153" fmla="*/ 10900034 w 11534150"/>
              <a:gd name="connsiteY6153" fmla="*/ 1249397 h 6510067"/>
              <a:gd name="connsiteX6154" fmla="*/ 10889374 w 11534150"/>
              <a:gd name="connsiteY6154" fmla="*/ 1372324 h 6510067"/>
              <a:gd name="connsiteX6155" fmla="*/ 10865456 w 11534150"/>
              <a:gd name="connsiteY6155" fmla="*/ 1372324 h 6510067"/>
              <a:gd name="connsiteX6156" fmla="*/ 10858637 w 11534150"/>
              <a:gd name="connsiteY6156" fmla="*/ 1293694 h 6510067"/>
              <a:gd name="connsiteX6157" fmla="*/ 10851818 w 11534150"/>
              <a:gd name="connsiteY6157" fmla="*/ 1372324 h 6510067"/>
              <a:gd name="connsiteX6158" fmla="*/ 10827900 w 11534150"/>
              <a:gd name="connsiteY6158" fmla="*/ 1372324 h 6510067"/>
              <a:gd name="connsiteX6159" fmla="*/ 10817240 w 11534150"/>
              <a:gd name="connsiteY6159" fmla="*/ 1249397 h 6510067"/>
              <a:gd name="connsiteX6160" fmla="*/ 10816499 w 11534150"/>
              <a:gd name="connsiteY6160" fmla="*/ 1248350 h 6510067"/>
              <a:gd name="connsiteX6161" fmla="*/ 10814118 w 11534150"/>
              <a:gd name="connsiteY6161" fmla="*/ 1237113 h 6510067"/>
              <a:gd name="connsiteX6162" fmla="*/ 10814118 w 11534150"/>
              <a:gd name="connsiteY6162" fmla="*/ 1223535 h 6510067"/>
              <a:gd name="connsiteX6163" fmla="*/ 10802716 w 11534150"/>
              <a:gd name="connsiteY6163" fmla="*/ 1264089 h 6510067"/>
              <a:gd name="connsiteX6164" fmla="*/ 10788153 w 11534150"/>
              <a:gd name="connsiteY6164" fmla="*/ 1272102 h 6510067"/>
              <a:gd name="connsiteX6165" fmla="*/ 10779745 w 11534150"/>
              <a:gd name="connsiteY6165" fmla="*/ 1258223 h 6510067"/>
              <a:gd name="connsiteX6166" fmla="*/ 10815653 w 11534150"/>
              <a:gd name="connsiteY6166" fmla="*/ 1130514 h 6510067"/>
              <a:gd name="connsiteX6167" fmla="*/ 10817753 w 11534150"/>
              <a:gd name="connsiteY6167" fmla="*/ 1126484 h 6510067"/>
              <a:gd name="connsiteX6168" fmla="*/ 10817950 w 11534150"/>
              <a:gd name="connsiteY6168" fmla="*/ 1126321 h 6510067"/>
              <a:gd name="connsiteX6169" fmla="*/ 10819292 w 11534150"/>
              <a:gd name="connsiteY6169" fmla="*/ 1123661 h 6510067"/>
              <a:gd name="connsiteX6170" fmla="*/ 10832620 w 11534150"/>
              <a:gd name="connsiteY6170" fmla="*/ 1113201 h 6510067"/>
              <a:gd name="connsiteX6171" fmla="*/ 10842572 w 11534150"/>
              <a:gd name="connsiteY6171" fmla="*/ 1111287 h 6510067"/>
              <a:gd name="connsiteX6172" fmla="*/ 10844655 w 11534150"/>
              <a:gd name="connsiteY6172" fmla="*/ 1103348 h 6510067"/>
              <a:gd name="connsiteX6173" fmla="*/ 10833661 w 11534150"/>
              <a:gd name="connsiteY6173" fmla="*/ 1100909 h 6510067"/>
              <a:gd name="connsiteX6174" fmla="*/ 10794473 w 11534150"/>
              <a:gd name="connsiteY6174" fmla="*/ 1035947 h 6510067"/>
              <a:gd name="connsiteX6175" fmla="*/ 10858637 w 11534150"/>
              <a:gd name="connsiteY6175" fmla="*/ 965444 h 6510067"/>
              <a:gd name="connsiteX6176" fmla="*/ 8330360 w 11534150"/>
              <a:gd name="connsiteY6176" fmla="*/ 875643 h 6510067"/>
              <a:gd name="connsiteX6177" fmla="*/ 8394524 w 11534150"/>
              <a:gd name="connsiteY6177" fmla="*/ 946146 h 6510067"/>
              <a:gd name="connsiteX6178" fmla="*/ 8355335 w 11534150"/>
              <a:gd name="connsiteY6178" fmla="*/ 1011109 h 6510067"/>
              <a:gd name="connsiteX6179" fmla="*/ 8344342 w 11534150"/>
              <a:gd name="connsiteY6179" fmla="*/ 1013548 h 6510067"/>
              <a:gd name="connsiteX6180" fmla="*/ 8346424 w 11534150"/>
              <a:gd name="connsiteY6180" fmla="*/ 1021486 h 6510067"/>
              <a:gd name="connsiteX6181" fmla="*/ 8356377 w 11534150"/>
              <a:gd name="connsiteY6181" fmla="*/ 1023401 h 6510067"/>
              <a:gd name="connsiteX6182" fmla="*/ 8373517 w 11534150"/>
              <a:gd name="connsiteY6182" fmla="*/ 1041417 h 6510067"/>
              <a:gd name="connsiteX6183" fmla="*/ 8373701 w 11534150"/>
              <a:gd name="connsiteY6183" fmla="*/ 1042582 h 6510067"/>
              <a:gd name="connsiteX6184" fmla="*/ 8409226 w 11534150"/>
              <a:gd name="connsiteY6184" fmla="*/ 1168930 h 6510067"/>
              <a:gd name="connsiteX6185" fmla="*/ 8400818 w 11534150"/>
              <a:gd name="connsiteY6185" fmla="*/ 1182808 h 6510067"/>
              <a:gd name="connsiteX6186" fmla="*/ 8386255 w 11534150"/>
              <a:gd name="connsiteY6186" fmla="*/ 1174796 h 6510067"/>
              <a:gd name="connsiteX6187" fmla="*/ 8374878 w 11534150"/>
              <a:gd name="connsiteY6187" fmla="*/ 1134333 h 6510067"/>
              <a:gd name="connsiteX6188" fmla="*/ 8374878 w 11534150"/>
              <a:gd name="connsiteY6188" fmla="*/ 1147312 h 6510067"/>
              <a:gd name="connsiteX6189" fmla="*/ 8372498 w 11534150"/>
              <a:gd name="connsiteY6189" fmla="*/ 1158550 h 6510067"/>
              <a:gd name="connsiteX6190" fmla="*/ 8371757 w 11534150"/>
              <a:gd name="connsiteY6190" fmla="*/ 1159596 h 6510067"/>
              <a:gd name="connsiteX6191" fmla="*/ 8361097 w 11534150"/>
              <a:gd name="connsiteY6191" fmla="*/ 1282523 h 6510067"/>
              <a:gd name="connsiteX6192" fmla="*/ 8337179 w 11534150"/>
              <a:gd name="connsiteY6192" fmla="*/ 1282523 h 6510067"/>
              <a:gd name="connsiteX6193" fmla="*/ 8330360 w 11534150"/>
              <a:gd name="connsiteY6193" fmla="*/ 1203894 h 6510067"/>
              <a:gd name="connsiteX6194" fmla="*/ 8323541 w 11534150"/>
              <a:gd name="connsiteY6194" fmla="*/ 1282523 h 6510067"/>
              <a:gd name="connsiteX6195" fmla="*/ 8299623 w 11534150"/>
              <a:gd name="connsiteY6195" fmla="*/ 1282523 h 6510067"/>
              <a:gd name="connsiteX6196" fmla="*/ 8288963 w 11534150"/>
              <a:gd name="connsiteY6196" fmla="*/ 1159597 h 6510067"/>
              <a:gd name="connsiteX6197" fmla="*/ 8288222 w 11534150"/>
              <a:gd name="connsiteY6197" fmla="*/ 1158550 h 6510067"/>
              <a:gd name="connsiteX6198" fmla="*/ 8285841 w 11534150"/>
              <a:gd name="connsiteY6198" fmla="*/ 1147312 h 6510067"/>
              <a:gd name="connsiteX6199" fmla="*/ 8285841 w 11534150"/>
              <a:gd name="connsiteY6199" fmla="*/ 1133736 h 6510067"/>
              <a:gd name="connsiteX6200" fmla="*/ 8274439 w 11534150"/>
              <a:gd name="connsiteY6200" fmla="*/ 1174289 h 6510067"/>
              <a:gd name="connsiteX6201" fmla="*/ 8259876 w 11534150"/>
              <a:gd name="connsiteY6201" fmla="*/ 1182302 h 6510067"/>
              <a:gd name="connsiteX6202" fmla="*/ 8259876 w 11534150"/>
              <a:gd name="connsiteY6202" fmla="*/ 1182302 h 6510067"/>
              <a:gd name="connsiteX6203" fmla="*/ 8251468 w 11534150"/>
              <a:gd name="connsiteY6203" fmla="*/ 1168423 h 6510067"/>
              <a:gd name="connsiteX6204" fmla="*/ 8287376 w 11534150"/>
              <a:gd name="connsiteY6204" fmla="*/ 1040714 h 6510067"/>
              <a:gd name="connsiteX6205" fmla="*/ 8289476 w 11534150"/>
              <a:gd name="connsiteY6205" fmla="*/ 1036683 h 6510067"/>
              <a:gd name="connsiteX6206" fmla="*/ 8289673 w 11534150"/>
              <a:gd name="connsiteY6206" fmla="*/ 1036520 h 6510067"/>
              <a:gd name="connsiteX6207" fmla="*/ 8291015 w 11534150"/>
              <a:gd name="connsiteY6207" fmla="*/ 1033861 h 6510067"/>
              <a:gd name="connsiteX6208" fmla="*/ 8304343 w 11534150"/>
              <a:gd name="connsiteY6208" fmla="*/ 1023401 h 6510067"/>
              <a:gd name="connsiteX6209" fmla="*/ 8314295 w 11534150"/>
              <a:gd name="connsiteY6209" fmla="*/ 1021486 h 6510067"/>
              <a:gd name="connsiteX6210" fmla="*/ 8316378 w 11534150"/>
              <a:gd name="connsiteY6210" fmla="*/ 1013548 h 6510067"/>
              <a:gd name="connsiteX6211" fmla="*/ 8305384 w 11534150"/>
              <a:gd name="connsiteY6211" fmla="*/ 1011109 h 6510067"/>
              <a:gd name="connsiteX6212" fmla="*/ 8266196 w 11534150"/>
              <a:gd name="connsiteY6212" fmla="*/ 946146 h 6510067"/>
              <a:gd name="connsiteX6213" fmla="*/ 8330360 w 11534150"/>
              <a:gd name="connsiteY6213" fmla="*/ 875643 h 6510067"/>
              <a:gd name="connsiteX6214" fmla="*/ 2745635 w 11534150"/>
              <a:gd name="connsiteY6214" fmla="*/ 845389 h 6510067"/>
              <a:gd name="connsiteX6215" fmla="*/ 2809798 w 11534150"/>
              <a:gd name="connsiteY6215" fmla="*/ 915893 h 6510067"/>
              <a:gd name="connsiteX6216" fmla="*/ 2770610 w 11534150"/>
              <a:gd name="connsiteY6216" fmla="*/ 980855 h 6510067"/>
              <a:gd name="connsiteX6217" fmla="*/ 2759616 w 11534150"/>
              <a:gd name="connsiteY6217" fmla="*/ 983294 h 6510067"/>
              <a:gd name="connsiteX6218" fmla="*/ 2761698 w 11534150"/>
              <a:gd name="connsiteY6218" fmla="*/ 991233 h 6510067"/>
              <a:gd name="connsiteX6219" fmla="*/ 2771652 w 11534150"/>
              <a:gd name="connsiteY6219" fmla="*/ 993148 h 6510067"/>
              <a:gd name="connsiteX6220" fmla="*/ 2788791 w 11534150"/>
              <a:gd name="connsiteY6220" fmla="*/ 1011163 h 6510067"/>
              <a:gd name="connsiteX6221" fmla="*/ 2788976 w 11534150"/>
              <a:gd name="connsiteY6221" fmla="*/ 1012328 h 6510067"/>
              <a:gd name="connsiteX6222" fmla="*/ 2824500 w 11534150"/>
              <a:gd name="connsiteY6222" fmla="*/ 1138676 h 6510067"/>
              <a:gd name="connsiteX6223" fmla="*/ 2816092 w 11534150"/>
              <a:gd name="connsiteY6223" fmla="*/ 1152554 h 6510067"/>
              <a:gd name="connsiteX6224" fmla="*/ 2816092 w 11534150"/>
              <a:gd name="connsiteY6224" fmla="*/ 1152555 h 6510067"/>
              <a:gd name="connsiteX6225" fmla="*/ 2801529 w 11534150"/>
              <a:gd name="connsiteY6225" fmla="*/ 1144542 h 6510067"/>
              <a:gd name="connsiteX6226" fmla="*/ 2790153 w 11534150"/>
              <a:gd name="connsiteY6226" fmla="*/ 1104079 h 6510067"/>
              <a:gd name="connsiteX6227" fmla="*/ 2790153 w 11534150"/>
              <a:gd name="connsiteY6227" fmla="*/ 1117059 h 6510067"/>
              <a:gd name="connsiteX6228" fmla="*/ 2787772 w 11534150"/>
              <a:gd name="connsiteY6228" fmla="*/ 1128295 h 6510067"/>
              <a:gd name="connsiteX6229" fmla="*/ 2787032 w 11534150"/>
              <a:gd name="connsiteY6229" fmla="*/ 1129342 h 6510067"/>
              <a:gd name="connsiteX6230" fmla="*/ 2776371 w 11534150"/>
              <a:gd name="connsiteY6230" fmla="*/ 1252270 h 6510067"/>
              <a:gd name="connsiteX6231" fmla="*/ 2752453 w 11534150"/>
              <a:gd name="connsiteY6231" fmla="*/ 1252270 h 6510067"/>
              <a:gd name="connsiteX6232" fmla="*/ 2745635 w 11534150"/>
              <a:gd name="connsiteY6232" fmla="*/ 1173641 h 6510067"/>
              <a:gd name="connsiteX6233" fmla="*/ 2738816 w 11534150"/>
              <a:gd name="connsiteY6233" fmla="*/ 1252270 h 6510067"/>
              <a:gd name="connsiteX6234" fmla="*/ 2714897 w 11534150"/>
              <a:gd name="connsiteY6234" fmla="*/ 1252270 h 6510067"/>
              <a:gd name="connsiteX6235" fmla="*/ 2704237 w 11534150"/>
              <a:gd name="connsiteY6235" fmla="*/ 1129343 h 6510067"/>
              <a:gd name="connsiteX6236" fmla="*/ 2703496 w 11534150"/>
              <a:gd name="connsiteY6236" fmla="*/ 1128295 h 6510067"/>
              <a:gd name="connsiteX6237" fmla="*/ 2701116 w 11534150"/>
              <a:gd name="connsiteY6237" fmla="*/ 1117059 h 6510067"/>
              <a:gd name="connsiteX6238" fmla="*/ 2701116 w 11534150"/>
              <a:gd name="connsiteY6238" fmla="*/ 1103482 h 6510067"/>
              <a:gd name="connsiteX6239" fmla="*/ 2689713 w 11534150"/>
              <a:gd name="connsiteY6239" fmla="*/ 1144036 h 6510067"/>
              <a:gd name="connsiteX6240" fmla="*/ 2675150 w 11534150"/>
              <a:gd name="connsiteY6240" fmla="*/ 1152048 h 6510067"/>
              <a:gd name="connsiteX6241" fmla="*/ 2675151 w 11534150"/>
              <a:gd name="connsiteY6241" fmla="*/ 1152048 h 6510067"/>
              <a:gd name="connsiteX6242" fmla="*/ 2666743 w 11534150"/>
              <a:gd name="connsiteY6242" fmla="*/ 1138169 h 6510067"/>
              <a:gd name="connsiteX6243" fmla="*/ 2702650 w 11534150"/>
              <a:gd name="connsiteY6243" fmla="*/ 1010460 h 6510067"/>
              <a:gd name="connsiteX6244" fmla="*/ 2704750 w 11534150"/>
              <a:gd name="connsiteY6244" fmla="*/ 1006430 h 6510067"/>
              <a:gd name="connsiteX6245" fmla="*/ 2704947 w 11534150"/>
              <a:gd name="connsiteY6245" fmla="*/ 1006267 h 6510067"/>
              <a:gd name="connsiteX6246" fmla="*/ 2706289 w 11534150"/>
              <a:gd name="connsiteY6246" fmla="*/ 1003607 h 6510067"/>
              <a:gd name="connsiteX6247" fmla="*/ 2719618 w 11534150"/>
              <a:gd name="connsiteY6247" fmla="*/ 993148 h 6510067"/>
              <a:gd name="connsiteX6248" fmla="*/ 2729569 w 11534150"/>
              <a:gd name="connsiteY6248" fmla="*/ 991233 h 6510067"/>
              <a:gd name="connsiteX6249" fmla="*/ 2731652 w 11534150"/>
              <a:gd name="connsiteY6249" fmla="*/ 983294 h 6510067"/>
              <a:gd name="connsiteX6250" fmla="*/ 2720658 w 11534150"/>
              <a:gd name="connsiteY6250" fmla="*/ 980855 h 6510067"/>
              <a:gd name="connsiteX6251" fmla="*/ 2681470 w 11534150"/>
              <a:gd name="connsiteY6251" fmla="*/ 915893 h 6510067"/>
              <a:gd name="connsiteX6252" fmla="*/ 2745635 w 11534150"/>
              <a:gd name="connsiteY6252" fmla="*/ 845389 h 6510067"/>
              <a:gd name="connsiteX6253" fmla="*/ 5915701 w 11534150"/>
              <a:gd name="connsiteY6253" fmla="*/ 749783 h 6510067"/>
              <a:gd name="connsiteX6254" fmla="*/ 5979865 w 11534150"/>
              <a:gd name="connsiteY6254" fmla="*/ 820286 h 6510067"/>
              <a:gd name="connsiteX6255" fmla="*/ 5940677 w 11534150"/>
              <a:gd name="connsiteY6255" fmla="*/ 885251 h 6510067"/>
              <a:gd name="connsiteX6256" fmla="*/ 5929683 w 11534150"/>
              <a:gd name="connsiteY6256" fmla="*/ 887690 h 6510067"/>
              <a:gd name="connsiteX6257" fmla="*/ 5931766 w 11534150"/>
              <a:gd name="connsiteY6257" fmla="*/ 895629 h 6510067"/>
              <a:gd name="connsiteX6258" fmla="*/ 5941718 w 11534150"/>
              <a:gd name="connsiteY6258" fmla="*/ 897543 h 6510067"/>
              <a:gd name="connsiteX6259" fmla="*/ 5958858 w 11534150"/>
              <a:gd name="connsiteY6259" fmla="*/ 915559 h 6510067"/>
              <a:gd name="connsiteX6260" fmla="*/ 5959043 w 11534150"/>
              <a:gd name="connsiteY6260" fmla="*/ 916724 h 6510067"/>
              <a:gd name="connsiteX6261" fmla="*/ 5994567 w 11534150"/>
              <a:gd name="connsiteY6261" fmla="*/ 1043073 h 6510067"/>
              <a:gd name="connsiteX6262" fmla="*/ 5986159 w 11534150"/>
              <a:gd name="connsiteY6262" fmla="*/ 1056952 h 6510067"/>
              <a:gd name="connsiteX6263" fmla="*/ 5986159 w 11534150"/>
              <a:gd name="connsiteY6263" fmla="*/ 1056952 h 6510067"/>
              <a:gd name="connsiteX6264" fmla="*/ 5971596 w 11534150"/>
              <a:gd name="connsiteY6264" fmla="*/ 1048938 h 6510067"/>
              <a:gd name="connsiteX6265" fmla="*/ 5960220 w 11534150"/>
              <a:gd name="connsiteY6265" fmla="*/ 1008476 h 6510067"/>
              <a:gd name="connsiteX6266" fmla="*/ 5960220 w 11534150"/>
              <a:gd name="connsiteY6266" fmla="*/ 1021455 h 6510067"/>
              <a:gd name="connsiteX6267" fmla="*/ 5957839 w 11534150"/>
              <a:gd name="connsiteY6267" fmla="*/ 1032692 h 6510067"/>
              <a:gd name="connsiteX6268" fmla="*/ 5957098 w 11534150"/>
              <a:gd name="connsiteY6268" fmla="*/ 1033739 h 6510067"/>
              <a:gd name="connsiteX6269" fmla="*/ 5946438 w 11534150"/>
              <a:gd name="connsiteY6269" fmla="*/ 1156666 h 6510067"/>
              <a:gd name="connsiteX6270" fmla="*/ 5922520 w 11534150"/>
              <a:gd name="connsiteY6270" fmla="*/ 1156666 h 6510067"/>
              <a:gd name="connsiteX6271" fmla="*/ 5915701 w 11534150"/>
              <a:gd name="connsiteY6271" fmla="*/ 1078038 h 6510067"/>
              <a:gd name="connsiteX6272" fmla="*/ 5908882 w 11534150"/>
              <a:gd name="connsiteY6272" fmla="*/ 1156666 h 6510067"/>
              <a:gd name="connsiteX6273" fmla="*/ 5884964 w 11534150"/>
              <a:gd name="connsiteY6273" fmla="*/ 1156666 h 6510067"/>
              <a:gd name="connsiteX6274" fmla="*/ 5874304 w 11534150"/>
              <a:gd name="connsiteY6274" fmla="*/ 1033739 h 6510067"/>
              <a:gd name="connsiteX6275" fmla="*/ 5873563 w 11534150"/>
              <a:gd name="connsiteY6275" fmla="*/ 1032692 h 6510067"/>
              <a:gd name="connsiteX6276" fmla="*/ 5871182 w 11534150"/>
              <a:gd name="connsiteY6276" fmla="*/ 1021455 h 6510067"/>
              <a:gd name="connsiteX6277" fmla="*/ 5871182 w 11534150"/>
              <a:gd name="connsiteY6277" fmla="*/ 1007879 h 6510067"/>
              <a:gd name="connsiteX6278" fmla="*/ 5859780 w 11534150"/>
              <a:gd name="connsiteY6278" fmla="*/ 1048432 h 6510067"/>
              <a:gd name="connsiteX6279" fmla="*/ 5854240 w 11534150"/>
              <a:gd name="connsiteY6279" fmla="*/ 1055313 h 6510067"/>
              <a:gd name="connsiteX6280" fmla="*/ 5845217 w 11534150"/>
              <a:gd name="connsiteY6280" fmla="*/ 1056445 h 6510067"/>
              <a:gd name="connsiteX6281" fmla="*/ 5836809 w 11534150"/>
              <a:gd name="connsiteY6281" fmla="*/ 1042566 h 6510067"/>
              <a:gd name="connsiteX6282" fmla="*/ 5872717 w 11534150"/>
              <a:gd name="connsiteY6282" fmla="*/ 914856 h 6510067"/>
              <a:gd name="connsiteX6283" fmla="*/ 5874817 w 11534150"/>
              <a:gd name="connsiteY6283" fmla="*/ 910826 h 6510067"/>
              <a:gd name="connsiteX6284" fmla="*/ 5875014 w 11534150"/>
              <a:gd name="connsiteY6284" fmla="*/ 910662 h 6510067"/>
              <a:gd name="connsiteX6285" fmla="*/ 5876356 w 11534150"/>
              <a:gd name="connsiteY6285" fmla="*/ 908003 h 6510067"/>
              <a:gd name="connsiteX6286" fmla="*/ 5889684 w 11534150"/>
              <a:gd name="connsiteY6286" fmla="*/ 897543 h 6510067"/>
              <a:gd name="connsiteX6287" fmla="*/ 5899637 w 11534150"/>
              <a:gd name="connsiteY6287" fmla="*/ 895629 h 6510067"/>
              <a:gd name="connsiteX6288" fmla="*/ 5901719 w 11534150"/>
              <a:gd name="connsiteY6288" fmla="*/ 887690 h 6510067"/>
              <a:gd name="connsiteX6289" fmla="*/ 5890725 w 11534150"/>
              <a:gd name="connsiteY6289" fmla="*/ 885251 h 6510067"/>
              <a:gd name="connsiteX6290" fmla="*/ 5851537 w 11534150"/>
              <a:gd name="connsiteY6290" fmla="*/ 820286 h 6510067"/>
              <a:gd name="connsiteX6291" fmla="*/ 5915701 w 11534150"/>
              <a:gd name="connsiteY6291" fmla="*/ 749783 h 6510067"/>
              <a:gd name="connsiteX6292" fmla="*/ 4475091 w 11534150"/>
              <a:gd name="connsiteY6292" fmla="*/ 749783 h 6510067"/>
              <a:gd name="connsiteX6293" fmla="*/ 4539255 w 11534150"/>
              <a:gd name="connsiteY6293" fmla="*/ 820286 h 6510067"/>
              <a:gd name="connsiteX6294" fmla="*/ 4500066 w 11534150"/>
              <a:gd name="connsiteY6294" fmla="*/ 885251 h 6510067"/>
              <a:gd name="connsiteX6295" fmla="*/ 4489073 w 11534150"/>
              <a:gd name="connsiteY6295" fmla="*/ 887690 h 6510067"/>
              <a:gd name="connsiteX6296" fmla="*/ 4491155 w 11534150"/>
              <a:gd name="connsiteY6296" fmla="*/ 895629 h 6510067"/>
              <a:gd name="connsiteX6297" fmla="*/ 4501108 w 11534150"/>
              <a:gd name="connsiteY6297" fmla="*/ 897543 h 6510067"/>
              <a:gd name="connsiteX6298" fmla="*/ 4518248 w 11534150"/>
              <a:gd name="connsiteY6298" fmla="*/ 915560 h 6510067"/>
              <a:gd name="connsiteX6299" fmla="*/ 4518432 w 11534150"/>
              <a:gd name="connsiteY6299" fmla="*/ 916724 h 6510067"/>
              <a:gd name="connsiteX6300" fmla="*/ 4553957 w 11534150"/>
              <a:gd name="connsiteY6300" fmla="*/ 1043073 h 6510067"/>
              <a:gd name="connsiteX6301" fmla="*/ 4545549 w 11534150"/>
              <a:gd name="connsiteY6301" fmla="*/ 1056952 h 6510067"/>
              <a:gd name="connsiteX6302" fmla="*/ 4545549 w 11534150"/>
              <a:gd name="connsiteY6302" fmla="*/ 1056952 h 6510067"/>
              <a:gd name="connsiteX6303" fmla="*/ 4530986 w 11534150"/>
              <a:gd name="connsiteY6303" fmla="*/ 1048939 h 6510067"/>
              <a:gd name="connsiteX6304" fmla="*/ 4519609 w 11534150"/>
              <a:gd name="connsiteY6304" fmla="*/ 1008476 h 6510067"/>
              <a:gd name="connsiteX6305" fmla="*/ 4519609 w 11534150"/>
              <a:gd name="connsiteY6305" fmla="*/ 1021455 h 6510067"/>
              <a:gd name="connsiteX6306" fmla="*/ 4517229 w 11534150"/>
              <a:gd name="connsiteY6306" fmla="*/ 1032692 h 6510067"/>
              <a:gd name="connsiteX6307" fmla="*/ 4516487 w 11534150"/>
              <a:gd name="connsiteY6307" fmla="*/ 1033739 h 6510067"/>
              <a:gd name="connsiteX6308" fmla="*/ 4505828 w 11534150"/>
              <a:gd name="connsiteY6308" fmla="*/ 1156666 h 6510067"/>
              <a:gd name="connsiteX6309" fmla="*/ 4481910 w 11534150"/>
              <a:gd name="connsiteY6309" fmla="*/ 1156666 h 6510067"/>
              <a:gd name="connsiteX6310" fmla="*/ 4475091 w 11534150"/>
              <a:gd name="connsiteY6310" fmla="*/ 1078038 h 6510067"/>
              <a:gd name="connsiteX6311" fmla="*/ 4468271 w 11534150"/>
              <a:gd name="connsiteY6311" fmla="*/ 1156666 h 6510067"/>
              <a:gd name="connsiteX6312" fmla="*/ 4444355 w 11534150"/>
              <a:gd name="connsiteY6312" fmla="*/ 1156666 h 6510067"/>
              <a:gd name="connsiteX6313" fmla="*/ 4433693 w 11534150"/>
              <a:gd name="connsiteY6313" fmla="*/ 1033740 h 6510067"/>
              <a:gd name="connsiteX6314" fmla="*/ 4432953 w 11534150"/>
              <a:gd name="connsiteY6314" fmla="*/ 1032692 h 6510067"/>
              <a:gd name="connsiteX6315" fmla="*/ 4430573 w 11534150"/>
              <a:gd name="connsiteY6315" fmla="*/ 1021455 h 6510067"/>
              <a:gd name="connsiteX6316" fmla="*/ 4430573 w 11534150"/>
              <a:gd name="connsiteY6316" fmla="*/ 1007879 h 6510067"/>
              <a:gd name="connsiteX6317" fmla="*/ 4419169 w 11534150"/>
              <a:gd name="connsiteY6317" fmla="*/ 1048432 h 6510067"/>
              <a:gd name="connsiteX6318" fmla="*/ 4404606 w 11534150"/>
              <a:gd name="connsiteY6318" fmla="*/ 1056445 h 6510067"/>
              <a:gd name="connsiteX6319" fmla="*/ 4396198 w 11534150"/>
              <a:gd name="connsiteY6319" fmla="*/ 1042566 h 6510067"/>
              <a:gd name="connsiteX6320" fmla="*/ 4432106 w 11534150"/>
              <a:gd name="connsiteY6320" fmla="*/ 914856 h 6510067"/>
              <a:gd name="connsiteX6321" fmla="*/ 4434207 w 11534150"/>
              <a:gd name="connsiteY6321" fmla="*/ 910826 h 6510067"/>
              <a:gd name="connsiteX6322" fmla="*/ 4434403 w 11534150"/>
              <a:gd name="connsiteY6322" fmla="*/ 910663 h 6510067"/>
              <a:gd name="connsiteX6323" fmla="*/ 4435747 w 11534150"/>
              <a:gd name="connsiteY6323" fmla="*/ 908003 h 6510067"/>
              <a:gd name="connsiteX6324" fmla="*/ 4449073 w 11534150"/>
              <a:gd name="connsiteY6324" fmla="*/ 897543 h 6510067"/>
              <a:gd name="connsiteX6325" fmla="*/ 4459026 w 11534150"/>
              <a:gd name="connsiteY6325" fmla="*/ 895629 h 6510067"/>
              <a:gd name="connsiteX6326" fmla="*/ 4461109 w 11534150"/>
              <a:gd name="connsiteY6326" fmla="*/ 887690 h 6510067"/>
              <a:gd name="connsiteX6327" fmla="*/ 4450116 w 11534150"/>
              <a:gd name="connsiteY6327" fmla="*/ 885251 h 6510067"/>
              <a:gd name="connsiteX6328" fmla="*/ 4410927 w 11534150"/>
              <a:gd name="connsiteY6328" fmla="*/ 820286 h 6510067"/>
              <a:gd name="connsiteX6329" fmla="*/ 4475091 w 11534150"/>
              <a:gd name="connsiteY6329" fmla="*/ 749783 h 6510067"/>
              <a:gd name="connsiteX6330" fmla="*/ 1298198 w 11534150"/>
              <a:gd name="connsiteY6330" fmla="*/ 748400 h 6510067"/>
              <a:gd name="connsiteX6331" fmla="*/ 1362362 w 11534150"/>
              <a:gd name="connsiteY6331" fmla="*/ 818903 h 6510067"/>
              <a:gd name="connsiteX6332" fmla="*/ 1323174 w 11534150"/>
              <a:gd name="connsiteY6332" fmla="*/ 883868 h 6510067"/>
              <a:gd name="connsiteX6333" fmla="*/ 1312180 w 11534150"/>
              <a:gd name="connsiteY6333" fmla="*/ 886307 h 6510067"/>
              <a:gd name="connsiteX6334" fmla="*/ 1314262 w 11534150"/>
              <a:gd name="connsiteY6334" fmla="*/ 894246 h 6510067"/>
              <a:gd name="connsiteX6335" fmla="*/ 1324215 w 11534150"/>
              <a:gd name="connsiteY6335" fmla="*/ 896160 h 6510067"/>
              <a:gd name="connsiteX6336" fmla="*/ 1341354 w 11534150"/>
              <a:gd name="connsiteY6336" fmla="*/ 914176 h 6510067"/>
              <a:gd name="connsiteX6337" fmla="*/ 1341539 w 11534150"/>
              <a:gd name="connsiteY6337" fmla="*/ 915342 h 6510067"/>
              <a:gd name="connsiteX6338" fmla="*/ 1377064 w 11534150"/>
              <a:gd name="connsiteY6338" fmla="*/ 1041690 h 6510067"/>
              <a:gd name="connsiteX6339" fmla="*/ 1368656 w 11534150"/>
              <a:gd name="connsiteY6339" fmla="*/ 1055568 h 6510067"/>
              <a:gd name="connsiteX6340" fmla="*/ 1354093 w 11534150"/>
              <a:gd name="connsiteY6340" fmla="*/ 1047556 h 6510067"/>
              <a:gd name="connsiteX6341" fmla="*/ 1342716 w 11534150"/>
              <a:gd name="connsiteY6341" fmla="*/ 1007093 h 6510067"/>
              <a:gd name="connsiteX6342" fmla="*/ 1342716 w 11534150"/>
              <a:gd name="connsiteY6342" fmla="*/ 1020073 h 6510067"/>
              <a:gd name="connsiteX6343" fmla="*/ 1340336 w 11534150"/>
              <a:gd name="connsiteY6343" fmla="*/ 1031310 h 6510067"/>
              <a:gd name="connsiteX6344" fmla="*/ 1339595 w 11534150"/>
              <a:gd name="connsiteY6344" fmla="*/ 1032357 h 6510067"/>
              <a:gd name="connsiteX6345" fmla="*/ 1328935 w 11534150"/>
              <a:gd name="connsiteY6345" fmla="*/ 1155283 h 6510067"/>
              <a:gd name="connsiteX6346" fmla="*/ 1305016 w 11534150"/>
              <a:gd name="connsiteY6346" fmla="*/ 1155283 h 6510067"/>
              <a:gd name="connsiteX6347" fmla="*/ 1298198 w 11534150"/>
              <a:gd name="connsiteY6347" fmla="*/ 1076654 h 6510067"/>
              <a:gd name="connsiteX6348" fmla="*/ 1291379 w 11534150"/>
              <a:gd name="connsiteY6348" fmla="*/ 1155283 h 6510067"/>
              <a:gd name="connsiteX6349" fmla="*/ 1267461 w 11534150"/>
              <a:gd name="connsiteY6349" fmla="*/ 1155283 h 6510067"/>
              <a:gd name="connsiteX6350" fmla="*/ 1256800 w 11534150"/>
              <a:gd name="connsiteY6350" fmla="*/ 1032357 h 6510067"/>
              <a:gd name="connsiteX6351" fmla="*/ 1256060 w 11534150"/>
              <a:gd name="connsiteY6351" fmla="*/ 1031310 h 6510067"/>
              <a:gd name="connsiteX6352" fmla="*/ 1253679 w 11534150"/>
              <a:gd name="connsiteY6352" fmla="*/ 1020073 h 6510067"/>
              <a:gd name="connsiteX6353" fmla="*/ 1253679 w 11534150"/>
              <a:gd name="connsiteY6353" fmla="*/ 1006496 h 6510067"/>
              <a:gd name="connsiteX6354" fmla="*/ 1242277 w 11534150"/>
              <a:gd name="connsiteY6354" fmla="*/ 1047049 h 6510067"/>
              <a:gd name="connsiteX6355" fmla="*/ 1227713 w 11534150"/>
              <a:gd name="connsiteY6355" fmla="*/ 1055062 h 6510067"/>
              <a:gd name="connsiteX6356" fmla="*/ 1227714 w 11534150"/>
              <a:gd name="connsiteY6356" fmla="*/ 1055062 h 6510067"/>
              <a:gd name="connsiteX6357" fmla="*/ 1219306 w 11534150"/>
              <a:gd name="connsiteY6357" fmla="*/ 1041184 h 6510067"/>
              <a:gd name="connsiteX6358" fmla="*/ 1255214 w 11534150"/>
              <a:gd name="connsiteY6358" fmla="*/ 913473 h 6510067"/>
              <a:gd name="connsiteX6359" fmla="*/ 1257314 w 11534150"/>
              <a:gd name="connsiteY6359" fmla="*/ 909443 h 6510067"/>
              <a:gd name="connsiteX6360" fmla="*/ 1257511 w 11534150"/>
              <a:gd name="connsiteY6360" fmla="*/ 909280 h 6510067"/>
              <a:gd name="connsiteX6361" fmla="*/ 1258852 w 11534150"/>
              <a:gd name="connsiteY6361" fmla="*/ 906620 h 6510067"/>
              <a:gd name="connsiteX6362" fmla="*/ 1272181 w 11534150"/>
              <a:gd name="connsiteY6362" fmla="*/ 896160 h 6510067"/>
              <a:gd name="connsiteX6363" fmla="*/ 1282133 w 11534150"/>
              <a:gd name="connsiteY6363" fmla="*/ 894246 h 6510067"/>
              <a:gd name="connsiteX6364" fmla="*/ 1284216 w 11534150"/>
              <a:gd name="connsiteY6364" fmla="*/ 886307 h 6510067"/>
              <a:gd name="connsiteX6365" fmla="*/ 1273223 w 11534150"/>
              <a:gd name="connsiteY6365" fmla="*/ 883868 h 6510067"/>
              <a:gd name="connsiteX6366" fmla="*/ 1234034 w 11534150"/>
              <a:gd name="connsiteY6366" fmla="*/ 818903 h 6510067"/>
              <a:gd name="connsiteX6367" fmla="*/ 1298198 w 11534150"/>
              <a:gd name="connsiteY6367" fmla="*/ 748400 h 6510067"/>
              <a:gd name="connsiteX6368" fmla="*/ 7606479 w 11534150"/>
              <a:gd name="connsiteY6368" fmla="*/ 723907 h 6510067"/>
              <a:gd name="connsiteX6369" fmla="*/ 7670643 w 11534150"/>
              <a:gd name="connsiteY6369" fmla="*/ 794409 h 6510067"/>
              <a:gd name="connsiteX6370" fmla="*/ 7631455 w 11534150"/>
              <a:gd name="connsiteY6370" fmla="*/ 859376 h 6510067"/>
              <a:gd name="connsiteX6371" fmla="*/ 7620461 w 11534150"/>
              <a:gd name="connsiteY6371" fmla="*/ 861815 h 6510067"/>
              <a:gd name="connsiteX6372" fmla="*/ 7622544 w 11534150"/>
              <a:gd name="connsiteY6372" fmla="*/ 869754 h 6510067"/>
              <a:gd name="connsiteX6373" fmla="*/ 7632496 w 11534150"/>
              <a:gd name="connsiteY6373" fmla="*/ 871669 h 6510067"/>
              <a:gd name="connsiteX6374" fmla="*/ 7649636 w 11534150"/>
              <a:gd name="connsiteY6374" fmla="*/ 889684 h 6510067"/>
              <a:gd name="connsiteX6375" fmla="*/ 7649821 w 11534150"/>
              <a:gd name="connsiteY6375" fmla="*/ 890850 h 6510067"/>
              <a:gd name="connsiteX6376" fmla="*/ 7685345 w 11534150"/>
              <a:gd name="connsiteY6376" fmla="*/ 1017198 h 6510067"/>
              <a:gd name="connsiteX6377" fmla="*/ 7676937 w 11534150"/>
              <a:gd name="connsiteY6377" fmla="*/ 1031077 h 6510067"/>
              <a:gd name="connsiteX6378" fmla="*/ 7662374 w 11534150"/>
              <a:gd name="connsiteY6378" fmla="*/ 1023064 h 6510067"/>
              <a:gd name="connsiteX6379" fmla="*/ 7650998 w 11534150"/>
              <a:gd name="connsiteY6379" fmla="*/ 982601 h 6510067"/>
              <a:gd name="connsiteX6380" fmla="*/ 7650998 w 11534150"/>
              <a:gd name="connsiteY6380" fmla="*/ 995581 h 6510067"/>
              <a:gd name="connsiteX6381" fmla="*/ 7648617 w 11534150"/>
              <a:gd name="connsiteY6381" fmla="*/ 1006818 h 6510067"/>
              <a:gd name="connsiteX6382" fmla="*/ 7647876 w 11534150"/>
              <a:gd name="connsiteY6382" fmla="*/ 1007864 h 6510067"/>
              <a:gd name="connsiteX6383" fmla="*/ 7637216 w 11534150"/>
              <a:gd name="connsiteY6383" fmla="*/ 1130791 h 6510067"/>
              <a:gd name="connsiteX6384" fmla="*/ 7613298 w 11534150"/>
              <a:gd name="connsiteY6384" fmla="*/ 1130791 h 6510067"/>
              <a:gd name="connsiteX6385" fmla="*/ 7606479 w 11534150"/>
              <a:gd name="connsiteY6385" fmla="*/ 1052163 h 6510067"/>
              <a:gd name="connsiteX6386" fmla="*/ 7599660 w 11534150"/>
              <a:gd name="connsiteY6386" fmla="*/ 1130791 h 6510067"/>
              <a:gd name="connsiteX6387" fmla="*/ 7575742 w 11534150"/>
              <a:gd name="connsiteY6387" fmla="*/ 1130791 h 6510067"/>
              <a:gd name="connsiteX6388" fmla="*/ 7565082 w 11534150"/>
              <a:gd name="connsiteY6388" fmla="*/ 1007865 h 6510067"/>
              <a:gd name="connsiteX6389" fmla="*/ 7564341 w 11534150"/>
              <a:gd name="connsiteY6389" fmla="*/ 1006818 h 6510067"/>
              <a:gd name="connsiteX6390" fmla="*/ 7561960 w 11534150"/>
              <a:gd name="connsiteY6390" fmla="*/ 995581 h 6510067"/>
              <a:gd name="connsiteX6391" fmla="*/ 7561960 w 11534150"/>
              <a:gd name="connsiteY6391" fmla="*/ 982003 h 6510067"/>
              <a:gd name="connsiteX6392" fmla="*/ 7550558 w 11534150"/>
              <a:gd name="connsiteY6392" fmla="*/ 1022558 h 6510067"/>
              <a:gd name="connsiteX6393" fmla="*/ 7545018 w 11534150"/>
              <a:gd name="connsiteY6393" fmla="*/ 1029438 h 6510067"/>
              <a:gd name="connsiteX6394" fmla="*/ 7535995 w 11534150"/>
              <a:gd name="connsiteY6394" fmla="*/ 1030570 h 6510067"/>
              <a:gd name="connsiteX6395" fmla="*/ 7527587 w 11534150"/>
              <a:gd name="connsiteY6395" fmla="*/ 1016691 h 6510067"/>
              <a:gd name="connsiteX6396" fmla="*/ 7563495 w 11534150"/>
              <a:gd name="connsiteY6396" fmla="*/ 888981 h 6510067"/>
              <a:gd name="connsiteX6397" fmla="*/ 7565595 w 11534150"/>
              <a:gd name="connsiteY6397" fmla="*/ 884951 h 6510067"/>
              <a:gd name="connsiteX6398" fmla="*/ 7565792 w 11534150"/>
              <a:gd name="connsiteY6398" fmla="*/ 884787 h 6510067"/>
              <a:gd name="connsiteX6399" fmla="*/ 7567134 w 11534150"/>
              <a:gd name="connsiteY6399" fmla="*/ 882128 h 6510067"/>
              <a:gd name="connsiteX6400" fmla="*/ 7580462 w 11534150"/>
              <a:gd name="connsiteY6400" fmla="*/ 871669 h 6510067"/>
              <a:gd name="connsiteX6401" fmla="*/ 7590415 w 11534150"/>
              <a:gd name="connsiteY6401" fmla="*/ 869754 h 6510067"/>
              <a:gd name="connsiteX6402" fmla="*/ 7592497 w 11534150"/>
              <a:gd name="connsiteY6402" fmla="*/ 861815 h 6510067"/>
              <a:gd name="connsiteX6403" fmla="*/ 7581503 w 11534150"/>
              <a:gd name="connsiteY6403" fmla="*/ 859376 h 6510067"/>
              <a:gd name="connsiteX6404" fmla="*/ 7542315 w 11534150"/>
              <a:gd name="connsiteY6404" fmla="*/ 794409 h 6510067"/>
              <a:gd name="connsiteX6405" fmla="*/ 7606479 w 11534150"/>
              <a:gd name="connsiteY6405" fmla="*/ 723907 h 6510067"/>
              <a:gd name="connsiteX6406" fmla="*/ 3785005 w 11534150"/>
              <a:gd name="connsiteY6406" fmla="*/ 723906 h 6510067"/>
              <a:gd name="connsiteX6407" fmla="*/ 3849142 w 11534150"/>
              <a:gd name="connsiteY6407" fmla="*/ 794409 h 6510067"/>
              <a:gd name="connsiteX6408" fmla="*/ 3809954 w 11534150"/>
              <a:gd name="connsiteY6408" fmla="*/ 859375 h 6510067"/>
              <a:gd name="connsiteX6409" fmla="*/ 3798989 w 11534150"/>
              <a:gd name="connsiteY6409" fmla="*/ 861814 h 6510067"/>
              <a:gd name="connsiteX6410" fmla="*/ 3801071 w 11534150"/>
              <a:gd name="connsiteY6410" fmla="*/ 869753 h 6510067"/>
              <a:gd name="connsiteX6411" fmla="*/ 3810995 w 11534150"/>
              <a:gd name="connsiteY6411" fmla="*/ 871667 h 6510067"/>
              <a:gd name="connsiteX6412" fmla="*/ 3828137 w 11534150"/>
              <a:gd name="connsiteY6412" fmla="*/ 889683 h 6510067"/>
              <a:gd name="connsiteX6413" fmla="*/ 3828321 w 11534150"/>
              <a:gd name="connsiteY6413" fmla="*/ 890849 h 6510067"/>
              <a:gd name="connsiteX6414" fmla="*/ 3863845 w 11534150"/>
              <a:gd name="connsiteY6414" fmla="*/ 1017197 h 6510067"/>
              <a:gd name="connsiteX6415" fmla="*/ 3855437 w 11534150"/>
              <a:gd name="connsiteY6415" fmla="*/ 1031075 h 6510067"/>
              <a:gd name="connsiteX6416" fmla="*/ 3840876 w 11534150"/>
              <a:gd name="connsiteY6416" fmla="*/ 1023063 h 6510067"/>
              <a:gd name="connsiteX6417" fmla="*/ 3829498 w 11534150"/>
              <a:gd name="connsiteY6417" fmla="*/ 982600 h 6510067"/>
              <a:gd name="connsiteX6418" fmla="*/ 3829498 w 11534150"/>
              <a:gd name="connsiteY6418" fmla="*/ 995580 h 6510067"/>
              <a:gd name="connsiteX6419" fmla="*/ 3827119 w 11534150"/>
              <a:gd name="connsiteY6419" fmla="*/ 1006817 h 6510067"/>
              <a:gd name="connsiteX6420" fmla="*/ 3826377 w 11534150"/>
              <a:gd name="connsiteY6420" fmla="*/ 1007864 h 6510067"/>
              <a:gd name="connsiteX6421" fmla="*/ 3815717 w 11534150"/>
              <a:gd name="connsiteY6421" fmla="*/ 1130790 h 6510067"/>
              <a:gd name="connsiteX6422" fmla="*/ 3791825 w 11534150"/>
              <a:gd name="connsiteY6422" fmla="*/ 1130790 h 6510067"/>
              <a:gd name="connsiteX6423" fmla="*/ 3785005 w 11534150"/>
              <a:gd name="connsiteY6423" fmla="*/ 1052162 h 6510067"/>
              <a:gd name="connsiteX6424" fmla="*/ 3778189 w 11534150"/>
              <a:gd name="connsiteY6424" fmla="*/ 1130790 h 6510067"/>
              <a:gd name="connsiteX6425" fmla="*/ 3754269 w 11534150"/>
              <a:gd name="connsiteY6425" fmla="*/ 1130790 h 6510067"/>
              <a:gd name="connsiteX6426" fmla="*/ 3743610 w 11534150"/>
              <a:gd name="connsiteY6426" fmla="*/ 1007864 h 6510067"/>
              <a:gd name="connsiteX6427" fmla="*/ 3742868 w 11534150"/>
              <a:gd name="connsiteY6427" fmla="*/ 1006817 h 6510067"/>
              <a:gd name="connsiteX6428" fmla="*/ 3740488 w 11534150"/>
              <a:gd name="connsiteY6428" fmla="*/ 995580 h 6510067"/>
              <a:gd name="connsiteX6429" fmla="*/ 3740488 w 11534150"/>
              <a:gd name="connsiteY6429" fmla="*/ 982003 h 6510067"/>
              <a:gd name="connsiteX6430" fmla="*/ 3729085 w 11534150"/>
              <a:gd name="connsiteY6430" fmla="*/ 1022557 h 6510067"/>
              <a:gd name="connsiteX6431" fmla="*/ 3723545 w 11534150"/>
              <a:gd name="connsiteY6431" fmla="*/ 1029437 h 6510067"/>
              <a:gd name="connsiteX6432" fmla="*/ 3714523 w 11534150"/>
              <a:gd name="connsiteY6432" fmla="*/ 1030569 h 6510067"/>
              <a:gd name="connsiteX6433" fmla="*/ 3706115 w 11534150"/>
              <a:gd name="connsiteY6433" fmla="*/ 1016690 h 6510067"/>
              <a:gd name="connsiteX6434" fmla="*/ 3742022 w 11534150"/>
              <a:gd name="connsiteY6434" fmla="*/ 888980 h 6510067"/>
              <a:gd name="connsiteX6435" fmla="*/ 3744123 w 11534150"/>
              <a:gd name="connsiteY6435" fmla="*/ 884950 h 6510067"/>
              <a:gd name="connsiteX6436" fmla="*/ 3744320 w 11534150"/>
              <a:gd name="connsiteY6436" fmla="*/ 884786 h 6510067"/>
              <a:gd name="connsiteX6437" fmla="*/ 3745661 w 11534150"/>
              <a:gd name="connsiteY6437" fmla="*/ 882127 h 6510067"/>
              <a:gd name="connsiteX6438" fmla="*/ 3758990 w 11534150"/>
              <a:gd name="connsiteY6438" fmla="*/ 871667 h 6510067"/>
              <a:gd name="connsiteX6439" fmla="*/ 3768941 w 11534150"/>
              <a:gd name="connsiteY6439" fmla="*/ 869753 h 6510067"/>
              <a:gd name="connsiteX6440" fmla="*/ 3771024 w 11534150"/>
              <a:gd name="connsiteY6440" fmla="*/ 861814 h 6510067"/>
              <a:gd name="connsiteX6441" fmla="*/ 3760031 w 11534150"/>
              <a:gd name="connsiteY6441" fmla="*/ 859375 h 6510067"/>
              <a:gd name="connsiteX6442" fmla="*/ 3720841 w 11534150"/>
              <a:gd name="connsiteY6442" fmla="*/ 794409 h 6510067"/>
              <a:gd name="connsiteX6443" fmla="*/ 3785005 w 11534150"/>
              <a:gd name="connsiteY6443" fmla="*/ 723906 h 6510067"/>
              <a:gd name="connsiteX6444" fmla="*/ 9345080 w 11534150"/>
              <a:gd name="connsiteY6444" fmla="*/ 713892 h 6510067"/>
              <a:gd name="connsiteX6445" fmla="*/ 9409244 w 11534150"/>
              <a:gd name="connsiteY6445" fmla="*/ 784395 h 6510067"/>
              <a:gd name="connsiteX6446" fmla="*/ 9370055 w 11534150"/>
              <a:gd name="connsiteY6446" fmla="*/ 849358 h 6510067"/>
              <a:gd name="connsiteX6447" fmla="*/ 9359062 w 11534150"/>
              <a:gd name="connsiteY6447" fmla="*/ 851797 h 6510067"/>
              <a:gd name="connsiteX6448" fmla="*/ 9361144 w 11534150"/>
              <a:gd name="connsiteY6448" fmla="*/ 859736 h 6510067"/>
              <a:gd name="connsiteX6449" fmla="*/ 9371097 w 11534150"/>
              <a:gd name="connsiteY6449" fmla="*/ 861651 h 6510067"/>
              <a:gd name="connsiteX6450" fmla="*/ 9388237 w 11534150"/>
              <a:gd name="connsiteY6450" fmla="*/ 879667 h 6510067"/>
              <a:gd name="connsiteX6451" fmla="*/ 9388421 w 11534150"/>
              <a:gd name="connsiteY6451" fmla="*/ 880832 h 6510067"/>
              <a:gd name="connsiteX6452" fmla="*/ 9423946 w 11534150"/>
              <a:gd name="connsiteY6452" fmla="*/ 1007180 h 6510067"/>
              <a:gd name="connsiteX6453" fmla="*/ 9415538 w 11534150"/>
              <a:gd name="connsiteY6453" fmla="*/ 1021058 h 6510067"/>
              <a:gd name="connsiteX6454" fmla="*/ 9415538 w 11534150"/>
              <a:gd name="connsiteY6454" fmla="*/ 1021059 h 6510067"/>
              <a:gd name="connsiteX6455" fmla="*/ 9400975 w 11534150"/>
              <a:gd name="connsiteY6455" fmla="*/ 1013046 h 6510067"/>
              <a:gd name="connsiteX6456" fmla="*/ 9389598 w 11534150"/>
              <a:gd name="connsiteY6456" fmla="*/ 972583 h 6510067"/>
              <a:gd name="connsiteX6457" fmla="*/ 9389598 w 11534150"/>
              <a:gd name="connsiteY6457" fmla="*/ 985562 h 6510067"/>
              <a:gd name="connsiteX6458" fmla="*/ 9387218 w 11534150"/>
              <a:gd name="connsiteY6458" fmla="*/ 996800 h 6510067"/>
              <a:gd name="connsiteX6459" fmla="*/ 9386477 w 11534150"/>
              <a:gd name="connsiteY6459" fmla="*/ 997847 h 6510067"/>
              <a:gd name="connsiteX6460" fmla="*/ 9375817 w 11534150"/>
              <a:gd name="connsiteY6460" fmla="*/ 1120774 h 6510067"/>
              <a:gd name="connsiteX6461" fmla="*/ 9351899 w 11534150"/>
              <a:gd name="connsiteY6461" fmla="*/ 1120774 h 6510067"/>
              <a:gd name="connsiteX6462" fmla="*/ 9345080 w 11534150"/>
              <a:gd name="connsiteY6462" fmla="*/ 1042145 h 6510067"/>
              <a:gd name="connsiteX6463" fmla="*/ 9338261 w 11534150"/>
              <a:gd name="connsiteY6463" fmla="*/ 1120774 h 6510067"/>
              <a:gd name="connsiteX6464" fmla="*/ 9314343 w 11534150"/>
              <a:gd name="connsiteY6464" fmla="*/ 1120774 h 6510067"/>
              <a:gd name="connsiteX6465" fmla="*/ 9303683 w 11534150"/>
              <a:gd name="connsiteY6465" fmla="*/ 997847 h 6510067"/>
              <a:gd name="connsiteX6466" fmla="*/ 9302942 w 11534150"/>
              <a:gd name="connsiteY6466" fmla="*/ 996800 h 6510067"/>
              <a:gd name="connsiteX6467" fmla="*/ 9300561 w 11534150"/>
              <a:gd name="connsiteY6467" fmla="*/ 985562 h 6510067"/>
              <a:gd name="connsiteX6468" fmla="*/ 9300561 w 11534150"/>
              <a:gd name="connsiteY6468" fmla="*/ 971986 h 6510067"/>
              <a:gd name="connsiteX6469" fmla="*/ 9289159 w 11534150"/>
              <a:gd name="connsiteY6469" fmla="*/ 1012540 h 6510067"/>
              <a:gd name="connsiteX6470" fmla="*/ 9274596 w 11534150"/>
              <a:gd name="connsiteY6470" fmla="*/ 1020552 h 6510067"/>
              <a:gd name="connsiteX6471" fmla="*/ 9266188 w 11534150"/>
              <a:gd name="connsiteY6471" fmla="*/ 1006674 h 6510067"/>
              <a:gd name="connsiteX6472" fmla="*/ 9302096 w 11534150"/>
              <a:gd name="connsiteY6472" fmla="*/ 878964 h 6510067"/>
              <a:gd name="connsiteX6473" fmla="*/ 9304196 w 11534150"/>
              <a:gd name="connsiteY6473" fmla="*/ 874933 h 6510067"/>
              <a:gd name="connsiteX6474" fmla="*/ 9304393 w 11534150"/>
              <a:gd name="connsiteY6474" fmla="*/ 874770 h 6510067"/>
              <a:gd name="connsiteX6475" fmla="*/ 9305735 w 11534150"/>
              <a:gd name="connsiteY6475" fmla="*/ 872110 h 6510067"/>
              <a:gd name="connsiteX6476" fmla="*/ 9319063 w 11534150"/>
              <a:gd name="connsiteY6476" fmla="*/ 861651 h 6510067"/>
              <a:gd name="connsiteX6477" fmla="*/ 9329015 w 11534150"/>
              <a:gd name="connsiteY6477" fmla="*/ 859736 h 6510067"/>
              <a:gd name="connsiteX6478" fmla="*/ 9331098 w 11534150"/>
              <a:gd name="connsiteY6478" fmla="*/ 851797 h 6510067"/>
              <a:gd name="connsiteX6479" fmla="*/ 9320104 w 11534150"/>
              <a:gd name="connsiteY6479" fmla="*/ 849358 h 6510067"/>
              <a:gd name="connsiteX6480" fmla="*/ 9280916 w 11534150"/>
              <a:gd name="connsiteY6480" fmla="*/ 784395 h 6510067"/>
              <a:gd name="connsiteX6481" fmla="*/ 9345080 w 11534150"/>
              <a:gd name="connsiteY6481" fmla="*/ 713892 h 6510067"/>
              <a:gd name="connsiteX6482" fmla="*/ 222276 w 11534150"/>
              <a:gd name="connsiteY6482" fmla="*/ 705263 h 6510067"/>
              <a:gd name="connsiteX6483" fmla="*/ 286440 w 11534150"/>
              <a:gd name="connsiteY6483" fmla="*/ 775766 h 6510067"/>
              <a:gd name="connsiteX6484" fmla="*/ 247252 w 11534150"/>
              <a:gd name="connsiteY6484" fmla="*/ 840729 h 6510067"/>
              <a:gd name="connsiteX6485" fmla="*/ 236258 w 11534150"/>
              <a:gd name="connsiteY6485" fmla="*/ 843168 h 6510067"/>
              <a:gd name="connsiteX6486" fmla="*/ 238341 w 11534150"/>
              <a:gd name="connsiteY6486" fmla="*/ 851106 h 6510067"/>
              <a:gd name="connsiteX6487" fmla="*/ 248293 w 11534150"/>
              <a:gd name="connsiteY6487" fmla="*/ 853021 h 6510067"/>
              <a:gd name="connsiteX6488" fmla="*/ 265433 w 11534150"/>
              <a:gd name="connsiteY6488" fmla="*/ 871038 h 6510067"/>
              <a:gd name="connsiteX6489" fmla="*/ 265618 w 11534150"/>
              <a:gd name="connsiteY6489" fmla="*/ 872202 h 6510067"/>
              <a:gd name="connsiteX6490" fmla="*/ 301142 w 11534150"/>
              <a:gd name="connsiteY6490" fmla="*/ 998551 h 6510067"/>
              <a:gd name="connsiteX6491" fmla="*/ 292734 w 11534150"/>
              <a:gd name="connsiteY6491" fmla="*/ 1012429 h 6510067"/>
              <a:gd name="connsiteX6492" fmla="*/ 292735 w 11534150"/>
              <a:gd name="connsiteY6492" fmla="*/ 1012430 h 6510067"/>
              <a:gd name="connsiteX6493" fmla="*/ 278171 w 11534150"/>
              <a:gd name="connsiteY6493" fmla="*/ 1004417 h 6510067"/>
              <a:gd name="connsiteX6494" fmla="*/ 266795 w 11534150"/>
              <a:gd name="connsiteY6494" fmla="*/ 963954 h 6510067"/>
              <a:gd name="connsiteX6495" fmla="*/ 266795 w 11534150"/>
              <a:gd name="connsiteY6495" fmla="*/ 976933 h 6510067"/>
              <a:gd name="connsiteX6496" fmla="*/ 264414 w 11534150"/>
              <a:gd name="connsiteY6496" fmla="*/ 988171 h 6510067"/>
              <a:gd name="connsiteX6497" fmla="*/ 263673 w 11534150"/>
              <a:gd name="connsiteY6497" fmla="*/ 989217 h 6510067"/>
              <a:gd name="connsiteX6498" fmla="*/ 253013 w 11534150"/>
              <a:gd name="connsiteY6498" fmla="*/ 1112145 h 6510067"/>
              <a:gd name="connsiteX6499" fmla="*/ 229095 w 11534150"/>
              <a:gd name="connsiteY6499" fmla="*/ 1112145 h 6510067"/>
              <a:gd name="connsiteX6500" fmla="*/ 222276 w 11534150"/>
              <a:gd name="connsiteY6500" fmla="*/ 1033516 h 6510067"/>
              <a:gd name="connsiteX6501" fmla="*/ 215457 w 11534150"/>
              <a:gd name="connsiteY6501" fmla="*/ 1112145 h 6510067"/>
              <a:gd name="connsiteX6502" fmla="*/ 191539 w 11534150"/>
              <a:gd name="connsiteY6502" fmla="*/ 1112145 h 6510067"/>
              <a:gd name="connsiteX6503" fmla="*/ 180879 w 11534150"/>
              <a:gd name="connsiteY6503" fmla="*/ 989217 h 6510067"/>
              <a:gd name="connsiteX6504" fmla="*/ 180138 w 11534150"/>
              <a:gd name="connsiteY6504" fmla="*/ 988171 h 6510067"/>
              <a:gd name="connsiteX6505" fmla="*/ 177757 w 11534150"/>
              <a:gd name="connsiteY6505" fmla="*/ 976933 h 6510067"/>
              <a:gd name="connsiteX6506" fmla="*/ 177757 w 11534150"/>
              <a:gd name="connsiteY6506" fmla="*/ 963357 h 6510067"/>
              <a:gd name="connsiteX6507" fmla="*/ 166355 w 11534150"/>
              <a:gd name="connsiteY6507" fmla="*/ 1003911 h 6510067"/>
              <a:gd name="connsiteX6508" fmla="*/ 160815 w 11534150"/>
              <a:gd name="connsiteY6508" fmla="*/ 1010791 h 6510067"/>
              <a:gd name="connsiteX6509" fmla="*/ 151792 w 11534150"/>
              <a:gd name="connsiteY6509" fmla="*/ 1011923 h 6510067"/>
              <a:gd name="connsiteX6510" fmla="*/ 143384 w 11534150"/>
              <a:gd name="connsiteY6510" fmla="*/ 998044 h 6510067"/>
              <a:gd name="connsiteX6511" fmla="*/ 179292 w 11534150"/>
              <a:gd name="connsiteY6511" fmla="*/ 870334 h 6510067"/>
              <a:gd name="connsiteX6512" fmla="*/ 181392 w 11534150"/>
              <a:gd name="connsiteY6512" fmla="*/ 866305 h 6510067"/>
              <a:gd name="connsiteX6513" fmla="*/ 181589 w 11534150"/>
              <a:gd name="connsiteY6513" fmla="*/ 866141 h 6510067"/>
              <a:gd name="connsiteX6514" fmla="*/ 182931 w 11534150"/>
              <a:gd name="connsiteY6514" fmla="*/ 863481 h 6510067"/>
              <a:gd name="connsiteX6515" fmla="*/ 196259 w 11534150"/>
              <a:gd name="connsiteY6515" fmla="*/ 853021 h 6510067"/>
              <a:gd name="connsiteX6516" fmla="*/ 206211 w 11534150"/>
              <a:gd name="connsiteY6516" fmla="*/ 851106 h 6510067"/>
              <a:gd name="connsiteX6517" fmla="*/ 208294 w 11534150"/>
              <a:gd name="connsiteY6517" fmla="*/ 843168 h 6510067"/>
              <a:gd name="connsiteX6518" fmla="*/ 197301 w 11534150"/>
              <a:gd name="connsiteY6518" fmla="*/ 840729 h 6510067"/>
              <a:gd name="connsiteX6519" fmla="*/ 158112 w 11534150"/>
              <a:gd name="connsiteY6519" fmla="*/ 775766 h 6510067"/>
              <a:gd name="connsiteX6520" fmla="*/ 222276 w 11534150"/>
              <a:gd name="connsiteY6520" fmla="*/ 705263 h 6510067"/>
              <a:gd name="connsiteX6521" fmla="*/ 3345213 w 11534150"/>
              <a:gd name="connsiteY6521" fmla="*/ 593070 h 6510067"/>
              <a:gd name="connsiteX6522" fmla="*/ 3409377 w 11534150"/>
              <a:gd name="connsiteY6522" fmla="*/ 663573 h 6510067"/>
              <a:gd name="connsiteX6523" fmla="*/ 3370189 w 11534150"/>
              <a:gd name="connsiteY6523" fmla="*/ 728535 h 6510067"/>
              <a:gd name="connsiteX6524" fmla="*/ 3359196 w 11534150"/>
              <a:gd name="connsiteY6524" fmla="*/ 730974 h 6510067"/>
              <a:gd name="connsiteX6525" fmla="*/ 3361278 w 11534150"/>
              <a:gd name="connsiteY6525" fmla="*/ 738913 h 6510067"/>
              <a:gd name="connsiteX6526" fmla="*/ 3371231 w 11534150"/>
              <a:gd name="connsiteY6526" fmla="*/ 740827 h 6510067"/>
              <a:gd name="connsiteX6527" fmla="*/ 3388370 w 11534150"/>
              <a:gd name="connsiteY6527" fmla="*/ 758843 h 6510067"/>
              <a:gd name="connsiteX6528" fmla="*/ 3388556 w 11534150"/>
              <a:gd name="connsiteY6528" fmla="*/ 760008 h 6510067"/>
              <a:gd name="connsiteX6529" fmla="*/ 3424080 w 11534150"/>
              <a:gd name="connsiteY6529" fmla="*/ 886358 h 6510067"/>
              <a:gd name="connsiteX6530" fmla="*/ 3415672 w 11534150"/>
              <a:gd name="connsiteY6530" fmla="*/ 900237 h 6510067"/>
              <a:gd name="connsiteX6531" fmla="*/ 3415672 w 11534150"/>
              <a:gd name="connsiteY6531" fmla="*/ 900237 h 6510067"/>
              <a:gd name="connsiteX6532" fmla="*/ 3401109 w 11534150"/>
              <a:gd name="connsiteY6532" fmla="*/ 892224 h 6510067"/>
              <a:gd name="connsiteX6533" fmla="*/ 3389732 w 11534150"/>
              <a:gd name="connsiteY6533" fmla="*/ 851759 h 6510067"/>
              <a:gd name="connsiteX6534" fmla="*/ 3389732 w 11534150"/>
              <a:gd name="connsiteY6534" fmla="*/ 864740 h 6510067"/>
              <a:gd name="connsiteX6535" fmla="*/ 3387351 w 11534150"/>
              <a:gd name="connsiteY6535" fmla="*/ 875978 h 6510067"/>
              <a:gd name="connsiteX6536" fmla="*/ 3386611 w 11534150"/>
              <a:gd name="connsiteY6536" fmla="*/ 877025 h 6510067"/>
              <a:gd name="connsiteX6537" fmla="*/ 3375951 w 11534150"/>
              <a:gd name="connsiteY6537" fmla="*/ 999953 h 6510067"/>
              <a:gd name="connsiteX6538" fmla="*/ 3352032 w 11534150"/>
              <a:gd name="connsiteY6538" fmla="*/ 999953 h 6510067"/>
              <a:gd name="connsiteX6539" fmla="*/ 3345213 w 11534150"/>
              <a:gd name="connsiteY6539" fmla="*/ 921324 h 6510067"/>
              <a:gd name="connsiteX6540" fmla="*/ 3338395 w 11534150"/>
              <a:gd name="connsiteY6540" fmla="*/ 999953 h 6510067"/>
              <a:gd name="connsiteX6541" fmla="*/ 3314477 w 11534150"/>
              <a:gd name="connsiteY6541" fmla="*/ 999953 h 6510067"/>
              <a:gd name="connsiteX6542" fmla="*/ 3303816 w 11534150"/>
              <a:gd name="connsiteY6542" fmla="*/ 877026 h 6510067"/>
              <a:gd name="connsiteX6543" fmla="*/ 3303074 w 11534150"/>
              <a:gd name="connsiteY6543" fmla="*/ 875978 h 6510067"/>
              <a:gd name="connsiteX6544" fmla="*/ 3300695 w 11534150"/>
              <a:gd name="connsiteY6544" fmla="*/ 864740 h 6510067"/>
              <a:gd name="connsiteX6545" fmla="*/ 3300695 w 11534150"/>
              <a:gd name="connsiteY6545" fmla="*/ 851161 h 6510067"/>
              <a:gd name="connsiteX6546" fmla="*/ 3289292 w 11534150"/>
              <a:gd name="connsiteY6546" fmla="*/ 891718 h 6510067"/>
              <a:gd name="connsiteX6547" fmla="*/ 3274729 w 11534150"/>
              <a:gd name="connsiteY6547" fmla="*/ 899731 h 6510067"/>
              <a:gd name="connsiteX6548" fmla="*/ 3274729 w 11534150"/>
              <a:gd name="connsiteY6548" fmla="*/ 899730 h 6510067"/>
              <a:gd name="connsiteX6549" fmla="*/ 3266322 w 11534150"/>
              <a:gd name="connsiteY6549" fmla="*/ 885852 h 6510067"/>
              <a:gd name="connsiteX6550" fmla="*/ 3302229 w 11534150"/>
              <a:gd name="connsiteY6550" fmla="*/ 758140 h 6510067"/>
              <a:gd name="connsiteX6551" fmla="*/ 3304329 w 11534150"/>
              <a:gd name="connsiteY6551" fmla="*/ 754110 h 6510067"/>
              <a:gd name="connsiteX6552" fmla="*/ 3304526 w 11534150"/>
              <a:gd name="connsiteY6552" fmla="*/ 753947 h 6510067"/>
              <a:gd name="connsiteX6553" fmla="*/ 3305868 w 11534150"/>
              <a:gd name="connsiteY6553" fmla="*/ 751287 h 6510067"/>
              <a:gd name="connsiteX6554" fmla="*/ 3319196 w 11534150"/>
              <a:gd name="connsiteY6554" fmla="*/ 740827 h 6510067"/>
              <a:gd name="connsiteX6555" fmla="*/ 3329148 w 11534150"/>
              <a:gd name="connsiteY6555" fmla="*/ 738913 h 6510067"/>
              <a:gd name="connsiteX6556" fmla="*/ 3331231 w 11534150"/>
              <a:gd name="connsiteY6556" fmla="*/ 730974 h 6510067"/>
              <a:gd name="connsiteX6557" fmla="*/ 3320238 w 11534150"/>
              <a:gd name="connsiteY6557" fmla="*/ 728535 h 6510067"/>
              <a:gd name="connsiteX6558" fmla="*/ 3281049 w 11534150"/>
              <a:gd name="connsiteY6558" fmla="*/ 663573 h 6510067"/>
              <a:gd name="connsiteX6559" fmla="*/ 3345213 w 11534150"/>
              <a:gd name="connsiteY6559" fmla="*/ 593070 h 6510067"/>
              <a:gd name="connsiteX6560" fmla="*/ 5494958 w 11534150"/>
              <a:gd name="connsiteY6560" fmla="*/ 558571 h 6510067"/>
              <a:gd name="connsiteX6561" fmla="*/ 5559124 w 11534150"/>
              <a:gd name="connsiteY6561" fmla="*/ 629073 h 6510067"/>
              <a:gd name="connsiteX6562" fmla="*/ 5519934 w 11534150"/>
              <a:gd name="connsiteY6562" fmla="*/ 694035 h 6510067"/>
              <a:gd name="connsiteX6563" fmla="*/ 5508940 w 11534150"/>
              <a:gd name="connsiteY6563" fmla="*/ 696475 h 6510067"/>
              <a:gd name="connsiteX6564" fmla="*/ 5511022 w 11534150"/>
              <a:gd name="connsiteY6564" fmla="*/ 704413 h 6510067"/>
              <a:gd name="connsiteX6565" fmla="*/ 5520975 w 11534150"/>
              <a:gd name="connsiteY6565" fmla="*/ 706328 h 6510067"/>
              <a:gd name="connsiteX6566" fmla="*/ 5538115 w 11534150"/>
              <a:gd name="connsiteY6566" fmla="*/ 724344 h 6510067"/>
              <a:gd name="connsiteX6567" fmla="*/ 5538300 w 11534150"/>
              <a:gd name="connsiteY6567" fmla="*/ 725509 h 6510067"/>
              <a:gd name="connsiteX6568" fmla="*/ 5573827 w 11534150"/>
              <a:gd name="connsiteY6568" fmla="*/ 851855 h 6510067"/>
              <a:gd name="connsiteX6569" fmla="*/ 5565419 w 11534150"/>
              <a:gd name="connsiteY6569" fmla="*/ 865738 h 6510067"/>
              <a:gd name="connsiteX6570" fmla="*/ 5565419 w 11534150"/>
              <a:gd name="connsiteY6570" fmla="*/ 865739 h 6510067"/>
              <a:gd name="connsiteX6571" fmla="*/ 5550852 w 11534150"/>
              <a:gd name="connsiteY6571" fmla="*/ 857726 h 6510067"/>
              <a:gd name="connsiteX6572" fmla="*/ 5539476 w 11534150"/>
              <a:gd name="connsiteY6572" fmla="*/ 817260 h 6510067"/>
              <a:gd name="connsiteX6573" fmla="*/ 5539476 w 11534150"/>
              <a:gd name="connsiteY6573" fmla="*/ 830238 h 6510067"/>
              <a:gd name="connsiteX6574" fmla="*/ 5537096 w 11534150"/>
              <a:gd name="connsiteY6574" fmla="*/ 841476 h 6510067"/>
              <a:gd name="connsiteX6575" fmla="*/ 5536355 w 11534150"/>
              <a:gd name="connsiteY6575" fmla="*/ 842523 h 6510067"/>
              <a:gd name="connsiteX6576" fmla="*/ 5525695 w 11534150"/>
              <a:gd name="connsiteY6576" fmla="*/ 965455 h 6510067"/>
              <a:gd name="connsiteX6577" fmla="*/ 5501777 w 11534150"/>
              <a:gd name="connsiteY6577" fmla="*/ 965455 h 6510067"/>
              <a:gd name="connsiteX6578" fmla="*/ 5494958 w 11534150"/>
              <a:gd name="connsiteY6578" fmla="*/ 886825 h 6510067"/>
              <a:gd name="connsiteX6579" fmla="*/ 5488139 w 11534150"/>
              <a:gd name="connsiteY6579" fmla="*/ 965455 h 6510067"/>
              <a:gd name="connsiteX6580" fmla="*/ 5464222 w 11534150"/>
              <a:gd name="connsiteY6580" fmla="*/ 965455 h 6510067"/>
              <a:gd name="connsiteX6581" fmla="*/ 5453561 w 11534150"/>
              <a:gd name="connsiteY6581" fmla="*/ 842523 h 6510067"/>
              <a:gd name="connsiteX6582" fmla="*/ 5452820 w 11534150"/>
              <a:gd name="connsiteY6582" fmla="*/ 841476 h 6510067"/>
              <a:gd name="connsiteX6583" fmla="*/ 5450439 w 11534150"/>
              <a:gd name="connsiteY6583" fmla="*/ 830238 h 6510067"/>
              <a:gd name="connsiteX6584" fmla="*/ 5450439 w 11534150"/>
              <a:gd name="connsiteY6584" fmla="*/ 816662 h 6510067"/>
              <a:gd name="connsiteX6585" fmla="*/ 5439037 w 11534150"/>
              <a:gd name="connsiteY6585" fmla="*/ 857220 h 6510067"/>
              <a:gd name="connsiteX6586" fmla="*/ 5424474 w 11534150"/>
              <a:gd name="connsiteY6586" fmla="*/ 865233 h 6510067"/>
              <a:gd name="connsiteX6587" fmla="*/ 5424474 w 11534150"/>
              <a:gd name="connsiteY6587" fmla="*/ 865232 h 6510067"/>
              <a:gd name="connsiteX6588" fmla="*/ 5416066 w 11534150"/>
              <a:gd name="connsiteY6588" fmla="*/ 851349 h 6510067"/>
              <a:gd name="connsiteX6589" fmla="*/ 5451974 w 11534150"/>
              <a:gd name="connsiteY6589" fmla="*/ 723640 h 6510067"/>
              <a:gd name="connsiteX6590" fmla="*/ 5454074 w 11534150"/>
              <a:gd name="connsiteY6590" fmla="*/ 719610 h 6510067"/>
              <a:gd name="connsiteX6591" fmla="*/ 5454271 w 11534150"/>
              <a:gd name="connsiteY6591" fmla="*/ 719447 h 6510067"/>
              <a:gd name="connsiteX6592" fmla="*/ 5455613 w 11534150"/>
              <a:gd name="connsiteY6592" fmla="*/ 716787 h 6510067"/>
              <a:gd name="connsiteX6593" fmla="*/ 5468941 w 11534150"/>
              <a:gd name="connsiteY6593" fmla="*/ 706328 h 6510067"/>
              <a:gd name="connsiteX6594" fmla="*/ 5478894 w 11534150"/>
              <a:gd name="connsiteY6594" fmla="*/ 704413 h 6510067"/>
              <a:gd name="connsiteX6595" fmla="*/ 5480977 w 11534150"/>
              <a:gd name="connsiteY6595" fmla="*/ 696475 h 6510067"/>
              <a:gd name="connsiteX6596" fmla="*/ 5469982 w 11534150"/>
              <a:gd name="connsiteY6596" fmla="*/ 694035 h 6510067"/>
              <a:gd name="connsiteX6597" fmla="*/ 5430794 w 11534150"/>
              <a:gd name="connsiteY6597" fmla="*/ 629073 h 6510067"/>
              <a:gd name="connsiteX6598" fmla="*/ 5494958 w 11534150"/>
              <a:gd name="connsiteY6598" fmla="*/ 558571 h 6510067"/>
              <a:gd name="connsiteX6599" fmla="*/ 10479495 w 11534150"/>
              <a:gd name="connsiteY6599" fmla="*/ 520464 h 6510067"/>
              <a:gd name="connsiteX6600" fmla="*/ 10543659 w 11534150"/>
              <a:gd name="connsiteY6600" fmla="*/ 590967 h 6510067"/>
              <a:gd name="connsiteX6601" fmla="*/ 10504470 w 11534150"/>
              <a:gd name="connsiteY6601" fmla="*/ 655930 h 6510067"/>
              <a:gd name="connsiteX6602" fmla="*/ 10493477 w 11534150"/>
              <a:gd name="connsiteY6602" fmla="*/ 658369 h 6510067"/>
              <a:gd name="connsiteX6603" fmla="*/ 10495559 w 11534150"/>
              <a:gd name="connsiteY6603" fmla="*/ 666307 h 6510067"/>
              <a:gd name="connsiteX6604" fmla="*/ 10505512 w 11534150"/>
              <a:gd name="connsiteY6604" fmla="*/ 668222 h 6510067"/>
              <a:gd name="connsiteX6605" fmla="*/ 10522652 w 11534150"/>
              <a:gd name="connsiteY6605" fmla="*/ 686238 h 6510067"/>
              <a:gd name="connsiteX6606" fmla="*/ 10522836 w 11534150"/>
              <a:gd name="connsiteY6606" fmla="*/ 687403 h 6510067"/>
              <a:gd name="connsiteX6607" fmla="*/ 10558361 w 11534150"/>
              <a:gd name="connsiteY6607" fmla="*/ 813750 h 6510067"/>
              <a:gd name="connsiteX6608" fmla="*/ 10549953 w 11534150"/>
              <a:gd name="connsiteY6608" fmla="*/ 827629 h 6510067"/>
              <a:gd name="connsiteX6609" fmla="*/ 10535390 w 11534150"/>
              <a:gd name="connsiteY6609" fmla="*/ 819616 h 6510067"/>
              <a:gd name="connsiteX6610" fmla="*/ 10524013 w 11534150"/>
              <a:gd name="connsiteY6610" fmla="*/ 779154 h 6510067"/>
              <a:gd name="connsiteX6611" fmla="*/ 10524013 w 11534150"/>
              <a:gd name="connsiteY6611" fmla="*/ 792133 h 6510067"/>
              <a:gd name="connsiteX6612" fmla="*/ 10521633 w 11534150"/>
              <a:gd name="connsiteY6612" fmla="*/ 803370 h 6510067"/>
              <a:gd name="connsiteX6613" fmla="*/ 10520892 w 11534150"/>
              <a:gd name="connsiteY6613" fmla="*/ 804417 h 6510067"/>
              <a:gd name="connsiteX6614" fmla="*/ 10510232 w 11534150"/>
              <a:gd name="connsiteY6614" fmla="*/ 927348 h 6510067"/>
              <a:gd name="connsiteX6615" fmla="*/ 10486314 w 11534150"/>
              <a:gd name="connsiteY6615" fmla="*/ 927348 h 6510067"/>
              <a:gd name="connsiteX6616" fmla="*/ 10479495 w 11534150"/>
              <a:gd name="connsiteY6616" fmla="*/ 848715 h 6510067"/>
              <a:gd name="connsiteX6617" fmla="*/ 10472676 w 11534150"/>
              <a:gd name="connsiteY6617" fmla="*/ 927348 h 6510067"/>
              <a:gd name="connsiteX6618" fmla="*/ 10448758 w 11534150"/>
              <a:gd name="connsiteY6618" fmla="*/ 927348 h 6510067"/>
              <a:gd name="connsiteX6619" fmla="*/ 10438098 w 11534150"/>
              <a:gd name="connsiteY6619" fmla="*/ 804417 h 6510067"/>
              <a:gd name="connsiteX6620" fmla="*/ 10437357 w 11534150"/>
              <a:gd name="connsiteY6620" fmla="*/ 803370 h 6510067"/>
              <a:gd name="connsiteX6621" fmla="*/ 10434976 w 11534150"/>
              <a:gd name="connsiteY6621" fmla="*/ 792133 h 6510067"/>
              <a:gd name="connsiteX6622" fmla="*/ 10434976 w 11534150"/>
              <a:gd name="connsiteY6622" fmla="*/ 778556 h 6510067"/>
              <a:gd name="connsiteX6623" fmla="*/ 10423574 w 11534150"/>
              <a:gd name="connsiteY6623" fmla="*/ 819110 h 6510067"/>
              <a:gd name="connsiteX6624" fmla="*/ 10409011 w 11534150"/>
              <a:gd name="connsiteY6624" fmla="*/ 827122 h 6510067"/>
              <a:gd name="connsiteX6625" fmla="*/ 10409011 w 11534150"/>
              <a:gd name="connsiteY6625" fmla="*/ 827122 h 6510067"/>
              <a:gd name="connsiteX6626" fmla="*/ 10400603 w 11534150"/>
              <a:gd name="connsiteY6626" fmla="*/ 813243 h 6510067"/>
              <a:gd name="connsiteX6627" fmla="*/ 10436511 w 11534150"/>
              <a:gd name="connsiteY6627" fmla="*/ 685534 h 6510067"/>
              <a:gd name="connsiteX6628" fmla="*/ 10438611 w 11534150"/>
              <a:gd name="connsiteY6628" fmla="*/ 681504 h 6510067"/>
              <a:gd name="connsiteX6629" fmla="*/ 10438808 w 11534150"/>
              <a:gd name="connsiteY6629" fmla="*/ 681341 h 6510067"/>
              <a:gd name="connsiteX6630" fmla="*/ 10440150 w 11534150"/>
              <a:gd name="connsiteY6630" fmla="*/ 678681 h 6510067"/>
              <a:gd name="connsiteX6631" fmla="*/ 10453478 w 11534150"/>
              <a:gd name="connsiteY6631" fmla="*/ 668222 h 6510067"/>
              <a:gd name="connsiteX6632" fmla="*/ 10463430 w 11534150"/>
              <a:gd name="connsiteY6632" fmla="*/ 666307 h 6510067"/>
              <a:gd name="connsiteX6633" fmla="*/ 10465513 w 11534150"/>
              <a:gd name="connsiteY6633" fmla="*/ 658369 h 6510067"/>
              <a:gd name="connsiteX6634" fmla="*/ 10454519 w 11534150"/>
              <a:gd name="connsiteY6634" fmla="*/ 655930 h 6510067"/>
              <a:gd name="connsiteX6635" fmla="*/ 10415331 w 11534150"/>
              <a:gd name="connsiteY6635" fmla="*/ 590967 h 6510067"/>
              <a:gd name="connsiteX6636" fmla="*/ 10479495 w 11534150"/>
              <a:gd name="connsiteY6636" fmla="*/ 520464 h 6510067"/>
              <a:gd name="connsiteX6637" fmla="*/ 1766422 w 11534150"/>
              <a:gd name="connsiteY6637" fmla="*/ 506864 h 6510067"/>
              <a:gd name="connsiteX6638" fmla="*/ 1830589 w 11534150"/>
              <a:gd name="connsiteY6638" fmla="*/ 577367 h 6510067"/>
              <a:gd name="connsiteX6639" fmla="*/ 1791399 w 11534150"/>
              <a:gd name="connsiteY6639" fmla="*/ 642329 h 6510067"/>
              <a:gd name="connsiteX6640" fmla="*/ 1780407 w 11534150"/>
              <a:gd name="connsiteY6640" fmla="*/ 644768 h 6510067"/>
              <a:gd name="connsiteX6641" fmla="*/ 1782492 w 11534150"/>
              <a:gd name="connsiteY6641" fmla="*/ 652706 h 6510067"/>
              <a:gd name="connsiteX6642" fmla="*/ 1792444 w 11534150"/>
              <a:gd name="connsiteY6642" fmla="*/ 654621 h 6510067"/>
              <a:gd name="connsiteX6643" fmla="*/ 1809583 w 11534150"/>
              <a:gd name="connsiteY6643" fmla="*/ 672637 h 6510067"/>
              <a:gd name="connsiteX6644" fmla="*/ 1809767 w 11534150"/>
              <a:gd name="connsiteY6644" fmla="*/ 673802 h 6510067"/>
              <a:gd name="connsiteX6645" fmla="*/ 1845291 w 11534150"/>
              <a:gd name="connsiteY6645" fmla="*/ 800149 h 6510067"/>
              <a:gd name="connsiteX6646" fmla="*/ 1836885 w 11534150"/>
              <a:gd name="connsiteY6646" fmla="*/ 814028 h 6510067"/>
              <a:gd name="connsiteX6647" fmla="*/ 1836885 w 11534150"/>
              <a:gd name="connsiteY6647" fmla="*/ 814028 h 6510067"/>
              <a:gd name="connsiteX6648" fmla="*/ 1822321 w 11534150"/>
              <a:gd name="connsiteY6648" fmla="*/ 806015 h 6510067"/>
              <a:gd name="connsiteX6649" fmla="*/ 1810943 w 11534150"/>
              <a:gd name="connsiteY6649" fmla="*/ 765553 h 6510067"/>
              <a:gd name="connsiteX6650" fmla="*/ 1810943 w 11534150"/>
              <a:gd name="connsiteY6650" fmla="*/ 778532 h 6510067"/>
              <a:gd name="connsiteX6651" fmla="*/ 1808562 w 11534150"/>
              <a:gd name="connsiteY6651" fmla="*/ 789769 h 6510067"/>
              <a:gd name="connsiteX6652" fmla="*/ 1807822 w 11534150"/>
              <a:gd name="connsiteY6652" fmla="*/ 790816 h 6510067"/>
              <a:gd name="connsiteX6653" fmla="*/ 1797164 w 11534150"/>
              <a:gd name="connsiteY6653" fmla="*/ 913748 h 6510067"/>
              <a:gd name="connsiteX6654" fmla="*/ 1773242 w 11534150"/>
              <a:gd name="connsiteY6654" fmla="*/ 913748 h 6510067"/>
              <a:gd name="connsiteX6655" fmla="*/ 1766422 w 11534150"/>
              <a:gd name="connsiteY6655" fmla="*/ 835114 h 6510067"/>
              <a:gd name="connsiteX6656" fmla="*/ 1759605 w 11534150"/>
              <a:gd name="connsiteY6656" fmla="*/ 913748 h 6510067"/>
              <a:gd name="connsiteX6657" fmla="*/ 1735687 w 11534150"/>
              <a:gd name="connsiteY6657" fmla="*/ 913748 h 6510067"/>
              <a:gd name="connsiteX6658" fmla="*/ 1725024 w 11534150"/>
              <a:gd name="connsiteY6658" fmla="*/ 790816 h 6510067"/>
              <a:gd name="connsiteX6659" fmla="*/ 1724285 w 11534150"/>
              <a:gd name="connsiteY6659" fmla="*/ 789769 h 6510067"/>
              <a:gd name="connsiteX6660" fmla="*/ 1721904 w 11534150"/>
              <a:gd name="connsiteY6660" fmla="*/ 778532 h 6510067"/>
              <a:gd name="connsiteX6661" fmla="*/ 1721904 w 11534150"/>
              <a:gd name="connsiteY6661" fmla="*/ 764955 h 6510067"/>
              <a:gd name="connsiteX6662" fmla="*/ 1710504 w 11534150"/>
              <a:gd name="connsiteY6662" fmla="*/ 805509 h 6510067"/>
              <a:gd name="connsiteX6663" fmla="*/ 1695937 w 11534150"/>
              <a:gd name="connsiteY6663" fmla="*/ 813522 h 6510067"/>
              <a:gd name="connsiteX6664" fmla="*/ 1695937 w 11534150"/>
              <a:gd name="connsiteY6664" fmla="*/ 813521 h 6510067"/>
              <a:gd name="connsiteX6665" fmla="*/ 1687528 w 11534150"/>
              <a:gd name="connsiteY6665" fmla="*/ 799643 h 6510067"/>
              <a:gd name="connsiteX6666" fmla="*/ 1723438 w 11534150"/>
              <a:gd name="connsiteY6666" fmla="*/ 671934 h 6510067"/>
              <a:gd name="connsiteX6667" fmla="*/ 1725540 w 11534150"/>
              <a:gd name="connsiteY6667" fmla="*/ 667904 h 6510067"/>
              <a:gd name="connsiteX6668" fmla="*/ 1725737 w 11534150"/>
              <a:gd name="connsiteY6668" fmla="*/ 667740 h 6510067"/>
              <a:gd name="connsiteX6669" fmla="*/ 1727074 w 11534150"/>
              <a:gd name="connsiteY6669" fmla="*/ 665081 h 6510067"/>
              <a:gd name="connsiteX6670" fmla="*/ 1740408 w 11534150"/>
              <a:gd name="connsiteY6670" fmla="*/ 654621 h 6510067"/>
              <a:gd name="connsiteX6671" fmla="*/ 1750358 w 11534150"/>
              <a:gd name="connsiteY6671" fmla="*/ 652706 h 6510067"/>
              <a:gd name="connsiteX6672" fmla="*/ 1752441 w 11534150"/>
              <a:gd name="connsiteY6672" fmla="*/ 644768 h 6510067"/>
              <a:gd name="connsiteX6673" fmla="*/ 1741448 w 11534150"/>
              <a:gd name="connsiteY6673" fmla="*/ 642329 h 6510067"/>
              <a:gd name="connsiteX6674" fmla="*/ 1702257 w 11534150"/>
              <a:gd name="connsiteY6674" fmla="*/ 577367 h 6510067"/>
              <a:gd name="connsiteX6675" fmla="*/ 1766422 w 11534150"/>
              <a:gd name="connsiteY6675" fmla="*/ 506864 h 6510067"/>
              <a:gd name="connsiteX6676" fmla="*/ 11288731 w 11534150"/>
              <a:gd name="connsiteY6676" fmla="*/ 481047 h 6510067"/>
              <a:gd name="connsiteX6677" fmla="*/ 11352895 w 11534150"/>
              <a:gd name="connsiteY6677" fmla="*/ 551550 h 6510067"/>
              <a:gd name="connsiteX6678" fmla="*/ 11313706 w 11534150"/>
              <a:gd name="connsiteY6678" fmla="*/ 616513 h 6510067"/>
              <a:gd name="connsiteX6679" fmla="*/ 11302713 w 11534150"/>
              <a:gd name="connsiteY6679" fmla="*/ 618952 h 6510067"/>
              <a:gd name="connsiteX6680" fmla="*/ 11304795 w 11534150"/>
              <a:gd name="connsiteY6680" fmla="*/ 626890 h 6510067"/>
              <a:gd name="connsiteX6681" fmla="*/ 11314748 w 11534150"/>
              <a:gd name="connsiteY6681" fmla="*/ 628805 h 6510067"/>
              <a:gd name="connsiteX6682" fmla="*/ 11331888 w 11534150"/>
              <a:gd name="connsiteY6682" fmla="*/ 646821 h 6510067"/>
              <a:gd name="connsiteX6683" fmla="*/ 11332072 w 11534150"/>
              <a:gd name="connsiteY6683" fmla="*/ 647985 h 6510067"/>
              <a:gd name="connsiteX6684" fmla="*/ 11367597 w 11534150"/>
              <a:gd name="connsiteY6684" fmla="*/ 774333 h 6510067"/>
              <a:gd name="connsiteX6685" fmla="*/ 11359189 w 11534150"/>
              <a:gd name="connsiteY6685" fmla="*/ 788212 h 6510067"/>
              <a:gd name="connsiteX6686" fmla="*/ 11359189 w 11534150"/>
              <a:gd name="connsiteY6686" fmla="*/ 788212 h 6510067"/>
              <a:gd name="connsiteX6687" fmla="*/ 11344626 w 11534150"/>
              <a:gd name="connsiteY6687" fmla="*/ 780199 h 6510067"/>
              <a:gd name="connsiteX6688" fmla="*/ 11333249 w 11534150"/>
              <a:gd name="connsiteY6688" fmla="*/ 739736 h 6510067"/>
              <a:gd name="connsiteX6689" fmla="*/ 11333249 w 11534150"/>
              <a:gd name="connsiteY6689" fmla="*/ 752716 h 6510067"/>
              <a:gd name="connsiteX6690" fmla="*/ 11330869 w 11534150"/>
              <a:gd name="connsiteY6690" fmla="*/ 763953 h 6510067"/>
              <a:gd name="connsiteX6691" fmla="*/ 11330128 w 11534150"/>
              <a:gd name="connsiteY6691" fmla="*/ 765000 h 6510067"/>
              <a:gd name="connsiteX6692" fmla="*/ 11319468 w 11534150"/>
              <a:gd name="connsiteY6692" fmla="*/ 887930 h 6510067"/>
              <a:gd name="connsiteX6693" fmla="*/ 11295550 w 11534150"/>
              <a:gd name="connsiteY6693" fmla="*/ 887930 h 6510067"/>
              <a:gd name="connsiteX6694" fmla="*/ 11288731 w 11534150"/>
              <a:gd name="connsiteY6694" fmla="*/ 809298 h 6510067"/>
              <a:gd name="connsiteX6695" fmla="*/ 11281912 w 11534150"/>
              <a:gd name="connsiteY6695" fmla="*/ 887930 h 6510067"/>
              <a:gd name="connsiteX6696" fmla="*/ 11257994 w 11534150"/>
              <a:gd name="connsiteY6696" fmla="*/ 887930 h 6510067"/>
              <a:gd name="connsiteX6697" fmla="*/ 11247334 w 11534150"/>
              <a:gd name="connsiteY6697" fmla="*/ 765000 h 6510067"/>
              <a:gd name="connsiteX6698" fmla="*/ 11246593 w 11534150"/>
              <a:gd name="connsiteY6698" fmla="*/ 763953 h 6510067"/>
              <a:gd name="connsiteX6699" fmla="*/ 11244212 w 11534150"/>
              <a:gd name="connsiteY6699" fmla="*/ 752716 h 6510067"/>
              <a:gd name="connsiteX6700" fmla="*/ 11244212 w 11534150"/>
              <a:gd name="connsiteY6700" fmla="*/ 739139 h 6510067"/>
              <a:gd name="connsiteX6701" fmla="*/ 11232810 w 11534150"/>
              <a:gd name="connsiteY6701" fmla="*/ 779692 h 6510067"/>
              <a:gd name="connsiteX6702" fmla="*/ 11218247 w 11534150"/>
              <a:gd name="connsiteY6702" fmla="*/ 787706 h 6510067"/>
              <a:gd name="connsiteX6703" fmla="*/ 11218247 w 11534150"/>
              <a:gd name="connsiteY6703" fmla="*/ 787705 h 6510067"/>
              <a:gd name="connsiteX6704" fmla="*/ 11209839 w 11534150"/>
              <a:gd name="connsiteY6704" fmla="*/ 773826 h 6510067"/>
              <a:gd name="connsiteX6705" fmla="*/ 11245747 w 11534150"/>
              <a:gd name="connsiteY6705" fmla="*/ 646117 h 6510067"/>
              <a:gd name="connsiteX6706" fmla="*/ 11247847 w 11534150"/>
              <a:gd name="connsiteY6706" fmla="*/ 642087 h 6510067"/>
              <a:gd name="connsiteX6707" fmla="*/ 11248044 w 11534150"/>
              <a:gd name="connsiteY6707" fmla="*/ 641924 h 6510067"/>
              <a:gd name="connsiteX6708" fmla="*/ 11249386 w 11534150"/>
              <a:gd name="connsiteY6708" fmla="*/ 639264 h 6510067"/>
              <a:gd name="connsiteX6709" fmla="*/ 11262714 w 11534150"/>
              <a:gd name="connsiteY6709" fmla="*/ 628805 h 6510067"/>
              <a:gd name="connsiteX6710" fmla="*/ 11272666 w 11534150"/>
              <a:gd name="connsiteY6710" fmla="*/ 626890 h 6510067"/>
              <a:gd name="connsiteX6711" fmla="*/ 11274749 w 11534150"/>
              <a:gd name="connsiteY6711" fmla="*/ 618952 h 6510067"/>
              <a:gd name="connsiteX6712" fmla="*/ 11263755 w 11534150"/>
              <a:gd name="connsiteY6712" fmla="*/ 616513 h 6510067"/>
              <a:gd name="connsiteX6713" fmla="*/ 11224567 w 11534150"/>
              <a:gd name="connsiteY6713" fmla="*/ 551550 h 6510067"/>
              <a:gd name="connsiteX6714" fmla="*/ 11288731 w 11534150"/>
              <a:gd name="connsiteY6714" fmla="*/ 481047 h 6510067"/>
              <a:gd name="connsiteX6715" fmla="*/ 7080267 w 11534150"/>
              <a:gd name="connsiteY6715" fmla="*/ 456484 h 6510067"/>
              <a:gd name="connsiteX6716" fmla="*/ 7144431 w 11534150"/>
              <a:gd name="connsiteY6716" fmla="*/ 526987 h 6510067"/>
              <a:gd name="connsiteX6717" fmla="*/ 7105243 w 11534150"/>
              <a:gd name="connsiteY6717" fmla="*/ 591949 h 6510067"/>
              <a:gd name="connsiteX6718" fmla="*/ 7094249 w 11534150"/>
              <a:gd name="connsiteY6718" fmla="*/ 594388 h 6510067"/>
              <a:gd name="connsiteX6719" fmla="*/ 7096332 w 11534150"/>
              <a:gd name="connsiteY6719" fmla="*/ 602327 h 6510067"/>
              <a:gd name="connsiteX6720" fmla="*/ 7106284 w 11534150"/>
              <a:gd name="connsiteY6720" fmla="*/ 604242 h 6510067"/>
              <a:gd name="connsiteX6721" fmla="*/ 7123424 w 11534150"/>
              <a:gd name="connsiteY6721" fmla="*/ 622257 h 6510067"/>
              <a:gd name="connsiteX6722" fmla="*/ 7123609 w 11534150"/>
              <a:gd name="connsiteY6722" fmla="*/ 623422 h 6510067"/>
              <a:gd name="connsiteX6723" fmla="*/ 7159133 w 11534150"/>
              <a:gd name="connsiteY6723" fmla="*/ 749770 h 6510067"/>
              <a:gd name="connsiteX6724" fmla="*/ 7150725 w 11534150"/>
              <a:gd name="connsiteY6724" fmla="*/ 763648 h 6510067"/>
              <a:gd name="connsiteX6725" fmla="*/ 7150725 w 11534150"/>
              <a:gd name="connsiteY6725" fmla="*/ 763648 h 6510067"/>
              <a:gd name="connsiteX6726" fmla="*/ 7136162 w 11534150"/>
              <a:gd name="connsiteY6726" fmla="*/ 755636 h 6510067"/>
              <a:gd name="connsiteX6727" fmla="*/ 7124786 w 11534150"/>
              <a:gd name="connsiteY6727" fmla="*/ 715173 h 6510067"/>
              <a:gd name="connsiteX6728" fmla="*/ 7124786 w 11534150"/>
              <a:gd name="connsiteY6728" fmla="*/ 728152 h 6510067"/>
              <a:gd name="connsiteX6729" fmla="*/ 7122405 w 11534150"/>
              <a:gd name="connsiteY6729" fmla="*/ 739389 h 6510067"/>
              <a:gd name="connsiteX6730" fmla="*/ 7121664 w 11534150"/>
              <a:gd name="connsiteY6730" fmla="*/ 740437 h 6510067"/>
              <a:gd name="connsiteX6731" fmla="*/ 7111004 w 11534150"/>
              <a:gd name="connsiteY6731" fmla="*/ 863366 h 6510067"/>
              <a:gd name="connsiteX6732" fmla="*/ 7087086 w 11534150"/>
              <a:gd name="connsiteY6732" fmla="*/ 863366 h 6510067"/>
              <a:gd name="connsiteX6733" fmla="*/ 7080267 w 11534150"/>
              <a:gd name="connsiteY6733" fmla="*/ 784734 h 6510067"/>
              <a:gd name="connsiteX6734" fmla="*/ 7073448 w 11534150"/>
              <a:gd name="connsiteY6734" fmla="*/ 863366 h 6510067"/>
              <a:gd name="connsiteX6735" fmla="*/ 7049530 w 11534150"/>
              <a:gd name="connsiteY6735" fmla="*/ 863366 h 6510067"/>
              <a:gd name="connsiteX6736" fmla="*/ 7038870 w 11534150"/>
              <a:gd name="connsiteY6736" fmla="*/ 740437 h 6510067"/>
              <a:gd name="connsiteX6737" fmla="*/ 7038129 w 11534150"/>
              <a:gd name="connsiteY6737" fmla="*/ 739389 h 6510067"/>
              <a:gd name="connsiteX6738" fmla="*/ 7035748 w 11534150"/>
              <a:gd name="connsiteY6738" fmla="*/ 728152 h 6510067"/>
              <a:gd name="connsiteX6739" fmla="*/ 7035748 w 11534150"/>
              <a:gd name="connsiteY6739" fmla="*/ 714576 h 6510067"/>
              <a:gd name="connsiteX6740" fmla="*/ 7024346 w 11534150"/>
              <a:gd name="connsiteY6740" fmla="*/ 755129 h 6510067"/>
              <a:gd name="connsiteX6741" fmla="*/ 7009783 w 11534150"/>
              <a:gd name="connsiteY6741" fmla="*/ 763142 h 6510067"/>
              <a:gd name="connsiteX6742" fmla="*/ 7009783 w 11534150"/>
              <a:gd name="connsiteY6742" fmla="*/ 763142 h 6510067"/>
              <a:gd name="connsiteX6743" fmla="*/ 7001375 w 11534150"/>
              <a:gd name="connsiteY6743" fmla="*/ 749263 h 6510067"/>
              <a:gd name="connsiteX6744" fmla="*/ 7037283 w 11534150"/>
              <a:gd name="connsiteY6744" fmla="*/ 621554 h 6510067"/>
              <a:gd name="connsiteX6745" fmla="*/ 7039383 w 11534150"/>
              <a:gd name="connsiteY6745" fmla="*/ 617524 h 6510067"/>
              <a:gd name="connsiteX6746" fmla="*/ 7039580 w 11534150"/>
              <a:gd name="connsiteY6746" fmla="*/ 617360 h 6510067"/>
              <a:gd name="connsiteX6747" fmla="*/ 7040922 w 11534150"/>
              <a:gd name="connsiteY6747" fmla="*/ 614701 h 6510067"/>
              <a:gd name="connsiteX6748" fmla="*/ 7054250 w 11534150"/>
              <a:gd name="connsiteY6748" fmla="*/ 604242 h 6510067"/>
              <a:gd name="connsiteX6749" fmla="*/ 7064203 w 11534150"/>
              <a:gd name="connsiteY6749" fmla="*/ 602327 h 6510067"/>
              <a:gd name="connsiteX6750" fmla="*/ 7066285 w 11534150"/>
              <a:gd name="connsiteY6750" fmla="*/ 594388 h 6510067"/>
              <a:gd name="connsiteX6751" fmla="*/ 7055291 w 11534150"/>
              <a:gd name="connsiteY6751" fmla="*/ 591949 h 6510067"/>
              <a:gd name="connsiteX6752" fmla="*/ 7016103 w 11534150"/>
              <a:gd name="connsiteY6752" fmla="*/ 526987 h 6510067"/>
              <a:gd name="connsiteX6753" fmla="*/ 7080267 w 11534150"/>
              <a:gd name="connsiteY6753" fmla="*/ 456484 h 6510067"/>
              <a:gd name="connsiteX6754" fmla="*/ 4763442 w 11534150"/>
              <a:gd name="connsiteY6754" fmla="*/ 357995 h 6510067"/>
              <a:gd name="connsiteX6755" fmla="*/ 4827606 w 11534150"/>
              <a:gd name="connsiteY6755" fmla="*/ 428498 h 6510067"/>
              <a:gd name="connsiteX6756" fmla="*/ 4788418 w 11534150"/>
              <a:gd name="connsiteY6756" fmla="*/ 493461 h 6510067"/>
              <a:gd name="connsiteX6757" fmla="*/ 4777424 w 11534150"/>
              <a:gd name="connsiteY6757" fmla="*/ 495900 h 6510067"/>
              <a:gd name="connsiteX6758" fmla="*/ 4779507 w 11534150"/>
              <a:gd name="connsiteY6758" fmla="*/ 503838 h 6510067"/>
              <a:gd name="connsiteX6759" fmla="*/ 4789459 w 11534150"/>
              <a:gd name="connsiteY6759" fmla="*/ 505753 h 6510067"/>
              <a:gd name="connsiteX6760" fmla="*/ 4806599 w 11534150"/>
              <a:gd name="connsiteY6760" fmla="*/ 523769 h 6510067"/>
              <a:gd name="connsiteX6761" fmla="*/ 4806784 w 11534150"/>
              <a:gd name="connsiteY6761" fmla="*/ 524934 h 6510067"/>
              <a:gd name="connsiteX6762" fmla="*/ 4842308 w 11534150"/>
              <a:gd name="connsiteY6762" fmla="*/ 651281 h 6510067"/>
              <a:gd name="connsiteX6763" fmla="*/ 4833901 w 11534150"/>
              <a:gd name="connsiteY6763" fmla="*/ 665160 h 6510067"/>
              <a:gd name="connsiteX6764" fmla="*/ 4833901 w 11534150"/>
              <a:gd name="connsiteY6764" fmla="*/ 665160 h 6510067"/>
              <a:gd name="connsiteX6765" fmla="*/ 4819337 w 11534150"/>
              <a:gd name="connsiteY6765" fmla="*/ 657147 h 6510067"/>
              <a:gd name="connsiteX6766" fmla="*/ 4807961 w 11534150"/>
              <a:gd name="connsiteY6766" fmla="*/ 616685 h 6510067"/>
              <a:gd name="connsiteX6767" fmla="*/ 4807961 w 11534150"/>
              <a:gd name="connsiteY6767" fmla="*/ 629664 h 6510067"/>
              <a:gd name="connsiteX6768" fmla="*/ 4805580 w 11534150"/>
              <a:gd name="connsiteY6768" fmla="*/ 640901 h 6510067"/>
              <a:gd name="connsiteX6769" fmla="*/ 4804839 w 11534150"/>
              <a:gd name="connsiteY6769" fmla="*/ 641948 h 6510067"/>
              <a:gd name="connsiteX6770" fmla="*/ 4794180 w 11534150"/>
              <a:gd name="connsiteY6770" fmla="*/ 764875 h 6510067"/>
              <a:gd name="connsiteX6771" fmla="*/ 4770261 w 11534150"/>
              <a:gd name="connsiteY6771" fmla="*/ 764875 h 6510067"/>
              <a:gd name="connsiteX6772" fmla="*/ 4763442 w 11534150"/>
              <a:gd name="connsiteY6772" fmla="*/ 686246 h 6510067"/>
              <a:gd name="connsiteX6773" fmla="*/ 4756624 w 11534150"/>
              <a:gd name="connsiteY6773" fmla="*/ 764875 h 6510067"/>
              <a:gd name="connsiteX6774" fmla="*/ 4732705 w 11534150"/>
              <a:gd name="connsiteY6774" fmla="*/ 764875 h 6510067"/>
              <a:gd name="connsiteX6775" fmla="*/ 4722045 w 11534150"/>
              <a:gd name="connsiteY6775" fmla="*/ 641948 h 6510067"/>
              <a:gd name="connsiteX6776" fmla="*/ 4721304 w 11534150"/>
              <a:gd name="connsiteY6776" fmla="*/ 640901 h 6510067"/>
              <a:gd name="connsiteX6777" fmla="*/ 4718923 w 11534150"/>
              <a:gd name="connsiteY6777" fmla="*/ 629664 h 6510067"/>
              <a:gd name="connsiteX6778" fmla="*/ 4718923 w 11534150"/>
              <a:gd name="connsiteY6778" fmla="*/ 616087 h 6510067"/>
              <a:gd name="connsiteX6779" fmla="*/ 4707520 w 11534150"/>
              <a:gd name="connsiteY6779" fmla="*/ 656641 h 6510067"/>
              <a:gd name="connsiteX6780" fmla="*/ 4692957 w 11534150"/>
              <a:gd name="connsiteY6780" fmla="*/ 664654 h 6510067"/>
              <a:gd name="connsiteX6781" fmla="*/ 4692958 w 11534150"/>
              <a:gd name="connsiteY6781" fmla="*/ 664654 h 6510067"/>
              <a:gd name="connsiteX6782" fmla="*/ 4684550 w 11534150"/>
              <a:gd name="connsiteY6782" fmla="*/ 650775 h 6510067"/>
              <a:gd name="connsiteX6783" fmla="*/ 4720457 w 11534150"/>
              <a:gd name="connsiteY6783" fmla="*/ 523066 h 6510067"/>
              <a:gd name="connsiteX6784" fmla="*/ 4722558 w 11534150"/>
              <a:gd name="connsiteY6784" fmla="*/ 519036 h 6510067"/>
              <a:gd name="connsiteX6785" fmla="*/ 4722755 w 11534150"/>
              <a:gd name="connsiteY6785" fmla="*/ 518872 h 6510067"/>
              <a:gd name="connsiteX6786" fmla="*/ 4724097 w 11534150"/>
              <a:gd name="connsiteY6786" fmla="*/ 516213 h 6510067"/>
              <a:gd name="connsiteX6787" fmla="*/ 4737425 w 11534150"/>
              <a:gd name="connsiteY6787" fmla="*/ 505753 h 6510067"/>
              <a:gd name="connsiteX6788" fmla="*/ 4747378 w 11534150"/>
              <a:gd name="connsiteY6788" fmla="*/ 503838 h 6510067"/>
              <a:gd name="connsiteX6789" fmla="*/ 4749460 w 11534150"/>
              <a:gd name="connsiteY6789" fmla="*/ 495900 h 6510067"/>
              <a:gd name="connsiteX6790" fmla="*/ 4738467 w 11534150"/>
              <a:gd name="connsiteY6790" fmla="*/ 493461 h 6510067"/>
              <a:gd name="connsiteX6791" fmla="*/ 4699278 w 11534150"/>
              <a:gd name="connsiteY6791" fmla="*/ 428498 h 6510067"/>
              <a:gd name="connsiteX6792" fmla="*/ 4763442 w 11534150"/>
              <a:gd name="connsiteY6792" fmla="*/ 357995 h 6510067"/>
              <a:gd name="connsiteX6793" fmla="*/ 8822804 w 11534150"/>
              <a:gd name="connsiteY6793" fmla="*/ 352974 h 6510067"/>
              <a:gd name="connsiteX6794" fmla="*/ 8886968 w 11534150"/>
              <a:gd name="connsiteY6794" fmla="*/ 423476 h 6510067"/>
              <a:gd name="connsiteX6795" fmla="*/ 8847779 w 11534150"/>
              <a:gd name="connsiteY6795" fmla="*/ 488439 h 6510067"/>
              <a:gd name="connsiteX6796" fmla="*/ 8836786 w 11534150"/>
              <a:gd name="connsiteY6796" fmla="*/ 490878 h 6510067"/>
              <a:gd name="connsiteX6797" fmla="*/ 8838868 w 11534150"/>
              <a:gd name="connsiteY6797" fmla="*/ 498816 h 6510067"/>
              <a:gd name="connsiteX6798" fmla="*/ 8848821 w 11534150"/>
              <a:gd name="connsiteY6798" fmla="*/ 500731 h 6510067"/>
              <a:gd name="connsiteX6799" fmla="*/ 8865961 w 11534150"/>
              <a:gd name="connsiteY6799" fmla="*/ 518747 h 6510067"/>
              <a:gd name="connsiteX6800" fmla="*/ 8866145 w 11534150"/>
              <a:gd name="connsiteY6800" fmla="*/ 519912 h 6510067"/>
              <a:gd name="connsiteX6801" fmla="*/ 8901670 w 11534150"/>
              <a:gd name="connsiteY6801" fmla="*/ 646259 h 6510067"/>
              <a:gd name="connsiteX6802" fmla="*/ 8893262 w 11534150"/>
              <a:gd name="connsiteY6802" fmla="*/ 660138 h 6510067"/>
              <a:gd name="connsiteX6803" fmla="*/ 8878699 w 11534150"/>
              <a:gd name="connsiteY6803" fmla="*/ 652125 h 6510067"/>
              <a:gd name="connsiteX6804" fmla="*/ 8867322 w 11534150"/>
              <a:gd name="connsiteY6804" fmla="*/ 611663 h 6510067"/>
              <a:gd name="connsiteX6805" fmla="*/ 8867322 w 11534150"/>
              <a:gd name="connsiteY6805" fmla="*/ 624642 h 6510067"/>
              <a:gd name="connsiteX6806" fmla="*/ 8864942 w 11534150"/>
              <a:gd name="connsiteY6806" fmla="*/ 635879 h 6510067"/>
              <a:gd name="connsiteX6807" fmla="*/ 8864201 w 11534150"/>
              <a:gd name="connsiteY6807" fmla="*/ 636926 h 6510067"/>
              <a:gd name="connsiteX6808" fmla="*/ 8853541 w 11534150"/>
              <a:gd name="connsiteY6808" fmla="*/ 759853 h 6510067"/>
              <a:gd name="connsiteX6809" fmla="*/ 8829623 w 11534150"/>
              <a:gd name="connsiteY6809" fmla="*/ 759853 h 6510067"/>
              <a:gd name="connsiteX6810" fmla="*/ 8822804 w 11534150"/>
              <a:gd name="connsiteY6810" fmla="*/ 681224 h 6510067"/>
              <a:gd name="connsiteX6811" fmla="*/ 8815985 w 11534150"/>
              <a:gd name="connsiteY6811" fmla="*/ 759853 h 6510067"/>
              <a:gd name="connsiteX6812" fmla="*/ 8792067 w 11534150"/>
              <a:gd name="connsiteY6812" fmla="*/ 759853 h 6510067"/>
              <a:gd name="connsiteX6813" fmla="*/ 8781407 w 11534150"/>
              <a:gd name="connsiteY6813" fmla="*/ 636926 h 6510067"/>
              <a:gd name="connsiteX6814" fmla="*/ 8780666 w 11534150"/>
              <a:gd name="connsiteY6814" fmla="*/ 635879 h 6510067"/>
              <a:gd name="connsiteX6815" fmla="*/ 8778285 w 11534150"/>
              <a:gd name="connsiteY6815" fmla="*/ 624642 h 6510067"/>
              <a:gd name="connsiteX6816" fmla="*/ 8778285 w 11534150"/>
              <a:gd name="connsiteY6816" fmla="*/ 611065 h 6510067"/>
              <a:gd name="connsiteX6817" fmla="*/ 8766883 w 11534150"/>
              <a:gd name="connsiteY6817" fmla="*/ 651619 h 6510067"/>
              <a:gd name="connsiteX6818" fmla="*/ 8752320 w 11534150"/>
              <a:gd name="connsiteY6818" fmla="*/ 659632 h 6510067"/>
              <a:gd name="connsiteX6819" fmla="*/ 8752320 w 11534150"/>
              <a:gd name="connsiteY6819" fmla="*/ 659631 h 6510067"/>
              <a:gd name="connsiteX6820" fmla="*/ 8743912 w 11534150"/>
              <a:gd name="connsiteY6820" fmla="*/ 645753 h 6510067"/>
              <a:gd name="connsiteX6821" fmla="*/ 8779820 w 11534150"/>
              <a:gd name="connsiteY6821" fmla="*/ 518043 h 6510067"/>
              <a:gd name="connsiteX6822" fmla="*/ 8781920 w 11534150"/>
              <a:gd name="connsiteY6822" fmla="*/ 514014 h 6510067"/>
              <a:gd name="connsiteX6823" fmla="*/ 8782117 w 11534150"/>
              <a:gd name="connsiteY6823" fmla="*/ 513850 h 6510067"/>
              <a:gd name="connsiteX6824" fmla="*/ 8783459 w 11534150"/>
              <a:gd name="connsiteY6824" fmla="*/ 511191 h 6510067"/>
              <a:gd name="connsiteX6825" fmla="*/ 8796787 w 11534150"/>
              <a:gd name="connsiteY6825" fmla="*/ 500731 h 6510067"/>
              <a:gd name="connsiteX6826" fmla="*/ 8806739 w 11534150"/>
              <a:gd name="connsiteY6826" fmla="*/ 498816 h 6510067"/>
              <a:gd name="connsiteX6827" fmla="*/ 8808822 w 11534150"/>
              <a:gd name="connsiteY6827" fmla="*/ 490878 h 6510067"/>
              <a:gd name="connsiteX6828" fmla="*/ 8797828 w 11534150"/>
              <a:gd name="connsiteY6828" fmla="*/ 488439 h 6510067"/>
              <a:gd name="connsiteX6829" fmla="*/ 8758640 w 11534150"/>
              <a:gd name="connsiteY6829" fmla="*/ 423476 h 6510067"/>
              <a:gd name="connsiteX6830" fmla="*/ 8822804 w 11534150"/>
              <a:gd name="connsiteY6830" fmla="*/ 352974 h 6510067"/>
              <a:gd name="connsiteX6831" fmla="*/ 792863 w 11534150"/>
              <a:gd name="connsiteY6831" fmla="*/ 334337 h 6510067"/>
              <a:gd name="connsiteX6832" fmla="*/ 857027 w 11534150"/>
              <a:gd name="connsiteY6832" fmla="*/ 404840 h 6510067"/>
              <a:gd name="connsiteX6833" fmla="*/ 817838 w 11534150"/>
              <a:gd name="connsiteY6833" fmla="*/ 469802 h 6510067"/>
              <a:gd name="connsiteX6834" fmla="*/ 806845 w 11534150"/>
              <a:gd name="connsiteY6834" fmla="*/ 472242 h 6510067"/>
              <a:gd name="connsiteX6835" fmla="*/ 808927 w 11534150"/>
              <a:gd name="connsiteY6835" fmla="*/ 480180 h 6510067"/>
              <a:gd name="connsiteX6836" fmla="*/ 818880 w 11534150"/>
              <a:gd name="connsiteY6836" fmla="*/ 482094 h 6510067"/>
              <a:gd name="connsiteX6837" fmla="*/ 836020 w 11534150"/>
              <a:gd name="connsiteY6837" fmla="*/ 500110 h 6510067"/>
              <a:gd name="connsiteX6838" fmla="*/ 836204 w 11534150"/>
              <a:gd name="connsiteY6838" fmla="*/ 501275 h 6510067"/>
              <a:gd name="connsiteX6839" fmla="*/ 871729 w 11534150"/>
              <a:gd name="connsiteY6839" fmla="*/ 627622 h 6510067"/>
              <a:gd name="connsiteX6840" fmla="*/ 863321 w 11534150"/>
              <a:gd name="connsiteY6840" fmla="*/ 641501 h 6510067"/>
              <a:gd name="connsiteX6841" fmla="*/ 863321 w 11534150"/>
              <a:gd name="connsiteY6841" fmla="*/ 641501 h 6510067"/>
              <a:gd name="connsiteX6842" fmla="*/ 848758 w 11534150"/>
              <a:gd name="connsiteY6842" fmla="*/ 633488 h 6510067"/>
              <a:gd name="connsiteX6843" fmla="*/ 837381 w 11534150"/>
              <a:gd name="connsiteY6843" fmla="*/ 593026 h 6510067"/>
              <a:gd name="connsiteX6844" fmla="*/ 837381 w 11534150"/>
              <a:gd name="connsiteY6844" fmla="*/ 606005 h 6510067"/>
              <a:gd name="connsiteX6845" fmla="*/ 835001 w 11534150"/>
              <a:gd name="connsiteY6845" fmla="*/ 617243 h 6510067"/>
              <a:gd name="connsiteX6846" fmla="*/ 834260 w 11534150"/>
              <a:gd name="connsiteY6846" fmla="*/ 618289 h 6510067"/>
              <a:gd name="connsiteX6847" fmla="*/ 823600 w 11534150"/>
              <a:gd name="connsiteY6847" fmla="*/ 741217 h 6510067"/>
              <a:gd name="connsiteX6848" fmla="*/ 799682 w 11534150"/>
              <a:gd name="connsiteY6848" fmla="*/ 741217 h 6510067"/>
              <a:gd name="connsiteX6849" fmla="*/ 792863 w 11534150"/>
              <a:gd name="connsiteY6849" fmla="*/ 662587 h 6510067"/>
              <a:gd name="connsiteX6850" fmla="*/ 786045 w 11534150"/>
              <a:gd name="connsiteY6850" fmla="*/ 741217 h 6510067"/>
              <a:gd name="connsiteX6851" fmla="*/ 762126 w 11534150"/>
              <a:gd name="connsiteY6851" fmla="*/ 741217 h 6510067"/>
              <a:gd name="connsiteX6852" fmla="*/ 751466 w 11534150"/>
              <a:gd name="connsiteY6852" fmla="*/ 618289 h 6510067"/>
              <a:gd name="connsiteX6853" fmla="*/ 750725 w 11534150"/>
              <a:gd name="connsiteY6853" fmla="*/ 617243 h 6510067"/>
              <a:gd name="connsiteX6854" fmla="*/ 748344 w 11534150"/>
              <a:gd name="connsiteY6854" fmla="*/ 606005 h 6510067"/>
              <a:gd name="connsiteX6855" fmla="*/ 748344 w 11534150"/>
              <a:gd name="connsiteY6855" fmla="*/ 592429 h 6510067"/>
              <a:gd name="connsiteX6856" fmla="*/ 736942 w 11534150"/>
              <a:gd name="connsiteY6856" fmla="*/ 632982 h 6510067"/>
              <a:gd name="connsiteX6857" fmla="*/ 731402 w 11534150"/>
              <a:gd name="connsiteY6857" fmla="*/ 639863 h 6510067"/>
              <a:gd name="connsiteX6858" fmla="*/ 722379 w 11534150"/>
              <a:gd name="connsiteY6858" fmla="*/ 640995 h 6510067"/>
              <a:gd name="connsiteX6859" fmla="*/ 713971 w 11534150"/>
              <a:gd name="connsiteY6859" fmla="*/ 627116 h 6510067"/>
              <a:gd name="connsiteX6860" fmla="*/ 749879 w 11534150"/>
              <a:gd name="connsiteY6860" fmla="*/ 499407 h 6510067"/>
              <a:gd name="connsiteX6861" fmla="*/ 751979 w 11534150"/>
              <a:gd name="connsiteY6861" fmla="*/ 495377 h 6510067"/>
              <a:gd name="connsiteX6862" fmla="*/ 752176 w 11534150"/>
              <a:gd name="connsiteY6862" fmla="*/ 495213 h 6510067"/>
              <a:gd name="connsiteX6863" fmla="*/ 753518 w 11534150"/>
              <a:gd name="connsiteY6863" fmla="*/ 492554 h 6510067"/>
              <a:gd name="connsiteX6864" fmla="*/ 766846 w 11534150"/>
              <a:gd name="connsiteY6864" fmla="*/ 482094 h 6510067"/>
              <a:gd name="connsiteX6865" fmla="*/ 776799 w 11534150"/>
              <a:gd name="connsiteY6865" fmla="*/ 480180 h 6510067"/>
              <a:gd name="connsiteX6866" fmla="*/ 778881 w 11534150"/>
              <a:gd name="connsiteY6866" fmla="*/ 472242 h 6510067"/>
              <a:gd name="connsiteX6867" fmla="*/ 767887 w 11534150"/>
              <a:gd name="connsiteY6867" fmla="*/ 469802 h 6510067"/>
              <a:gd name="connsiteX6868" fmla="*/ 728699 w 11534150"/>
              <a:gd name="connsiteY6868" fmla="*/ 404840 h 6510067"/>
              <a:gd name="connsiteX6869" fmla="*/ 792863 w 11534150"/>
              <a:gd name="connsiteY6869" fmla="*/ 334337 h 6510067"/>
              <a:gd name="connsiteX6870" fmla="*/ 2326445 w 11534150"/>
              <a:gd name="connsiteY6870" fmla="*/ 316302 h 6510067"/>
              <a:gd name="connsiteX6871" fmla="*/ 2390610 w 11534150"/>
              <a:gd name="connsiteY6871" fmla="*/ 386805 h 6510067"/>
              <a:gd name="connsiteX6872" fmla="*/ 2351420 w 11534150"/>
              <a:gd name="connsiteY6872" fmla="*/ 451767 h 6510067"/>
              <a:gd name="connsiteX6873" fmla="*/ 2340426 w 11534150"/>
              <a:gd name="connsiteY6873" fmla="*/ 454206 h 6510067"/>
              <a:gd name="connsiteX6874" fmla="*/ 2342510 w 11534150"/>
              <a:gd name="connsiteY6874" fmla="*/ 462144 h 6510067"/>
              <a:gd name="connsiteX6875" fmla="*/ 2352462 w 11534150"/>
              <a:gd name="connsiteY6875" fmla="*/ 464059 h 6510067"/>
              <a:gd name="connsiteX6876" fmla="*/ 2369602 w 11534150"/>
              <a:gd name="connsiteY6876" fmla="*/ 482075 h 6510067"/>
              <a:gd name="connsiteX6877" fmla="*/ 2369787 w 11534150"/>
              <a:gd name="connsiteY6877" fmla="*/ 483240 h 6510067"/>
              <a:gd name="connsiteX6878" fmla="*/ 2405310 w 11534150"/>
              <a:gd name="connsiteY6878" fmla="*/ 609587 h 6510067"/>
              <a:gd name="connsiteX6879" fmla="*/ 2396902 w 11534150"/>
              <a:gd name="connsiteY6879" fmla="*/ 623466 h 6510067"/>
              <a:gd name="connsiteX6880" fmla="*/ 2396902 w 11534150"/>
              <a:gd name="connsiteY6880" fmla="*/ 623466 h 6510067"/>
              <a:gd name="connsiteX6881" fmla="*/ 2382341 w 11534150"/>
              <a:gd name="connsiteY6881" fmla="*/ 615453 h 6510067"/>
              <a:gd name="connsiteX6882" fmla="*/ 2370963 w 11534150"/>
              <a:gd name="connsiteY6882" fmla="*/ 574991 h 6510067"/>
              <a:gd name="connsiteX6883" fmla="*/ 2370963 w 11534150"/>
              <a:gd name="connsiteY6883" fmla="*/ 587970 h 6510067"/>
              <a:gd name="connsiteX6884" fmla="*/ 2368584 w 11534150"/>
              <a:gd name="connsiteY6884" fmla="*/ 599207 h 6510067"/>
              <a:gd name="connsiteX6885" fmla="*/ 2367842 w 11534150"/>
              <a:gd name="connsiteY6885" fmla="*/ 600254 h 6510067"/>
              <a:gd name="connsiteX6886" fmla="*/ 2357183 w 11534150"/>
              <a:gd name="connsiteY6886" fmla="*/ 723181 h 6510067"/>
              <a:gd name="connsiteX6887" fmla="*/ 2333264 w 11534150"/>
              <a:gd name="connsiteY6887" fmla="*/ 723181 h 6510067"/>
              <a:gd name="connsiteX6888" fmla="*/ 2326445 w 11534150"/>
              <a:gd name="connsiteY6888" fmla="*/ 644552 h 6510067"/>
              <a:gd name="connsiteX6889" fmla="*/ 2319628 w 11534150"/>
              <a:gd name="connsiteY6889" fmla="*/ 723181 h 6510067"/>
              <a:gd name="connsiteX6890" fmla="*/ 2295708 w 11534150"/>
              <a:gd name="connsiteY6890" fmla="*/ 723181 h 6510067"/>
              <a:gd name="connsiteX6891" fmla="*/ 2285048 w 11534150"/>
              <a:gd name="connsiteY6891" fmla="*/ 600255 h 6510067"/>
              <a:gd name="connsiteX6892" fmla="*/ 2284307 w 11534150"/>
              <a:gd name="connsiteY6892" fmla="*/ 599207 h 6510067"/>
              <a:gd name="connsiteX6893" fmla="*/ 2281927 w 11534150"/>
              <a:gd name="connsiteY6893" fmla="*/ 587970 h 6510067"/>
              <a:gd name="connsiteX6894" fmla="*/ 2281927 w 11534150"/>
              <a:gd name="connsiteY6894" fmla="*/ 574393 h 6510067"/>
              <a:gd name="connsiteX6895" fmla="*/ 2270524 w 11534150"/>
              <a:gd name="connsiteY6895" fmla="*/ 614947 h 6510067"/>
              <a:gd name="connsiteX6896" fmla="*/ 2255961 w 11534150"/>
              <a:gd name="connsiteY6896" fmla="*/ 622960 h 6510067"/>
              <a:gd name="connsiteX6897" fmla="*/ 2255963 w 11534150"/>
              <a:gd name="connsiteY6897" fmla="*/ 622960 h 6510067"/>
              <a:gd name="connsiteX6898" fmla="*/ 2247553 w 11534150"/>
              <a:gd name="connsiteY6898" fmla="*/ 609081 h 6510067"/>
              <a:gd name="connsiteX6899" fmla="*/ 2283461 w 11534150"/>
              <a:gd name="connsiteY6899" fmla="*/ 481372 h 6510067"/>
              <a:gd name="connsiteX6900" fmla="*/ 2285561 w 11534150"/>
              <a:gd name="connsiteY6900" fmla="*/ 477342 h 6510067"/>
              <a:gd name="connsiteX6901" fmla="*/ 2285758 w 11534150"/>
              <a:gd name="connsiteY6901" fmla="*/ 477178 h 6510067"/>
              <a:gd name="connsiteX6902" fmla="*/ 2287101 w 11534150"/>
              <a:gd name="connsiteY6902" fmla="*/ 474519 h 6510067"/>
              <a:gd name="connsiteX6903" fmla="*/ 2300428 w 11534150"/>
              <a:gd name="connsiteY6903" fmla="*/ 464059 h 6510067"/>
              <a:gd name="connsiteX6904" fmla="*/ 2310381 w 11534150"/>
              <a:gd name="connsiteY6904" fmla="*/ 462144 h 6510067"/>
              <a:gd name="connsiteX6905" fmla="*/ 2312464 w 11534150"/>
              <a:gd name="connsiteY6905" fmla="*/ 454206 h 6510067"/>
              <a:gd name="connsiteX6906" fmla="*/ 2301469 w 11534150"/>
              <a:gd name="connsiteY6906" fmla="*/ 451767 h 6510067"/>
              <a:gd name="connsiteX6907" fmla="*/ 2262281 w 11534150"/>
              <a:gd name="connsiteY6907" fmla="*/ 386805 h 6510067"/>
              <a:gd name="connsiteX6908" fmla="*/ 2326445 w 11534150"/>
              <a:gd name="connsiteY6908" fmla="*/ 316302 h 6510067"/>
              <a:gd name="connsiteX6909" fmla="*/ 2923538 w 11534150"/>
              <a:gd name="connsiteY6909" fmla="*/ 270357 h 6510067"/>
              <a:gd name="connsiteX6910" fmla="*/ 2987701 w 11534150"/>
              <a:gd name="connsiteY6910" fmla="*/ 340860 h 6510067"/>
              <a:gd name="connsiteX6911" fmla="*/ 2948513 w 11534150"/>
              <a:gd name="connsiteY6911" fmla="*/ 405822 h 6510067"/>
              <a:gd name="connsiteX6912" fmla="*/ 2937519 w 11534150"/>
              <a:gd name="connsiteY6912" fmla="*/ 408261 h 6510067"/>
              <a:gd name="connsiteX6913" fmla="*/ 2939601 w 11534150"/>
              <a:gd name="connsiteY6913" fmla="*/ 416200 h 6510067"/>
              <a:gd name="connsiteX6914" fmla="*/ 2949554 w 11534150"/>
              <a:gd name="connsiteY6914" fmla="*/ 418114 h 6510067"/>
              <a:gd name="connsiteX6915" fmla="*/ 2966693 w 11534150"/>
              <a:gd name="connsiteY6915" fmla="*/ 436130 h 6510067"/>
              <a:gd name="connsiteX6916" fmla="*/ 2966880 w 11534150"/>
              <a:gd name="connsiteY6916" fmla="*/ 437295 h 6510067"/>
              <a:gd name="connsiteX6917" fmla="*/ 3002403 w 11534150"/>
              <a:gd name="connsiteY6917" fmla="*/ 563642 h 6510067"/>
              <a:gd name="connsiteX6918" fmla="*/ 2993995 w 11534150"/>
              <a:gd name="connsiteY6918" fmla="*/ 577521 h 6510067"/>
              <a:gd name="connsiteX6919" fmla="*/ 2993996 w 11534150"/>
              <a:gd name="connsiteY6919" fmla="*/ 577521 h 6510067"/>
              <a:gd name="connsiteX6920" fmla="*/ 2979434 w 11534150"/>
              <a:gd name="connsiteY6920" fmla="*/ 569508 h 6510067"/>
              <a:gd name="connsiteX6921" fmla="*/ 2968056 w 11534150"/>
              <a:gd name="connsiteY6921" fmla="*/ 529046 h 6510067"/>
              <a:gd name="connsiteX6922" fmla="*/ 2968056 w 11534150"/>
              <a:gd name="connsiteY6922" fmla="*/ 542025 h 6510067"/>
              <a:gd name="connsiteX6923" fmla="*/ 2965675 w 11534150"/>
              <a:gd name="connsiteY6923" fmla="*/ 553263 h 6510067"/>
              <a:gd name="connsiteX6924" fmla="*/ 2964934 w 11534150"/>
              <a:gd name="connsiteY6924" fmla="*/ 554309 h 6510067"/>
              <a:gd name="connsiteX6925" fmla="*/ 2954274 w 11534150"/>
              <a:gd name="connsiteY6925" fmla="*/ 677236 h 6510067"/>
              <a:gd name="connsiteX6926" fmla="*/ 2930355 w 11534150"/>
              <a:gd name="connsiteY6926" fmla="*/ 677236 h 6510067"/>
              <a:gd name="connsiteX6927" fmla="*/ 2923538 w 11534150"/>
              <a:gd name="connsiteY6927" fmla="*/ 598607 h 6510067"/>
              <a:gd name="connsiteX6928" fmla="*/ 2916719 w 11534150"/>
              <a:gd name="connsiteY6928" fmla="*/ 677236 h 6510067"/>
              <a:gd name="connsiteX6929" fmla="*/ 2892801 w 11534150"/>
              <a:gd name="connsiteY6929" fmla="*/ 677236 h 6510067"/>
              <a:gd name="connsiteX6930" fmla="*/ 2882139 w 11534150"/>
              <a:gd name="connsiteY6930" fmla="*/ 554310 h 6510067"/>
              <a:gd name="connsiteX6931" fmla="*/ 2881398 w 11534150"/>
              <a:gd name="connsiteY6931" fmla="*/ 553263 h 6510067"/>
              <a:gd name="connsiteX6932" fmla="*/ 2879018 w 11534150"/>
              <a:gd name="connsiteY6932" fmla="*/ 542025 h 6510067"/>
              <a:gd name="connsiteX6933" fmla="*/ 2879018 w 11534150"/>
              <a:gd name="connsiteY6933" fmla="*/ 528449 h 6510067"/>
              <a:gd name="connsiteX6934" fmla="*/ 2867615 w 11534150"/>
              <a:gd name="connsiteY6934" fmla="*/ 569002 h 6510067"/>
              <a:gd name="connsiteX6935" fmla="*/ 2853053 w 11534150"/>
              <a:gd name="connsiteY6935" fmla="*/ 577015 h 6510067"/>
              <a:gd name="connsiteX6936" fmla="*/ 2844646 w 11534150"/>
              <a:gd name="connsiteY6936" fmla="*/ 563136 h 6510067"/>
              <a:gd name="connsiteX6937" fmla="*/ 2880554 w 11534150"/>
              <a:gd name="connsiteY6937" fmla="*/ 435427 h 6510067"/>
              <a:gd name="connsiteX6938" fmla="*/ 2882654 w 11534150"/>
              <a:gd name="connsiteY6938" fmla="*/ 431397 h 6510067"/>
              <a:gd name="connsiteX6939" fmla="*/ 2882850 w 11534150"/>
              <a:gd name="connsiteY6939" fmla="*/ 431234 h 6510067"/>
              <a:gd name="connsiteX6940" fmla="*/ 2884191 w 11534150"/>
              <a:gd name="connsiteY6940" fmla="*/ 428574 h 6510067"/>
              <a:gd name="connsiteX6941" fmla="*/ 2897519 w 11534150"/>
              <a:gd name="connsiteY6941" fmla="*/ 418114 h 6510067"/>
              <a:gd name="connsiteX6942" fmla="*/ 2907471 w 11534150"/>
              <a:gd name="connsiteY6942" fmla="*/ 416200 h 6510067"/>
              <a:gd name="connsiteX6943" fmla="*/ 2909555 w 11534150"/>
              <a:gd name="connsiteY6943" fmla="*/ 408261 h 6510067"/>
              <a:gd name="connsiteX6944" fmla="*/ 2898561 w 11534150"/>
              <a:gd name="connsiteY6944" fmla="*/ 405822 h 6510067"/>
              <a:gd name="connsiteX6945" fmla="*/ 2859372 w 11534150"/>
              <a:gd name="connsiteY6945" fmla="*/ 340860 h 6510067"/>
              <a:gd name="connsiteX6946" fmla="*/ 2923538 w 11534150"/>
              <a:gd name="connsiteY6946" fmla="*/ 270357 h 6510067"/>
              <a:gd name="connsiteX6947" fmla="*/ 9882203 w 11534150"/>
              <a:gd name="connsiteY6947" fmla="*/ 197694 h 6510067"/>
              <a:gd name="connsiteX6948" fmla="*/ 9946367 w 11534150"/>
              <a:gd name="connsiteY6948" fmla="*/ 268197 h 6510067"/>
              <a:gd name="connsiteX6949" fmla="*/ 9907178 w 11534150"/>
              <a:gd name="connsiteY6949" fmla="*/ 333159 h 6510067"/>
              <a:gd name="connsiteX6950" fmla="*/ 9896185 w 11534150"/>
              <a:gd name="connsiteY6950" fmla="*/ 335598 h 6510067"/>
              <a:gd name="connsiteX6951" fmla="*/ 9898267 w 11534150"/>
              <a:gd name="connsiteY6951" fmla="*/ 343536 h 6510067"/>
              <a:gd name="connsiteX6952" fmla="*/ 9908220 w 11534150"/>
              <a:gd name="connsiteY6952" fmla="*/ 345451 h 6510067"/>
              <a:gd name="connsiteX6953" fmla="*/ 9925360 w 11534150"/>
              <a:gd name="connsiteY6953" fmla="*/ 363467 h 6510067"/>
              <a:gd name="connsiteX6954" fmla="*/ 9925544 w 11534150"/>
              <a:gd name="connsiteY6954" fmla="*/ 364632 h 6510067"/>
              <a:gd name="connsiteX6955" fmla="*/ 9961069 w 11534150"/>
              <a:gd name="connsiteY6955" fmla="*/ 490979 h 6510067"/>
              <a:gd name="connsiteX6956" fmla="*/ 9952661 w 11534150"/>
              <a:gd name="connsiteY6956" fmla="*/ 504858 h 6510067"/>
              <a:gd name="connsiteX6957" fmla="*/ 9952661 w 11534150"/>
              <a:gd name="connsiteY6957" fmla="*/ 504858 h 6510067"/>
              <a:gd name="connsiteX6958" fmla="*/ 9938098 w 11534150"/>
              <a:gd name="connsiteY6958" fmla="*/ 496845 h 6510067"/>
              <a:gd name="connsiteX6959" fmla="*/ 9926721 w 11534150"/>
              <a:gd name="connsiteY6959" fmla="*/ 456383 h 6510067"/>
              <a:gd name="connsiteX6960" fmla="*/ 9926721 w 11534150"/>
              <a:gd name="connsiteY6960" fmla="*/ 469362 h 6510067"/>
              <a:gd name="connsiteX6961" fmla="*/ 9924341 w 11534150"/>
              <a:gd name="connsiteY6961" fmla="*/ 480599 h 6510067"/>
              <a:gd name="connsiteX6962" fmla="*/ 9923600 w 11534150"/>
              <a:gd name="connsiteY6962" fmla="*/ 481646 h 6510067"/>
              <a:gd name="connsiteX6963" fmla="*/ 9912940 w 11534150"/>
              <a:gd name="connsiteY6963" fmla="*/ 604573 h 6510067"/>
              <a:gd name="connsiteX6964" fmla="*/ 9889022 w 11534150"/>
              <a:gd name="connsiteY6964" fmla="*/ 604573 h 6510067"/>
              <a:gd name="connsiteX6965" fmla="*/ 9882203 w 11534150"/>
              <a:gd name="connsiteY6965" fmla="*/ 525944 h 6510067"/>
              <a:gd name="connsiteX6966" fmla="*/ 9875384 w 11534150"/>
              <a:gd name="connsiteY6966" fmla="*/ 604573 h 6510067"/>
              <a:gd name="connsiteX6967" fmla="*/ 9851466 w 11534150"/>
              <a:gd name="connsiteY6967" fmla="*/ 604573 h 6510067"/>
              <a:gd name="connsiteX6968" fmla="*/ 9840806 w 11534150"/>
              <a:gd name="connsiteY6968" fmla="*/ 481646 h 6510067"/>
              <a:gd name="connsiteX6969" fmla="*/ 9840065 w 11534150"/>
              <a:gd name="connsiteY6969" fmla="*/ 480599 h 6510067"/>
              <a:gd name="connsiteX6970" fmla="*/ 9837684 w 11534150"/>
              <a:gd name="connsiteY6970" fmla="*/ 469362 h 6510067"/>
              <a:gd name="connsiteX6971" fmla="*/ 9837684 w 11534150"/>
              <a:gd name="connsiteY6971" fmla="*/ 455785 h 6510067"/>
              <a:gd name="connsiteX6972" fmla="*/ 9826282 w 11534150"/>
              <a:gd name="connsiteY6972" fmla="*/ 496339 h 6510067"/>
              <a:gd name="connsiteX6973" fmla="*/ 9811719 w 11534150"/>
              <a:gd name="connsiteY6973" fmla="*/ 504352 h 6510067"/>
              <a:gd name="connsiteX6974" fmla="*/ 9811719 w 11534150"/>
              <a:gd name="connsiteY6974" fmla="*/ 504352 h 6510067"/>
              <a:gd name="connsiteX6975" fmla="*/ 9803311 w 11534150"/>
              <a:gd name="connsiteY6975" fmla="*/ 490473 h 6510067"/>
              <a:gd name="connsiteX6976" fmla="*/ 9839219 w 11534150"/>
              <a:gd name="connsiteY6976" fmla="*/ 362764 h 6510067"/>
              <a:gd name="connsiteX6977" fmla="*/ 9841319 w 11534150"/>
              <a:gd name="connsiteY6977" fmla="*/ 358734 h 6510067"/>
              <a:gd name="connsiteX6978" fmla="*/ 9841516 w 11534150"/>
              <a:gd name="connsiteY6978" fmla="*/ 358570 h 6510067"/>
              <a:gd name="connsiteX6979" fmla="*/ 9842858 w 11534150"/>
              <a:gd name="connsiteY6979" fmla="*/ 355911 h 6510067"/>
              <a:gd name="connsiteX6980" fmla="*/ 9856186 w 11534150"/>
              <a:gd name="connsiteY6980" fmla="*/ 345451 h 6510067"/>
              <a:gd name="connsiteX6981" fmla="*/ 9866138 w 11534150"/>
              <a:gd name="connsiteY6981" fmla="*/ 343536 h 6510067"/>
              <a:gd name="connsiteX6982" fmla="*/ 9868221 w 11534150"/>
              <a:gd name="connsiteY6982" fmla="*/ 335598 h 6510067"/>
              <a:gd name="connsiteX6983" fmla="*/ 9857227 w 11534150"/>
              <a:gd name="connsiteY6983" fmla="*/ 333159 h 6510067"/>
              <a:gd name="connsiteX6984" fmla="*/ 9818039 w 11534150"/>
              <a:gd name="connsiteY6984" fmla="*/ 268197 h 6510067"/>
              <a:gd name="connsiteX6985" fmla="*/ 9882203 w 11534150"/>
              <a:gd name="connsiteY6985" fmla="*/ 197694 h 6510067"/>
              <a:gd name="connsiteX6986" fmla="*/ 10858637 w 11534150"/>
              <a:gd name="connsiteY6986" fmla="*/ 131667 h 6510067"/>
              <a:gd name="connsiteX6987" fmla="*/ 10922801 w 11534150"/>
              <a:gd name="connsiteY6987" fmla="*/ 202171 h 6510067"/>
              <a:gd name="connsiteX6988" fmla="*/ 10883612 w 11534150"/>
              <a:gd name="connsiteY6988" fmla="*/ 267133 h 6510067"/>
              <a:gd name="connsiteX6989" fmla="*/ 10872619 w 11534150"/>
              <a:gd name="connsiteY6989" fmla="*/ 269572 h 6510067"/>
              <a:gd name="connsiteX6990" fmla="*/ 10874701 w 11534150"/>
              <a:gd name="connsiteY6990" fmla="*/ 277510 h 6510067"/>
              <a:gd name="connsiteX6991" fmla="*/ 10884654 w 11534150"/>
              <a:gd name="connsiteY6991" fmla="*/ 279425 h 6510067"/>
              <a:gd name="connsiteX6992" fmla="*/ 10901794 w 11534150"/>
              <a:gd name="connsiteY6992" fmla="*/ 297441 h 6510067"/>
              <a:gd name="connsiteX6993" fmla="*/ 10901978 w 11534150"/>
              <a:gd name="connsiteY6993" fmla="*/ 298606 h 6510067"/>
              <a:gd name="connsiteX6994" fmla="*/ 10937503 w 11534150"/>
              <a:gd name="connsiteY6994" fmla="*/ 424953 h 6510067"/>
              <a:gd name="connsiteX6995" fmla="*/ 10929095 w 11534150"/>
              <a:gd name="connsiteY6995" fmla="*/ 438832 h 6510067"/>
              <a:gd name="connsiteX6996" fmla="*/ 10929095 w 11534150"/>
              <a:gd name="connsiteY6996" fmla="*/ 438832 h 6510067"/>
              <a:gd name="connsiteX6997" fmla="*/ 10914532 w 11534150"/>
              <a:gd name="connsiteY6997" fmla="*/ 430819 h 6510067"/>
              <a:gd name="connsiteX6998" fmla="*/ 10903155 w 11534150"/>
              <a:gd name="connsiteY6998" fmla="*/ 390357 h 6510067"/>
              <a:gd name="connsiteX6999" fmla="*/ 10903155 w 11534150"/>
              <a:gd name="connsiteY6999" fmla="*/ 403336 h 6510067"/>
              <a:gd name="connsiteX7000" fmla="*/ 10900775 w 11534150"/>
              <a:gd name="connsiteY7000" fmla="*/ 414573 h 6510067"/>
              <a:gd name="connsiteX7001" fmla="*/ 10900034 w 11534150"/>
              <a:gd name="connsiteY7001" fmla="*/ 415620 h 6510067"/>
              <a:gd name="connsiteX7002" fmla="*/ 10889374 w 11534150"/>
              <a:gd name="connsiteY7002" fmla="*/ 538547 h 6510067"/>
              <a:gd name="connsiteX7003" fmla="*/ 10865456 w 11534150"/>
              <a:gd name="connsiteY7003" fmla="*/ 538547 h 6510067"/>
              <a:gd name="connsiteX7004" fmla="*/ 10858637 w 11534150"/>
              <a:gd name="connsiteY7004" fmla="*/ 459918 h 6510067"/>
              <a:gd name="connsiteX7005" fmla="*/ 10851818 w 11534150"/>
              <a:gd name="connsiteY7005" fmla="*/ 538547 h 6510067"/>
              <a:gd name="connsiteX7006" fmla="*/ 10827900 w 11534150"/>
              <a:gd name="connsiteY7006" fmla="*/ 538547 h 6510067"/>
              <a:gd name="connsiteX7007" fmla="*/ 10817240 w 11534150"/>
              <a:gd name="connsiteY7007" fmla="*/ 415620 h 6510067"/>
              <a:gd name="connsiteX7008" fmla="*/ 10816499 w 11534150"/>
              <a:gd name="connsiteY7008" fmla="*/ 414573 h 6510067"/>
              <a:gd name="connsiteX7009" fmla="*/ 10814118 w 11534150"/>
              <a:gd name="connsiteY7009" fmla="*/ 403336 h 6510067"/>
              <a:gd name="connsiteX7010" fmla="*/ 10814118 w 11534150"/>
              <a:gd name="connsiteY7010" fmla="*/ 389759 h 6510067"/>
              <a:gd name="connsiteX7011" fmla="*/ 10802716 w 11534150"/>
              <a:gd name="connsiteY7011" fmla="*/ 430313 h 6510067"/>
              <a:gd name="connsiteX7012" fmla="*/ 10788153 w 11534150"/>
              <a:gd name="connsiteY7012" fmla="*/ 438326 h 6510067"/>
              <a:gd name="connsiteX7013" fmla="*/ 10788153 w 11534150"/>
              <a:gd name="connsiteY7013" fmla="*/ 438325 h 6510067"/>
              <a:gd name="connsiteX7014" fmla="*/ 10779745 w 11534150"/>
              <a:gd name="connsiteY7014" fmla="*/ 424447 h 6510067"/>
              <a:gd name="connsiteX7015" fmla="*/ 10815653 w 11534150"/>
              <a:gd name="connsiteY7015" fmla="*/ 296738 h 6510067"/>
              <a:gd name="connsiteX7016" fmla="*/ 10817753 w 11534150"/>
              <a:gd name="connsiteY7016" fmla="*/ 292708 h 6510067"/>
              <a:gd name="connsiteX7017" fmla="*/ 10817950 w 11534150"/>
              <a:gd name="connsiteY7017" fmla="*/ 292544 h 6510067"/>
              <a:gd name="connsiteX7018" fmla="*/ 10819292 w 11534150"/>
              <a:gd name="connsiteY7018" fmla="*/ 289885 h 6510067"/>
              <a:gd name="connsiteX7019" fmla="*/ 10832620 w 11534150"/>
              <a:gd name="connsiteY7019" fmla="*/ 279425 h 6510067"/>
              <a:gd name="connsiteX7020" fmla="*/ 10842572 w 11534150"/>
              <a:gd name="connsiteY7020" fmla="*/ 277510 h 6510067"/>
              <a:gd name="connsiteX7021" fmla="*/ 10844655 w 11534150"/>
              <a:gd name="connsiteY7021" fmla="*/ 269572 h 6510067"/>
              <a:gd name="connsiteX7022" fmla="*/ 10833661 w 11534150"/>
              <a:gd name="connsiteY7022" fmla="*/ 267133 h 6510067"/>
              <a:gd name="connsiteX7023" fmla="*/ 10794473 w 11534150"/>
              <a:gd name="connsiteY7023" fmla="*/ 202171 h 6510067"/>
              <a:gd name="connsiteX7024" fmla="*/ 10858637 w 11534150"/>
              <a:gd name="connsiteY7024" fmla="*/ 131667 h 6510067"/>
              <a:gd name="connsiteX7025" fmla="*/ 5841744 w 11534150"/>
              <a:gd name="connsiteY7025" fmla="*/ 116456 h 6510067"/>
              <a:gd name="connsiteX7026" fmla="*/ 5905908 w 11534150"/>
              <a:gd name="connsiteY7026" fmla="*/ 186959 h 6510067"/>
              <a:gd name="connsiteX7027" fmla="*/ 5866720 w 11534150"/>
              <a:gd name="connsiteY7027" fmla="*/ 251922 h 6510067"/>
              <a:gd name="connsiteX7028" fmla="*/ 5855726 w 11534150"/>
              <a:gd name="connsiteY7028" fmla="*/ 254361 h 6510067"/>
              <a:gd name="connsiteX7029" fmla="*/ 5857809 w 11534150"/>
              <a:gd name="connsiteY7029" fmla="*/ 262299 h 6510067"/>
              <a:gd name="connsiteX7030" fmla="*/ 5867761 w 11534150"/>
              <a:gd name="connsiteY7030" fmla="*/ 264214 h 6510067"/>
              <a:gd name="connsiteX7031" fmla="*/ 5884901 w 11534150"/>
              <a:gd name="connsiteY7031" fmla="*/ 282230 h 6510067"/>
              <a:gd name="connsiteX7032" fmla="*/ 5885086 w 11534150"/>
              <a:gd name="connsiteY7032" fmla="*/ 283395 h 6510067"/>
              <a:gd name="connsiteX7033" fmla="*/ 5920610 w 11534150"/>
              <a:gd name="connsiteY7033" fmla="*/ 409742 h 6510067"/>
              <a:gd name="connsiteX7034" fmla="*/ 5912202 w 11534150"/>
              <a:gd name="connsiteY7034" fmla="*/ 423621 h 6510067"/>
              <a:gd name="connsiteX7035" fmla="*/ 5912202 w 11534150"/>
              <a:gd name="connsiteY7035" fmla="*/ 423621 h 6510067"/>
              <a:gd name="connsiteX7036" fmla="*/ 5897639 w 11534150"/>
              <a:gd name="connsiteY7036" fmla="*/ 415608 h 6510067"/>
              <a:gd name="connsiteX7037" fmla="*/ 5886263 w 11534150"/>
              <a:gd name="connsiteY7037" fmla="*/ 375146 h 6510067"/>
              <a:gd name="connsiteX7038" fmla="*/ 5886263 w 11534150"/>
              <a:gd name="connsiteY7038" fmla="*/ 388125 h 6510067"/>
              <a:gd name="connsiteX7039" fmla="*/ 5883882 w 11534150"/>
              <a:gd name="connsiteY7039" fmla="*/ 399362 h 6510067"/>
              <a:gd name="connsiteX7040" fmla="*/ 5883141 w 11534150"/>
              <a:gd name="connsiteY7040" fmla="*/ 400409 h 6510067"/>
              <a:gd name="connsiteX7041" fmla="*/ 5872481 w 11534150"/>
              <a:gd name="connsiteY7041" fmla="*/ 523336 h 6510067"/>
              <a:gd name="connsiteX7042" fmla="*/ 5848563 w 11534150"/>
              <a:gd name="connsiteY7042" fmla="*/ 523336 h 6510067"/>
              <a:gd name="connsiteX7043" fmla="*/ 5841744 w 11534150"/>
              <a:gd name="connsiteY7043" fmla="*/ 444707 h 6510067"/>
              <a:gd name="connsiteX7044" fmla="*/ 5834925 w 11534150"/>
              <a:gd name="connsiteY7044" fmla="*/ 523336 h 6510067"/>
              <a:gd name="connsiteX7045" fmla="*/ 5811007 w 11534150"/>
              <a:gd name="connsiteY7045" fmla="*/ 523336 h 6510067"/>
              <a:gd name="connsiteX7046" fmla="*/ 5800347 w 11534150"/>
              <a:gd name="connsiteY7046" fmla="*/ 400409 h 6510067"/>
              <a:gd name="connsiteX7047" fmla="*/ 5799606 w 11534150"/>
              <a:gd name="connsiteY7047" fmla="*/ 399362 h 6510067"/>
              <a:gd name="connsiteX7048" fmla="*/ 5797225 w 11534150"/>
              <a:gd name="connsiteY7048" fmla="*/ 388125 h 6510067"/>
              <a:gd name="connsiteX7049" fmla="*/ 5797225 w 11534150"/>
              <a:gd name="connsiteY7049" fmla="*/ 374548 h 6510067"/>
              <a:gd name="connsiteX7050" fmla="*/ 5785823 w 11534150"/>
              <a:gd name="connsiteY7050" fmla="*/ 415102 h 6510067"/>
              <a:gd name="connsiteX7051" fmla="*/ 5771260 w 11534150"/>
              <a:gd name="connsiteY7051" fmla="*/ 423115 h 6510067"/>
              <a:gd name="connsiteX7052" fmla="*/ 5771260 w 11534150"/>
              <a:gd name="connsiteY7052" fmla="*/ 423114 h 6510067"/>
              <a:gd name="connsiteX7053" fmla="*/ 5762852 w 11534150"/>
              <a:gd name="connsiteY7053" fmla="*/ 409236 h 6510067"/>
              <a:gd name="connsiteX7054" fmla="*/ 5798760 w 11534150"/>
              <a:gd name="connsiteY7054" fmla="*/ 281527 h 6510067"/>
              <a:gd name="connsiteX7055" fmla="*/ 5800860 w 11534150"/>
              <a:gd name="connsiteY7055" fmla="*/ 277497 h 6510067"/>
              <a:gd name="connsiteX7056" fmla="*/ 5801057 w 11534150"/>
              <a:gd name="connsiteY7056" fmla="*/ 277333 h 6510067"/>
              <a:gd name="connsiteX7057" fmla="*/ 5802399 w 11534150"/>
              <a:gd name="connsiteY7057" fmla="*/ 274674 h 6510067"/>
              <a:gd name="connsiteX7058" fmla="*/ 5815727 w 11534150"/>
              <a:gd name="connsiteY7058" fmla="*/ 264214 h 6510067"/>
              <a:gd name="connsiteX7059" fmla="*/ 5825680 w 11534150"/>
              <a:gd name="connsiteY7059" fmla="*/ 262299 h 6510067"/>
              <a:gd name="connsiteX7060" fmla="*/ 5827762 w 11534150"/>
              <a:gd name="connsiteY7060" fmla="*/ 254361 h 6510067"/>
              <a:gd name="connsiteX7061" fmla="*/ 5816768 w 11534150"/>
              <a:gd name="connsiteY7061" fmla="*/ 251922 h 6510067"/>
              <a:gd name="connsiteX7062" fmla="*/ 5777580 w 11534150"/>
              <a:gd name="connsiteY7062" fmla="*/ 186959 h 6510067"/>
              <a:gd name="connsiteX7063" fmla="*/ 5841744 w 11534150"/>
              <a:gd name="connsiteY7063" fmla="*/ 116456 h 6510067"/>
              <a:gd name="connsiteX7064" fmla="*/ 8296592 w 11534150"/>
              <a:gd name="connsiteY7064" fmla="*/ 85551 h 6510067"/>
              <a:gd name="connsiteX7065" fmla="*/ 8360756 w 11534150"/>
              <a:gd name="connsiteY7065" fmla="*/ 156054 h 6510067"/>
              <a:gd name="connsiteX7066" fmla="*/ 8321567 w 11534150"/>
              <a:gd name="connsiteY7066" fmla="*/ 221016 h 6510067"/>
              <a:gd name="connsiteX7067" fmla="*/ 8310574 w 11534150"/>
              <a:gd name="connsiteY7067" fmla="*/ 223455 h 6510067"/>
              <a:gd name="connsiteX7068" fmla="*/ 8312656 w 11534150"/>
              <a:gd name="connsiteY7068" fmla="*/ 231393 h 6510067"/>
              <a:gd name="connsiteX7069" fmla="*/ 8322609 w 11534150"/>
              <a:gd name="connsiteY7069" fmla="*/ 233308 h 6510067"/>
              <a:gd name="connsiteX7070" fmla="*/ 8339749 w 11534150"/>
              <a:gd name="connsiteY7070" fmla="*/ 251324 h 6510067"/>
              <a:gd name="connsiteX7071" fmla="*/ 8339933 w 11534150"/>
              <a:gd name="connsiteY7071" fmla="*/ 252489 h 6510067"/>
              <a:gd name="connsiteX7072" fmla="*/ 8375458 w 11534150"/>
              <a:gd name="connsiteY7072" fmla="*/ 378836 h 6510067"/>
              <a:gd name="connsiteX7073" fmla="*/ 8367050 w 11534150"/>
              <a:gd name="connsiteY7073" fmla="*/ 392715 h 6510067"/>
              <a:gd name="connsiteX7074" fmla="*/ 8367050 w 11534150"/>
              <a:gd name="connsiteY7074" fmla="*/ 392715 h 6510067"/>
              <a:gd name="connsiteX7075" fmla="*/ 8352487 w 11534150"/>
              <a:gd name="connsiteY7075" fmla="*/ 384702 h 6510067"/>
              <a:gd name="connsiteX7076" fmla="*/ 8341110 w 11534150"/>
              <a:gd name="connsiteY7076" fmla="*/ 344240 h 6510067"/>
              <a:gd name="connsiteX7077" fmla="*/ 8341110 w 11534150"/>
              <a:gd name="connsiteY7077" fmla="*/ 357219 h 6510067"/>
              <a:gd name="connsiteX7078" fmla="*/ 8338730 w 11534150"/>
              <a:gd name="connsiteY7078" fmla="*/ 368457 h 6510067"/>
              <a:gd name="connsiteX7079" fmla="*/ 8337989 w 11534150"/>
              <a:gd name="connsiteY7079" fmla="*/ 369503 h 6510067"/>
              <a:gd name="connsiteX7080" fmla="*/ 8327329 w 11534150"/>
              <a:gd name="connsiteY7080" fmla="*/ 492430 h 6510067"/>
              <a:gd name="connsiteX7081" fmla="*/ 8303411 w 11534150"/>
              <a:gd name="connsiteY7081" fmla="*/ 492430 h 6510067"/>
              <a:gd name="connsiteX7082" fmla="*/ 8296592 w 11534150"/>
              <a:gd name="connsiteY7082" fmla="*/ 413801 h 6510067"/>
              <a:gd name="connsiteX7083" fmla="*/ 8289773 w 11534150"/>
              <a:gd name="connsiteY7083" fmla="*/ 492430 h 6510067"/>
              <a:gd name="connsiteX7084" fmla="*/ 8265855 w 11534150"/>
              <a:gd name="connsiteY7084" fmla="*/ 492430 h 6510067"/>
              <a:gd name="connsiteX7085" fmla="*/ 8255195 w 11534150"/>
              <a:gd name="connsiteY7085" fmla="*/ 369504 h 6510067"/>
              <a:gd name="connsiteX7086" fmla="*/ 8254454 w 11534150"/>
              <a:gd name="connsiteY7086" fmla="*/ 368457 h 6510067"/>
              <a:gd name="connsiteX7087" fmla="*/ 8252073 w 11534150"/>
              <a:gd name="connsiteY7087" fmla="*/ 357219 h 6510067"/>
              <a:gd name="connsiteX7088" fmla="*/ 8252073 w 11534150"/>
              <a:gd name="connsiteY7088" fmla="*/ 343642 h 6510067"/>
              <a:gd name="connsiteX7089" fmla="*/ 8240671 w 11534150"/>
              <a:gd name="connsiteY7089" fmla="*/ 384196 h 6510067"/>
              <a:gd name="connsiteX7090" fmla="*/ 8226108 w 11534150"/>
              <a:gd name="connsiteY7090" fmla="*/ 392209 h 6510067"/>
              <a:gd name="connsiteX7091" fmla="*/ 8226108 w 11534150"/>
              <a:gd name="connsiteY7091" fmla="*/ 392209 h 6510067"/>
              <a:gd name="connsiteX7092" fmla="*/ 8217700 w 11534150"/>
              <a:gd name="connsiteY7092" fmla="*/ 378330 h 6510067"/>
              <a:gd name="connsiteX7093" fmla="*/ 8253608 w 11534150"/>
              <a:gd name="connsiteY7093" fmla="*/ 250621 h 6510067"/>
              <a:gd name="connsiteX7094" fmla="*/ 8255708 w 11534150"/>
              <a:gd name="connsiteY7094" fmla="*/ 246591 h 6510067"/>
              <a:gd name="connsiteX7095" fmla="*/ 8255905 w 11534150"/>
              <a:gd name="connsiteY7095" fmla="*/ 246427 h 6510067"/>
              <a:gd name="connsiteX7096" fmla="*/ 8257247 w 11534150"/>
              <a:gd name="connsiteY7096" fmla="*/ 243768 h 6510067"/>
              <a:gd name="connsiteX7097" fmla="*/ 8270575 w 11534150"/>
              <a:gd name="connsiteY7097" fmla="*/ 233308 h 6510067"/>
              <a:gd name="connsiteX7098" fmla="*/ 8280527 w 11534150"/>
              <a:gd name="connsiteY7098" fmla="*/ 231393 h 6510067"/>
              <a:gd name="connsiteX7099" fmla="*/ 8282610 w 11534150"/>
              <a:gd name="connsiteY7099" fmla="*/ 223455 h 6510067"/>
              <a:gd name="connsiteX7100" fmla="*/ 8271616 w 11534150"/>
              <a:gd name="connsiteY7100" fmla="*/ 221016 h 6510067"/>
              <a:gd name="connsiteX7101" fmla="*/ 8232428 w 11534150"/>
              <a:gd name="connsiteY7101" fmla="*/ 156054 h 6510067"/>
              <a:gd name="connsiteX7102" fmla="*/ 8296592 w 11534150"/>
              <a:gd name="connsiteY7102" fmla="*/ 85551 h 6510067"/>
              <a:gd name="connsiteX7103" fmla="*/ 5182459 w 11534150"/>
              <a:gd name="connsiteY7103" fmla="*/ 76924 h 6510067"/>
              <a:gd name="connsiteX7104" fmla="*/ 5246623 w 11534150"/>
              <a:gd name="connsiteY7104" fmla="*/ 147427 h 6510067"/>
              <a:gd name="connsiteX7105" fmla="*/ 5207434 w 11534150"/>
              <a:gd name="connsiteY7105" fmla="*/ 212389 h 6510067"/>
              <a:gd name="connsiteX7106" fmla="*/ 5196440 w 11534150"/>
              <a:gd name="connsiteY7106" fmla="*/ 214828 h 6510067"/>
              <a:gd name="connsiteX7107" fmla="*/ 5198523 w 11534150"/>
              <a:gd name="connsiteY7107" fmla="*/ 222767 h 6510067"/>
              <a:gd name="connsiteX7108" fmla="*/ 5208475 w 11534150"/>
              <a:gd name="connsiteY7108" fmla="*/ 224682 h 6510067"/>
              <a:gd name="connsiteX7109" fmla="*/ 5225615 w 11534150"/>
              <a:gd name="connsiteY7109" fmla="*/ 242697 h 6510067"/>
              <a:gd name="connsiteX7110" fmla="*/ 5225800 w 11534150"/>
              <a:gd name="connsiteY7110" fmla="*/ 243862 h 6510067"/>
              <a:gd name="connsiteX7111" fmla="*/ 5261324 w 11534150"/>
              <a:gd name="connsiteY7111" fmla="*/ 370210 h 6510067"/>
              <a:gd name="connsiteX7112" fmla="*/ 5252915 w 11534150"/>
              <a:gd name="connsiteY7112" fmla="*/ 384088 h 6510067"/>
              <a:gd name="connsiteX7113" fmla="*/ 5238354 w 11534150"/>
              <a:gd name="connsiteY7113" fmla="*/ 376076 h 6510067"/>
              <a:gd name="connsiteX7114" fmla="*/ 5226976 w 11534150"/>
              <a:gd name="connsiteY7114" fmla="*/ 335613 h 6510067"/>
              <a:gd name="connsiteX7115" fmla="*/ 5226976 w 11534150"/>
              <a:gd name="connsiteY7115" fmla="*/ 348592 h 6510067"/>
              <a:gd name="connsiteX7116" fmla="*/ 5224596 w 11534150"/>
              <a:gd name="connsiteY7116" fmla="*/ 359830 h 6510067"/>
              <a:gd name="connsiteX7117" fmla="*/ 5223855 w 11534150"/>
              <a:gd name="connsiteY7117" fmla="*/ 360876 h 6510067"/>
              <a:gd name="connsiteX7118" fmla="*/ 5213195 w 11534150"/>
              <a:gd name="connsiteY7118" fmla="*/ 483803 h 6510067"/>
              <a:gd name="connsiteX7119" fmla="*/ 5189276 w 11534150"/>
              <a:gd name="connsiteY7119" fmla="*/ 483803 h 6510067"/>
              <a:gd name="connsiteX7120" fmla="*/ 5182459 w 11534150"/>
              <a:gd name="connsiteY7120" fmla="*/ 405175 h 6510067"/>
              <a:gd name="connsiteX7121" fmla="*/ 5175640 w 11534150"/>
              <a:gd name="connsiteY7121" fmla="*/ 483803 h 6510067"/>
              <a:gd name="connsiteX7122" fmla="*/ 5151722 w 11534150"/>
              <a:gd name="connsiteY7122" fmla="*/ 483803 h 6510067"/>
              <a:gd name="connsiteX7123" fmla="*/ 5141061 w 11534150"/>
              <a:gd name="connsiteY7123" fmla="*/ 360877 h 6510067"/>
              <a:gd name="connsiteX7124" fmla="*/ 5140320 w 11534150"/>
              <a:gd name="connsiteY7124" fmla="*/ 359830 h 6510067"/>
              <a:gd name="connsiteX7125" fmla="*/ 5137940 w 11534150"/>
              <a:gd name="connsiteY7125" fmla="*/ 348592 h 6510067"/>
              <a:gd name="connsiteX7126" fmla="*/ 5137940 w 11534150"/>
              <a:gd name="connsiteY7126" fmla="*/ 335016 h 6510067"/>
              <a:gd name="connsiteX7127" fmla="*/ 5126537 w 11534150"/>
              <a:gd name="connsiteY7127" fmla="*/ 375569 h 6510067"/>
              <a:gd name="connsiteX7128" fmla="*/ 5111975 w 11534150"/>
              <a:gd name="connsiteY7128" fmla="*/ 383582 h 6510067"/>
              <a:gd name="connsiteX7129" fmla="*/ 5111975 w 11534150"/>
              <a:gd name="connsiteY7129" fmla="*/ 383582 h 6510067"/>
              <a:gd name="connsiteX7130" fmla="*/ 5103567 w 11534150"/>
              <a:gd name="connsiteY7130" fmla="*/ 369703 h 6510067"/>
              <a:gd name="connsiteX7131" fmla="*/ 5139473 w 11534150"/>
              <a:gd name="connsiteY7131" fmla="*/ 241994 h 6510067"/>
              <a:gd name="connsiteX7132" fmla="*/ 5141574 w 11534150"/>
              <a:gd name="connsiteY7132" fmla="*/ 237964 h 6510067"/>
              <a:gd name="connsiteX7133" fmla="*/ 5141772 w 11534150"/>
              <a:gd name="connsiteY7133" fmla="*/ 237801 h 6510067"/>
              <a:gd name="connsiteX7134" fmla="*/ 5143114 w 11534150"/>
              <a:gd name="connsiteY7134" fmla="*/ 235141 h 6510067"/>
              <a:gd name="connsiteX7135" fmla="*/ 5156441 w 11534150"/>
              <a:gd name="connsiteY7135" fmla="*/ 224682 h 6510067"/>
              <a:gd name="connsiteX7136" fmla="*/ 5166394 w 11534150"/>
              <a:gd name="connsiteY7136" fmla="*/ 222767 h 6510067"/>
              <a:gd name="connsiteX7137" fmla="*/ 5168477 w 11534150"/>
              <a:gd name="connsiteY7137" fmla="*/ 214828 h 6510067"/>
              <a:gd name="connsiteX7138" fmla="*/ 5157484 w 11534150"/>
              <a:gd name="connsiteY7138" fmla="*/ 212389 h 6510067"/>
              <a:gd name="connsiteX7139" fmla="*/ 5118295 w 11534150"/>
              <a:gd name="connsiteY7139" fmla="*/ 147427 h 6510067"/>
              <a:gd name="connsiteX7140" fmla="*/ 5182459 w 11534150"/>
              <a:gd name="connsiteY7140" fmla="*/ 76924 h 6510067"/>
              <a:gd name="connsiteX7141" fmla="*/ 6362626 w 11534150"/>
              <a:gd name="connsiteY7141" fmla="*/ 69127 h 6510067"/>
              <a:gd name="connsiteX7142" fmla="*/ 6426790 w 11534150"/>
              <a:gd name="connsiteY7142" fmla="*/ 139630 h 6510067"/>
              <a:gd name="connsiteX7143" fmla="*/ 6387602 w 11534150"/>
              <a:gd name="connsiteY7143" fmla="*/ 204593 h 6510067"/>
              <a:gd name="connsiteX7144" fmla="*/ 6376608 w 11534150"/>
              <a:gd name="connsiteY7144" fmla="*/ 207032 h 6510067"/>
              <a:gd name="connsiteX7145" fmla="*/ 6378691 w 11534150"/>
              <a:gd name="connsiteY7145" fmla="*/ 214970 h 6510067"/>
              <a:gd name="connsiteX7146" fmla="*/ 6388643 w 11534150"/>
              <a:gd name="connsiteY7146" fmla="*/ 216885 h 6510067"/>
              <a:gd name="connsiteX7147" fmla="*/ 6405783 w 11534150"/>
              <a:gd name="connsiteY7147" fmla="*/ 234901 h 6510067"/>
              <a:gd name="connsiteX7148" fmla="*/ 6405968 w 11534150"/>
              <a:gd name="connsiteY7148" fmla="*/ 236066 h 6510067"/>
              <a:gd name="connsiteX7149" fmla="*/ 6441492 w 11534150"/>
              <a:gd name="connsiteY7149" fmla="*/ 362413 h 6510067"/>
              <a:gd name="connsiteX7150" fmla="*/ 6433084 w 11534150"/>
              <a:gd name="connsiteY7150" fmla="*/ 376291 h 6510067"/>
              <a:gd name="connsiteX7151" fmla="*/ 6433084 w 11534150"/>
              <a:gd name="connsiteY7151" fmla="*/ 376292 h 6510067"/>
              <a:gd name="connsiteX7152" fmla="*/ 6418521 w 11534150"/>
              <a:gd name="connsiteY7152" fmla="*/ 368279 h 6510067"/>
              <a:gd name="connsiteX7153" fmla="*/ 6407145 w 11534150"/>
              <a:gd name="connsiteY7153" fmla="*/ 327817 h 6510067"/>
              <a:gd name="connsiteX7154" fmla="*/ 6407145 w 11534150"/>
              <a:gd name="connsiteY7154" fmla="*/ 340796 h 6510067"/>
              <a:gd name="connsiteX7155" fmla="*/ 6404764 w 11534150"/>
              <a:gd name="connsiteY7155" fmla="*/ 352033 h 6510067"/>
              <a:gd name="connsiteX7156" fmla="*/ 6404023 w 11534150"/>
              <a:gd name="connsiteY7156" fmla="*/ 353080 h 6510067"/>
              <a:gd name="connsiteX7157" fmla="*/ 6393363 w 11534150"/>
              <a:gd name="connsiteY7157" fmla="*/ 476007 h 6510067"/>
              <a:gd name="connsiteX7158" fmla="*/ 6369445 w 11534150"/>
              <a:gd name="connsiteY7158" fmla="*/ 476007 h 6510067"/>
              <a:gd name="connsiteX7159" fmla="*/ 6362626 w 11534150"/>
              <a:gd name="connsiteY7159" fmla="*/ 397378 h 6510067"/>
              <a:gd name="connsiteX7160" fmla="*/ 6355807 w 11534150"/>
              <a:gd name="connsiteY7160" fmla="*/ 476007 h 6510067"/>
              <a:gd name="connsiteX7161" fmla="*/ 6331889 w 11534150"/>
              <a:gd name="connsiteY7161" fmla="*/ 476007 h 6510067"/>
              <a:gd name="connsiteX7162" fmla="*/ 6321229 w 11534150"/>
              <a:gd name="connsiteY7162" fmla="*/ 353080 h 6510067"/>
              <a:gd name="connsiteX7163" fmla="*/ 6320488 w 11534150"/>
              <a:gd name="connsiteY7163" fmla="*/ 352033 h 6510067"/>
              <a:gd name="connsiteX7164" fmla="*/ 6318107 w 11534150"/>
              <a:gd name="connsiteY7164" fmla="*/ 340796 h 6510067"/>
              <a:gd name="connsiteX7165" fmla="*/ 6318107 w 11534150"/>
              <a:gd name="connsiteY7165" fmla="*/ 327219 h 6510067"/>
              <a:gd name="connsiteX7166" fmla="*/ 6306705 w 11534150"/>
              <a:gd name="connsiteY7166" fmla="*/ 367772 h 6510067"/>
              <a:gd name="connsiteX7167" fmla="*/ 6292142 w 11534150"/>
              <a:gd name="connsiteY7167" fmla="*/ 375785 h 6510067"/>
              <a:gd name="connsiteX7168" fmla="*/ 6292142 w 11534150"/>
              <a:gd name="connsiteY7168" fmla="*/ 375785 h 6510067"/>
              <a:gd name="connsiteX7169" fmla="*/ 6283734 w 11534150"/>
              <a:gd name="connsiteY7169" fmla="*/ 361907 h 6510067"/>
              <a:gd name="connsiteX7170" fmla="*/ 6319642 w 11534150"/>
              <a:gd name="connsiteY7170" fmla="*/ 234197 h 6510067"/>
              <a:gd name="connsiteX7171" fmla="*/ 6321742 w 11534150"/>
              <a:gd name="connsiteY7171" fmla="*/ 230168 h 6510067"/>
              <a:gd name="connsiteX7172" fmla="*/ 6321939 w 11534150"/>
              <a:gd name="connsiteY7172" fmla="*/ 230004 h 6510067"/>
              <a:gd name="connsiteX7173" fmla="*/ 6323281 w 11534150"/>
              <a:gd name="connsiteY7173" fmla="*/ 227344 h 6510067"/>
              <a:gd name="connsiteX7174" fmla="*/ 6336609 w 11534150"/>
              <a:gd name="connsiteY7174" fmla="*/ 216885 h 6510067"/>
              <a:gd name="connsiteX7175" fmla="*/ 6346562 w 11534150"/>
              <a:gd name="connsiteY7175" fmla="*/ 214970 h 6510067"/>
              <a:gd name="connsiteX7176" fmla="*/ 6348644 w 11534150"/>
              <a:gd name="connsiteY7176" fmla="*/ 207032 h 6510067"/>
              <a:gd name="connsiteX7177" fmla="*/ 6337650 w 11534150"/>
              <a:gd name="connsiteY7177" fmla="*/ 204593 h 6510067"/>
              <a:gd name="connsiteX7178" fmla="*/ 6298462 w 11534150"/>
              <a:gd name="connsiteY7178" fmla="*/ 139630 h 6510067"/>
              <a:gd name="connsiteX7179" fmla="*/ 6362626 w 11534150"/>
              <a:gd name="connsiteY7179" fmla="*/ 69127 h 6510067"/>
              <a:gd name="connsiteX7180" fmla="*/ 266643 w 11534150"/>
              <a:gd name="connsiteY7180" fmla="*/ 66914 h 6510067"/>
              <a:gd name="connsiteX7181" fmla="*/ 330807 w 11534150"/>
              <a:gd name="connsiteY7181" fmla="*/ 137417 h 6510067"/>
              <a:gd name="connsiteX7182" fmla="*/ 291618 w 11534150"/>
              <a:gd name="connsiteY7182" fmla="*/ 202379 h 6510067"/>
              <a:gd name="connsiteX7183" fmla="*/ 280625 w 11534150"/>
              <a:gd name="connsiteY7183" fmla="*/ 204818 h 6510067"/>
              <a:gd name="connsiteX7184" fmla="*/ 282707 w 11534150"/>
              <a:gd name="connsiteY7184" fmla="*/ 212757 h 6510067"/>
              <a:gd name="connsiteX7185" fmla="*/ 292660 w 11534150"/>
              <a:gd name="connsiteY7185" fmla="*/ 214672 h 6510067"/>
              <a:gd name="connsiteX7186" fmla="*/ 309800 w 11534150"/>
              <a:gd name="connsiteY7186" fmla="*/ 232687 h 6510067"/>
              <a:gd name="connsiteX7187" fmla="*/ 309984 w 11534150"/>
              <a:gd name="connsiteY7187" fmla="*/ 233852 h 6510067"/>
              <a:gd name="connsiteX7188" fmla="*/ 345509 w 11534150"/>
              <a:gd name="connsiteY7188" fmla="*/ 360200 h 6510067"/>
              <a:gd name="connsiteX7189" fmla="*/ 337101 w 11534150"/>
              <a:gd name="connsiteY7189" fmla="*/ 374078 h 6510067"/>
              <a:gd name="connsiteX7190" fmla="*/ 337101 w 11534150"/>
              <a:gd name="connsiteY7190" fmla="*/ 374079 h 6510067"/>
              <a:gd name="connsiteX7191" fmla="*/ 322538 w 11534150"/>
              <a:gd name="connsiteY7191" fmla="*/ 366066 h 6510067"/>
              <a:gd name="connsiteX7192" fmla="*/ 311161 w 11534150"/>
              <a:gd name="connsiteY7192" fmla="*/ 325603 h 6510067"/>
              <a:gd name="connsiteX7193" fmla="*/ 311161 w 11534150"/>
              <a:gd name="connsiteY7193" fmla="*/ 338583 h 6510067"/>
              <a:gd name="connsiteX7194" fmla="*/ 308781 w 11534150"/>
              <a:gd name="connsiteY7194" fmla="*/ 349820 h 6510067"/>
              <a:gd name="connsiteX7195" fmla="*/ 308040 w 11534150"/>
              <a:gd name="connsiteY7195" fmla="*/ 350867 h 6510067"/>
              <a:gd name="connsiteX7196" fmla="*/ 297380 w 11534150"/>
              <a:gd name="connsiteY7196" fmla="*/ 473794 h 6510067"/>
              <a:gd name="connsiteX7197" fmla="*/ 273462 w 11534150"/>
              <a:gd name="connsiteY7197" fmla="*/ 473794 h 6510067"/>
              <a:gd name="connsiteX7198" fmla="*/ 266643 w 11534150"/>
              <a:gd name="connsiteY7198" fmla="*/ 395165 h 6510067"/>
              <a:gd name="connsiteX7199" fmla="*/ 259824 w 11534150"/>
              <a:gd name="connsiteY7199" fmla="*/ 473794 h 6510067"/>
              <a:gd name="connsiteX7200" fmla="*/ 235906 w 11534150"/>
              <a:gd name="connsiteY7200" fmla="*/ 473794 h 6510067"/>
              <a:gd name="connsiteX7201" fmla="*/ 225246 w 11534150"/>
              <a:gd name="connsiteY7201" fmla="*/ 350867 h 6510067"/>
              <a:gd name="connsiteX7202" fmla="*/ 224505 w 11534150"/>
              <a:gd name="connsiteY7202" fmla="*/ 349820 h 6510067"/>
              <a:gd name="connsiteX7203" fmla="*/ 222124 w 11534150"/>
              <a:gd name="connsiteY7203" fmla="*/ 338583 h 6510067"/>
              <a:gd name="connsiteX7204" fmla="*/ 222124 w 11534150"/>
              <a:gd name="connsiteY7204" fmla="*/ 325006 h 6510067"/>
              <a:gd name="connsiteX7205" fmla="*/ 210722 w 11534150"/>
              <a:gd name="connsiteY7205" fmla="*/ 365559 h 6510067"/>
              <a:gd name="connsiteX7206" fmla="*/ 196159 w 11534150"/>
              <a:gd name="connsiteY7206" fmla="*/ 373572 h 6510067"/>
              <a:gd name="connsiteX7207" fmla="*/ 196159 w 11534150"/>
              <a:gd name="connsiteY7207" fmla="*/ 373572 h 6510067"/>
              <a:gd name="connsiteX7208" fmla="*/ 187751 w 11534150"/>
              <a:gd name="connsiteY7208" fmla="*/ 359693 h 6510067"/>
              <a:gd name="connsiteX7209" fmla="*/ 223659 w 11534150"/>
              <a:gd name="connsiteY7209" fmla="*/ 231984 h 6510067"/>
              <a:gd name="connsiteX7210" fmla="*/ 225759 w 11534150"/>
              <a:gd name="connsiteY7210" fmla="*/ 227954 h 6510067"/>
              <a:gd name="connsiteX7211" fmla="*/ 225956 w 11534150"/>
              <a:gd name="connsiteY7211" fmla="*/ 227791 h 6510067"/>
              <a:gd name="connsiteX7212" fmla="*/ 227298 w 11534150"/>
              <a:gd name="connsiteY7212" fmla="*/ 225131 h 6510067"/>
              <a:gd name="connsiteX7213" fmla="*/ 240626 w 11534150"/>
              <a:gd name="connsiteY7213" fmla="*/ 214672 h 6510067"/>
              <a:gd name="connsiteX7214" fmla="*/ 250578 w 11534150"/>
              <a:gd name="connsiteY7214" fmla="*/ 212757 h 6510067"/>
              <a:gd name="connsiteX7215" fmla="*/ 252661 w 11534150"/>
              <a:gd name="connsiteY7215" fmla="*/ 204818 h 6510067"/>
              <a:gd name="connsiteX7216" fmla="*/ 241667 w 11534150"/>
              <a:gd name="connsiteY7216" fmla="*/ 202379 h 6510067"/>
              <a:gd name="connsiteX7217" fmla="*/ 202479 w 11534150"/>
              <a:gd name="connsiteY7217" fmla="*/ 137417 h 6510067"/>
              <a:gd name="connsiteX7218" fmla="*/ 266643 w 11534150"/>
              <a:gd name="connsiteY7218" fmla="*/ 66914 h 6510067"/>
              <a:gd name="connsiteX7219" fmla="*/ 4142549 w 11534150"/>
              <a:gd name="connsiteY7219" fmla="*/ 40977 h 6510067"/>
              <a:gd name="connsiteX7220" fmla="*/ 4206714 w 11534150"/>
              <a:gd name="connsiteY7220" fmla="*/ 111480 h 6510067"/>
              <a:gd name="connsiteX7221" fmla="*/ 4167524 w 11534150"/>
              <a:gd name="connsiteY7221" fmla="*/ 176443 h 6510067"/>
              <a:gd name="connsiteX7222" fmla="*/ 4156533 w 11534150"/>
              <a:gd name="connsiteY7222" fmla="*/ 178882 h 6510067"/>
              <a:gd name="connsiteX7223" fmla="*/ 4158615 w 11534150"/>
              <a:gd name="connsiteY7223" fmla="*/ 186820 h 6510067"/>
              <a:gd name="connsiteX7224" fmla="*/ 4168566 w 11534150"/>
              <a:gd name="connsiteY7224" fmla="*/ 188735 h 6510067"/>
              <a:gd name="connsiteX7225" fmla="*/ 4185708 w 11534150"/>
              <a:gd name="connsiteY7225" fmla="*/ 206751 h 6510067"/>
              <a:gd name="connsiteX7226" fmla="*/ 4185891 w 11534150"/>
              <a:gd name="connsiteY7226" fmla="*/ 207916 h 6510067"/>
              <a:gd name="connsiteX7227" fmla="*/ 4221415 w 11534150"/>
              <a:gd name="connsiteY7227" fmla="*/ 334263 h 6510067"/>
              <a:gd name="connsiteX7228" fmla="*/ 4213008 w 11534150"/>
              <a:gd name="connsiteY7228" fmla="*/ 348142 h 6510067"/>
              <a:gd name="connsiteX7229" fmla="*/ 4213008 w 11534150"/>
              <a:gd name="connsiteY7229" fmla="*/ 348142 h 6510067"/>
              <a:gd name="connsiteX7230" fmla="*/ 4198447 w 11534150"/>
              <a:gd name="connsiteY7230" fmla="*/ 340129 h 6510067"/>
              <a:gd name="connsiteX7231" fmla="*/ 4187068 w 11534150"/>
              <a:gd name="connsiteY7231" fmla="*/ 299666 h 6510067"/>
              <a:gd name="connsiteX7232" fmla="*/ 4187068 w 11534150"/>
              <a:gd name="connsiteY7232" fmla="*/ 312646 h 6510067"/>
              <a:gd name="connsiteX7233" fmla="*/ 4184688 w 11534150"/>
              <a:gd name="connsiteY7233" fmla="*/ 323883 h 6510067"/>
              <a:gd name="connsiteX7234" fmla="*/ 4183946 w 11534150"/>
              <a:gd name="connsiteY7234" fmla="*/ 324930 h 6510067"/>
              <a:gd name="connsiteX7235" fmla="*/ 4173286 w 11534150"/>
              <a:gd name="connsiteY7235" fmla="*/ 447857 h 6510067"/>
              <a:gd name="connsiteX7236" fmla="*/ 4149369 w 11534150"/>
              <a:gd name="connsiteY7236" fmla="*/ 447857 h 6510067"/>
              <a:gd name="connsiteX7237" fmla="*/ 4142549 w 11534150"/>
              <a:gd name="connsiteY7237" fmla="*/ 369228 h 6510067"/>
              <a:gd name="connsiteX7238" fmla="*/ 4135730 w 11534150"/>
              <a:gd name="connsiteY7238" fmla="*/ 447857 h 6510067"/>
              <a:gd name="connsiteX7239" fmla="*/ 4111812 w 11534150"/>
              <a:gd name="connsiteY7239" fmla="*/ 447857 h 6510067"/>
              <a:gd name="connsiteX7240" fmla="*/ 4101153 w 11534150"/>
              <a:gd name="connsiteY7240" fmla="*/ 324930 h 6510067"/>
              <a:gd name="connsiteX7241" fmla="*/ 4100411 w 11534150"/>
              <a:gd name="connsiteY7241" fmla="*/ 323883 h 6510067"/>
              <a:gd name="connsiteX7242" fmla="*/ 4098030 w 11534150"/>
              <a:gd name="connsiteY7242" fmla="*/ 312646 h 6510067"/>
              <a:gd name="connsiteX7243" fmla="*/ 4098030 w 11534150"/>
              <a:gd name="connsiteY7243" fmla="*/ 299069 h 6510067"/>
              <a:gd name="connsiteX7244" fmla="*/ 4086628 w 11534150"/>
              <a:gd name="connsiteY7244" fmla="*/ 339623 h 6510067"/>
              <a:gd name="connsiteX7245" fmla="*/ 4072065 w 11534150"/>
              <a:gd name="connsiteY7245" fmla="*/ 347636 h 6510067"/>
              <a:gd name="connsiteX7246" fmla="*/ 4072066 w 11534150"/>
              <a:gd name="connsiteY7246" fmla="*/ 347635 h 6510067"/>
              <a:gd name="connsiteX7247" fmla="*/ 4063658 w 11534150"/>
              <a:gd name="connsiteY7247" fmla="*/ 333756 h 6510067"/>
              <a:gd name="connsiteX7248" fmla="*/ 4099565 w 11534150"/>
              <a:gd name="connsiteY7248" fmla="*/ 206047 h 6510067"/>
              <a:gd name="connsiteX7249" fmla="*/ 4101665 w 11534150"/>
              <a:gd name="connsiteY7249" fmla="*/ 202017 h 6510067"/>
              <a:gd name="connsiteX7250" fmla="*/ 4101862 w 11534150"/>
              <a:gd name="connsiteY7250" fmla="*/ 201854 h 6510067"/>
              <a:gd name="connsiteX7251" fmla="*/ 4103204 w 11534150"/>
              <a:gd name="connsiteY7251" fmla="*/ 199194 h 6510067"/>
              <a:gd name="connsiteX7252" fmla="*/ 4116532 w 11534150"/>
              <a:gd name="connsiteY7252" fmla="*/ 188735 h 6510067"/>
              <a:gd name="connsiteX7253" fmla="*/ 4126485 w 11534150"/>
              <a:gd name="connsiteY7253" fmla="*/ 186820 h 6510067"/>
              <a:gd name="connsiteX7254" fmla="*/ 4128567 w 11534150"/>
              <a:gd name="connsiteY7254" fmla="*/ 178882 h 6510067"/>
              <a:gd name="connsiteX7255" fmla="*/ 4117574 w 11534150"/>
              <a:gd name="connsiteY7255" fmla="*/ 176443 h 6510067"/>
              <a:gd name="connsiteX7256" fmla="*/ 4078386 w 11534150"/>
              <a:gd name="connsiteY7256" fmla="*/ 111480 h 6510067"/>
              <a:gd name="connsiteX7257" fmla="*/ 4142549 w 11534150"/>
              <a:gd name="connsiteY7257" fmla="*/ 40977 h 6510067"/>
              <a:gd name="connsiteX7258" fmla="*/ 7615105 w 11534150"/>
              <a:gd name="connsiteY7258" fmla="*/ 33785 h 6510067"/>
              <a:gd name="connsiteX7259" fmla="*/ 7679269 w 11534150"/>
              <a:gd name="connsiteY7259" fmla="*/ 104288 h 6510067"/>
              <a:gd name="connsiteX7260" fmla="*/ 7640081 w 11534150"/>
              <a:gd name="connsiteY7260" fmla="*/ 169250 h 6510067"/>
              <a:gd name="connsiteX7261" fmla="*/ 7629087 w 11534150"/>
              <a:gd name="connsiteY7261" fmla="*/ 171689 h 6510067"/>
              <a:gd name="connsiteX7262" fmla="*/ 7631170 w 11534150"/>
              <a:gd name="connsiteY7262" fmla="*/ 179627 h 6510067"/>
              <a:gd name="connsiteX7263" fmla="*/ 7641122 w 11534150"/>
              <a:gd name="connsiteY7263" fmla="*/ 181543 h 6510067"/>
              <a:gd name="connsiteX7264" fmla="*/ 7658262 w 11534150"/>
              <a:gd name="connsiteY7264" fmla="*/ 199558 h 6510067"/>
              <a:gd name="connsiteX7265" fmla="*/ 7658447 w 11534150"/>
              <a:gd name="connsiteY7265" fmla="*/ 200723 h 6510067"/>
              <a:gd name="connsiteX7266" fmla="*/ 7693971 w 11534150"/>
              <a:gd name="connsiteY7266" fmla="*/ 327070 h 6510067"/>
              <a:gd name="connsiteX7267" fmla="*/ 7685563 w 11534150"/>
              <a:gd name="connsiteY7267" fmla="*/ 340949 h 6510067"/>
              <a:gd name="connsiteX7268" fmla="*/ 7685563 w 11534150"/>
              <a:gd name="connsiteY7268" fmla="*/ 340949 h 6510067"/>
              <a:gd name="connsiteX7269" fmla="*/ 7671000 w 11534150"/>
              <a:gd name="connsiteY7269" fmla="*/ 332937 h 6510067"/>
              <a:gd name="connsiteX7270" fmla="*/ 7659624 w 11534150"/>
              <a:gd name="connsiteY7270" fmla="*/ 292474 h 6510067"/>
              <a:gd name="connsiteX7271" fmla="*/ 7659624 w 11534150"/>
              <a:gd name="connsiteY7271" fmla="*/ 305453 h 6510067"/>
              <a:gd name="connsiteX7272" fmla="*/ 7657243 w 11534150"/>
              <a:gd name="connsiteY7272" fmla="*/ 316691 h 6510067"/>
              <a:gd name="connsiteX7273" fmla="*/ 7656502 w 11534150"/>
              <a:gd name="connsiteY7273" fmla="*/ 317738 h 6510067"/>
              <a:gd name="connsiteX7274" fmla="*/ 7645842 w 11534150"/>
              <a:gd name="connsiteY7274" fmla="*/ 440665 h 6510067"/>
              <a:gd name="connsiteX7275" fmla="*/ 7621924 w 11534150"/>
              <a:gd name="connsiteY7275" fmla="*/ 440665 h 6510067"/>
              <a:gd name="connsiteX7276" fmla="*/ 7615105 w 11534150"/>
              <a:gd name="connsiteY7276" fmla="*/ 362035 h 6510067"/>
              <a:gd name="connsiteX7277" fmla="*/ 7608286 w 11534150"/>
              <a:gd name="connsiteY7277" fmla="*/ 440665 h 6510067"/>
              <a:gd name="connsiteX7278" fmla="*/ 7584368 w 11534150"/>
              <a:gd name="connsiteY7278" fmla="*/ 440665 h 6510067"/>
              <a:gd name="connsiteX7279" fmla="*/ 7573708 w 11534150"/>
              <a:gd name="connsiteY7279" fmla="*/ 317738 h 6510067"/>
              <a:gd name="connsiteX7280" fmla="*/ 7572967 w 11534150"/>
              <a:gd name="connsiteY7280" fmla="*/ 316691 h 6510067"/>
              <a:gd name="connsiteX7281" fmla="*/ 7570586 w 11534150"/>
              <a:gd name="connsiteY7281" fmla="*/ 305453 h 6510067"/>
              <a:gd name="connsiteX7282" fmla="*/ 7570586 w 11534150"/>
              <a:gd name="connsiteY7282" fmla="*/ 291877 h 6510067"/>
              <a:gd name="connsiteX7283" fmla="*/ 7559184 w 11534150"/>
              <a:gd name="connsiteY7283" fmla="*/ 332430 h 6510067"/>
              <a:gd name="connsiteX7284" fmla="*/ 7544621 w 11534150"/>
              <a:gd name="connsiteY7284" fmla="*/ 340443 h 6510067"/>
              <a:gd name="connsiteX7285" fmla="*/ 7544621 w 11534150"/>
              <a:gd name="connsiteY7285" fmla="*/ 340443 h 6510067"/>
              <a:gd name="connsiteX7286" fmla="*/ 7536213 w 11534150"/>
              <a:gd name="connsiteY7286" fmla="*/ 326564 h 6510067"/>
              <a:gd name="connsiteX7287" fmla="*/ 7572121 w 11534150"/>
              <a:gd name="connsiteY7287" fmla="*/ 198855 h 6510067"/>
              <a:gd name="connsiteX7288" fmla="*/ 7574221 w 11534150"/>
              <a:gd name="connsiteY7288" fmla="*/ 194825 h 6510067"/>
              <a:gd name="connsiteX7289" fmla="*/ 7574418 w 11534150"/>
              <a:gd name="connsiteY7289" fmla="*/ 194662 h 6510067"/>
              <a:gd name="connsiteX7290" fmla="*/ 7575760 w 11534150"/>
              <a:gd name="connsiteY7290" fmla="*/ 192002 h 6510067"/>
              <a:gd name="connsiteX7291" fmla="*/ 7589088 w 11534150"/>
              <a:gd name="connsiteY7291" fmla="*/ 181543 h 6510067"/>
              <a:gd name="connsiteX7292" fmla="*/ 7599041 w 11534150"/>
              <a:gd name="connsiteY7292" fmla="*/ 179627 h 6510067"/>
              <a:gd name="connsiteX7293" fmla="*/ 7601123 w 11534150"/>
              <a:gd name="connsiteY7293" fmla="*/ 171689 h 6510067"/>
              <a:gd name="connsiteX7294" fmla="*/ 7590129 w 11534150"/>
              <a:gd name="connsiteY7294" fmla="*/ 169250 h 6510067"/>
              <a:gd name="connsiteX7295" fmla="*/ 7550941 w 11534150"/>
              <a:gd name="connsiteY7295" fmla="*/ 104288 h 6510067"/>
              <a:gd name="connsiteX7296" fmla="*/ 7615105 w 11534150"/>
              <a:gd name="connsiteY7296" fmla="*/ 33785 h 6510067"/>
              <a:gd name="connsiteX7297" fmla="*/ 9357219 w 11534150"/>
              <a:gd name="connsiteY7297" fmla="*/ 28750 h 6510067"/>
              <a:gd name="connsiteX7298" fmla="*/ 9421383 w 11534150"/>
              <a:gd name="connsiteY7298" fmla="*/ 99253 h 6510067"/>
              <a:gd name="connsiteX7299" fmla="*/ 9382194 w 11534150"/>
              <a:gd name="connsiteY7299" fmla="*/ 164215 h 6510067"/>
              <a:gd name="connsiteX7300" fmla="*/ 9371201 w 11534150"/>
              <a:gd name="connsiteY7300" fmla="*/ 166654 h 6510067"/>
              <a:gd name="connsiteX7301" fmla="*/ 9373283 w 11534150"/>
              <a:gd name="connsiteY7301" fmla="*/ 174593 h 6510067"/>
              <a:gd name="connsiteX7302" fmla="*/ 9383236 w 11534150"/>
              <a:gd name="connsiteY7302" fmla="*/ 176507 h 6510067"/>
              <a:gd name="connsiteX7303" fmla="*/ 9400376 w 11534150"/>
              <a:gd name="connsiteY7303" fmla="*/ 194523 h 6510067"/>
              <a:gd name="connsiteX7304" fmla="*/ 9400560 w 11534150"/>
              <a:gd name="connsiteY7304" fmla="*/ 195688 h 6510067"/>
              <a:gd name="connsiteX7305" fmla="*/ 9436085 w 11534150"/>
              <a:gd name="connsiteY7305" fmla="*/ 322036 h 6510067"/>
              <a:gd name="connsiteX7306" fmla="*/ 9427677 w 11534150"/>
              <a:gd name="connsiteY7306" fmla="*/ 335914 h 6510067"/>
              <a:gd name="connsiteX7307" fmla="*/ 9427677 w 11534150"/>
              <a:gd name="connsiteY7307" fmla="*/ 335915 h 6510067"/>
              <a:gd name="connsiteX7308" fmla="*/ 9413114 w 11534150"/>
              <a:gd name="connsiteY7308" fmla="*/ 327902 h 6510067"/>
              <a:gd name="connsiteX7309" fmla="*/ 9401737 w 11534150"/>
              <a:gd name="connsiteY7309" fmla="*/ 287439 h 6510067"/>
              <a:gd name="connsiteX7310" fmla="*/ 9401737 w 11534150"/>
              <a:gd name="connsiteY7310" fmla="*/ 300418 h 6510067"/>
              <a:gd name="connsiteX7311" fmla="*/ 9399357 w 11534150"/>
              <a:gd name="connsiteY7311" fmla="*/ 311656 h 6510067"/>
              <a:gd name="connsiteX7312" fmla="*/ 9398616 w 11534150"/>
              <a:gd name="connsiteY7312" fmla="*/ 312703 h 6510067"/>
              <a:gd name="connsiteX7313" fmla="*/ 9387956 w 11534150"/>
              <a:gd name="connsiteY7313" fmla="*/ 435630 h 6510067"/>
              <a:gd name="connsiteX7314" fmla="*/ 9364038 w 11534150"/>
              <a:gd name="connsiteY7314" fmla="*/ 435630 h 6510067"/>
              <a:gd name="connsiteX7315" fmla="*/ 9357219 w 11534150"/>
              <a:gd name="connsiteY7315" fmla="*/ 357001 h 6510067"/>
              <a:gd name="connsiteX7316" fmla="*/ 9350400 w 11534150"/>
              <a:gd name="connsiteY7316" fmla="*/ 435630 h 6510067"/>
              <a:gd name="connsiteX7317" fmla="*/ 9326482 w 11534150"/>
              <a:gd name="connsiteY7317" fmla="*/ 435630 h 6510067"/>
              <a:gd name="connsiteX7318" fmla="*/ 9315822 w 11534150"/>
              <a:gd name="connsiteY7318" fmla="*/ 312703 h 6510067"/>
              <a:gd name="connsiteX7319" fmla="*/ 9315081 w 11534150"/>
              <a:gd name="connsiteY7319" fmla="*/ 311656 h 6510067"/>
              <a:gd name="connsiteX7320" fmla="*/ 9312700 w 11534150"/>
              <a:gd name="connsiteY7320" fmla="*/ 300418 h 6510067"/>
              <a:gd name="connsiteX7321" fmla="*/ 9312700 w 11534150"/>
              <a:gd name="connsiteY7321" fmla="*/ 286842 h 6510067"/>
              <a:gd name="connsiteX7322" fmla="*/ 9301298 w 11534150"/>
              <a:gd name="connsiteY7322" fmla="*/ 327395 h 6510067"/>
              <a:gd name="connsiteX7323" fmla="*/ 9286735 w 11534150"/>
              <a:gd name="connsiteY7323" fmla="*/ 335408 h 6510067"/>
              <a:gd name="connsiteX7324" fmla="*/ 9286735 w 11534150"/>
              <a:gd name="connsiteY7324" fmla="*/ 335408 h 6510067"/>
              <a:gd name="connsiteX7325" fmla="*/ 9278327 w 11534150"/>
              <a:gd name="connsiteY7325" fmla="*/ 321529 h 6510067"/>
              <a:gd name="connsiteX7326" fmla="*/ 9314235 w 11534150"/>
              <a:gd name="connsiteY7326" fmla="*/ 193820 h 6510067"/>
              <a:gd name="connsiteX7327" fmla="*/ 9316335 w 11534150"/>
              <a:gd name="connsiteY7327" fmla="*/ 189790 h 6510067"/>
              <a:gd name="connsiteX7328" fmla="*/ 9316532 w 11534150"/>
              <a:gd name="connsiteY7328" fmla="*/ 189627 h 6510067"/>
              <a:gd name="connsiteX7329" fmla="*/ 9317874 w 11534150"/>
              <a:gd name="connsiteY7329" fmla="*/ 186967 h 6510067"/>
              <a:gd name="connsiteX7330" fmla="*/ 9331202 w 11534150"/>
              <a:gd name="connsiteY7330" fmla="*/ 176507 h 6510067"/>
              <a:gd name="connsiteX7331" fmla="*/ 9341154 w 11534150"/>
              <a:gd name="connsiteY7331" fmla="*/ 174593 h 6510067"/>
              <a:gd name="connsiteX7332" fmla="*/ 9343237 w 11534150"/>
              <a:gd name="connsiteY7332" fmla="*/ 166654 h 6510067"/>
              <a:gd name="connsiteX7333" fmla="*/ 9332243 w 11534150"/>
              <a:gd name="connsiteY7333" fmla="*/ 164215 h 6510067"/>
              <a:gd name="connsiteX7334" fmla="*/ 9293055 w 11534150"/>
              <a:gd name="connsiteY7334" fmla="*/ 99253 h 6510067"/>
              <a:gd name="connsiteX7335" fmla="*/ 9357219 w 11534150"/>
              <a:gd name="connsiteY7335" fmla="*/ 28750 h 6510067"/>
              <a:gd name="connsiteX7336" fmla="*/ 1384449 w 11534150"/>
              <a:gd name="connsiteY7336" fmla="*/ 23775 h 6510067"/>
              <a:gd name="connsiteX7337" fmla="*/ 1448613 w 11534150"/>
              <a:gd name="connsiteY7337" fmla="*/ 94278 h 6510067"/>
              <a:gd name="connsiteX7338" fmla="*/ 1409425 w 11534150"/>
              <a:gd name="connsiteY7338" fmla="*/ 159240 h 6510067"/>
              <a:gd name="connsiteX7339" fmla="*/ 1398431 w 11534150"/>
              <a:gd name="connsiteY7339" fmla="*/ 161679 h 6510067"/>
              <a:gd name="connsiteX7340" fmla="*/ 1400514 w 11534150"/>
              <a:gd name="connsiteY7340" fmla="*/ 169617 h 6510067"/>
              <a:gd name="connsiteX7341" fmla="*/ 1410466 w 11534150"/>
              <a:gd name="connsiteY7341" fmla="*/ 171532 h 6510067"/>
              <a:gd name="connsiteX7342" fmla="*/ 1427606 w 11534150"/>
              <a:gd name="connsiteY7342" fmla="*/ 189548 h 6510067"/>
              <a:gd name="connsiteX7343" fmla="*/ 1427791 w 11534150"/>
              <a:gd name="connsiteY7343" fmla="*/ 190713 h 6510067"/>
              <a:gd name="connsiteX7344" fmla="*/ 1463316 w 11534150"/>
              <a:gd name="connsiteY7344" fmla="*/ 317060 h 6510067"/>
              <a:gd name="connsiteX7345" fmla="*/ 1454907 w 11534150"/>
              <a:gd name="connsiteY7345" fmla="*/ 330939 h 6510067"/>
              <a:gd name="connsiteX7346" fmla="*/ 1454908 w 11534150"/>
              <a:gd name="connsiteY7346" fmla="*/ 330939 h 6510067"/>
              <a:gd name="connsiteX7347" fmla="*/ 1440345 w 11534150"/>
              <a:gd name="connsiteY7347" fmla="*/ 322927 h 6510067"/>
              <a:gd name="connsiteX7348" fmla="*/ 1428968 w 11534150"/>
              <a:gd name="connsiteY7348" fmla="*/ 282464 h 6510067"/>
              <a:gd name="connsiteX7349" fmla="*/ 1428968 w 11534150"/>
              <a:gd name="connsiteY7349" fmla="*/ 295443 h 6510067"/>
              <a:gd name="connsiteX7350" fmla="*/ 1426587 w 11534150"/>
              <a:gd name="connsiteY7350" fmla="*/ 306681 h 6510067"/>
              <a:gd name="connsiteX7351" fmla="*/ 1425847 w 11534150"/>
              <a:gd name="connsiteY7351" fmla="*/ 307727 h 6510067"/>
              <a:gd name="connsiteX7352" fmla="*/ 1415187 w 11534150"/>
              <a:gd name="connsiteY7352" fmla="*/ 430655 h 6510067"/>
              <a:gd name="connsiteX7353" fmla="*/ 1391268 w 11534150"/>
              <a:gd name="connsiteY7353" fmla="*/ 430655 h 6510067"/>
              <a:gd name="connsiteX7354" fmla="*/ 1384449 w 11534150"/>
              <a:gd name="connsiteY7354" fmla="*/ 352025 h 6510067"/>
              <a:gd name="connsiteX7355" fmla="*/ 1377631 w 11534150"/>
              <a:gd name="connsiteY7355" fmla="*/ 430655 h 6510067"/>
              <a:gd name="connsiteX7356" fmla="*/ 1353712 w 11534150"/>
              <a:gd name="connsiteY7356" fmla="*/ 430655 h 6510067"/>
              <a:gd name="connsiteX7357" fmla="*/ 1343052 w 11534150"/>
              <a:gd name="connsiteY7357" fmla="*/ 307728 h 6510067"/>
              <a:gd name="connsiteX7358" fmla="*/ 1342311 w 11534150"/>
              <a:gd name="connsiteY7358" fmla="*/ 306681 h 6510067"/>
              <a:gd name="connsiteX7359" fmla="*/ 1339931 w 11534150"/>
              <a:gd name="connsiteY7359" fmla="*/ 295443 h 6510067"/>
              <a:gd name="connsiteX7360" fmla="*/ 1339931 w 11534150"/>
              <a:gd name="connsiteY7360" fmla="*/ 281867 h 6510067"/>
              <a:gd name="connsiteX7361" fmla="*/ 1328528 w 11534150"/>
              <a:gd name="connsiteY7361" fmla="*/ 322420 h 6510067"/>
              <a:gd name="connsiteX7362" fmla="*/ 1313965 w 11534150"/>
              <a:gd name="connsiteY7362" fmla="*/ 330433 h 6510067"/>
              <a:gd name="connsiteX7363" fmla="*/ 1313965 w 11534150"/>
              <a:gd name="connsiteY7363" fmla="*/ 330433 h 6510067"/>
              <a:gd name="connsiteX7364" fmla="*/ 1305557 w 11534150"/>
              <a:gd name="connsiteY7364" fmla="*/ 316554 h 6510067"/>
              <a:gd name="connsiteX7365" fmla="*/ 1341465 w 11534150"/>
              <a:gd name="connsiteY7365" fmla="*/ 188845 h 6510067"/>
              <a:gd name="connsiteX7366" fmla="*/ 1343566 w 11534150"/>
              <a:gd name="connsiteY7366" fmla="*/ 184815 h 6510067"/>
              <a:gd name="connsiteX7367" fmla="*/ 1343763 w 11534150"/>
              <a:gd name="connsiteY7367" fmla="*/ 184651 h 6510067"/>
              <a:gd name="connsiteX7368" fmla="*/ 1345104 w 11534150"/>
              <a:gd name="connsiteY7368" fmla="*/ 181992 h 6510067"/>
              <a:gd name="connsiteX7369" fmla="*/ 1358432 w 11534150"/>
              <a:gd name="connsiteY7369" fmla="*/ 171532 h 6510067"/>
              <a:gd name="connsiteX7370" fmla="*/ 1368385 w 11534150"/>
              <a:gd name="connsiteY7370" fmla="*/ 169617 h 6510067"/>
              <a:gd name="connsiteX7371" fmla="*/ 1370467 w 11534150"/>
              <a:gd name="connsiteY7371" fmla="*/ 161679 h 6510067"/>
              <a:gd name="connsiteX7372" fmla="*/ 1359473 w 11534150"/>
              <a:gd name="connsiteY7372" fmla="*/ 159240 h 6510067"/>
              <a:gd name="connsiteX7373" fmla="*/ 1320285 w 11534150"/>
              <a:gd name="connsiteY7373" fmla="*/ 94278 h 6510067"/>
              <a:gd name="connsiteX7374" fmla="*/ 1384449 w 11534150"/>
              <a:gd name="connsiteY7374" fmla="*/ 23775 h 6510067"/>
              <a:gd name="connsiteX7375" fmla="*/ 3522011 w 11534150"/>
              <a:gd name="connsiteY7375" fmla="*/ 0 h 6510067"/>
              <a:gd name="connsiteX7376" fmla="*/ 3586175 w 11534150"/>
              <a:gd name="connsiteY7376" fmla="*/ 70503 h 6510067"/>
              <a:gd name="connsiteX7377" fmla="*/ 3546987 w 11534150"/>
              <a:gd name="connsiteY7377" fmla="*/ 135466 h 6510067"/>
              <a:gd name="connsiteX7378" fmla="*/ 3535993 w 11534150"/>
              <a:gd name="connsiteY7378" fmla="*/ 137905 h 6510067"/>
              <a:gd name="connsiteX7379" fmla="*/ 3538075 w 11534150"/>
              <a:gd name="connsiteY7379" fmla="*/ 145843 h 6510067"/>
              <a:gd name="connsiteX7380" fmla="*/ 3548028 w 11534150"/>
              <a:gd name="connsiteY7380" fmla="*/ 147758 h 6510067"/>
              <a:gd name="connsiteX7381" fmla="*/ 3565168 w 11534150"/>
              <a:gd name="connsiteY7381" fmla="*/ 165774 h 6510067"/>
              <a:gd name="connsiteX7382" fmla="*/ 3565353 w 11534150"/>
              <a:gd name="connsiteY7382" fmla="*/ 166939 h 6510067"/>
              <a:gd name="connsiteX7383" fmla="*/ 3600877 w 11534150"/>
              <a:gd name="connsiteY7383" fmla="*/ 293286 h 6510067"/>
              <a:gd name="connsiteX7384" fmla="*/ 3592469 w 11534150"/>
              <a:gd name="connsiteY7384" fmla="*/ 307165 h 6510067"/>
              <a:gd name="connsiteX7385" fmla="*/ 3592470 w 11534150"/>
              <a:gd name="connsiteY7385" fmla="*/ 307165 h 6510067"/>
              <a:gd name="connsiteX7386" fmla="*/ 3577906 w 11534150"/>
              <a:gd name="connsiteY7386" fmla="*/ 299152 h 6510067"/>
              <a:gd name="connsiteX7387" fmla="*/ 3566530 w 11534150"/>
              <a:gd name="connsiteY7387" fmla="*/ 258690 h 6510067"/>
              <a:gd name="connsiteX7388" fmla="*/ 3566530 w 11534150"/>
              <a:gd name="connsiteY7388" fmla="*/ 271669 h 6510067"/>
              <a:gd name="connsiteX7389" fmla="*/ 3564149 w 11534150"/>
              <a:gd name="connsiteY7389" fmla="*/ 282906 h 6510067"/>
              <a:gd name="connsiteX7390" fmla="*/ 3563409 w 11534150"/>
              <a:gd name="connsiteY7390" fmla="*/ 283953 h 6510067"/>
              <a:gd name="connsiteX7391" fmla="*/ 3552749 w 11534150"/>
              <a:gd name="connsiteY7391" fmla="*/ 406880 h 6510067"/>
              <a:gd name="connsiteX7392" fmla="*/ 3528830 w 11534150"/>
              <a:gd name="connsiteY7392" fmla="*/ 406880 h 6510067"/>
              <a:gd name="connsiteX7393" fmla="*/ 3522011 w 11534150"/>
              <a:gd name="connsiteY7393" fmla="*/ 328251 h 6510067"/>
              <a:gd name="connsiteX7394" fmla="*/ 3515193 w 11534150"/>
              <a:gd name="connsiteY7394" fmla="*/ 406880 h 6510067"/>
              <a:gd name="connsiteX7395" fmla="*/ 3491274 w 11534150"/>
              <a:gd name="connsiteY7395" fmla="*/ 406880 h 6510067"/>
              <a:gd name="connsiteX7396" fmla="*/ 3480614 w 11534150"/>
              <a:gd name="connsiteY7396" fmla="*/ 283953 h 6510067"/>
              <a:gd name="connsiteX7397" fmla="*/ 3479873 w 11534150"/>
              <a:gd name="connsiteY7397" fmla="*/ 282906 h 6510067"/>
              <a:gd name="connsiteX7398" fmla="*/ 3477493 w 11534150"/>
              <a:gd name="connsiteY7398" fmla="*/ 271669 h 6510067"/>
              <a:gd name="connsiteX7399" fmla="*/ 3477493 w 11534150"/>
              <a:gd name="connsiteY7399" fmla="*/ 258092 h 6510067"/>
              <a:gd name="connsiteX7400" fmla="*/ 3466090 w 11534150"/>
              <a:gd name="connsiteY7400" fmla="*/ 298646 h 6510067"/>
              <a:gd name="connsiteX7401" fmla="*/ 3451527 w 11534150"/>
              <a:gd name="connsiteY7401" fmla="*/ 306659 h 6510067"/>
              <a:gd name="connsiteX7402" fmla="*/ 3451527 w 11534150"/>
              <a:gd name="connsiteY7402" fmla="*/ 306659 h 6510067"/>
              <a:gd name="connsiteX7403" fmla="*/ 3443119 w 11534150"/>
              <a:gd name="connsiteY7403" fmla="*/ 292780 h 6510067"/>
              <a:gd name="connsiteX7404" fmla="*/ 3479027 w 11534150"/>
              <a:gd name="connsiteY7404" fmla="*/ 165071 h 6510067"/>
              <a:gd name="connsiteX7405" fmla="*/ 3481127 w 11534150"/>
              <a:gd name="connsiteY7405" fmla="*/ 161041 h 6510067"/>
              <a:gd name="connsiteX7406" fmla="*/ 3481324 w 11534150"/>
              <a:gd name="connsiteY7406" fmla="*/ 160877 h 6510067"/>
              <a:gd name="connsiteX7407" fmla="*/ 3482666 w 11534150"/>
              <a:gd name="connsiteY7407" fmla="*/ 158218 h 6510067"/>
              <a:gd name="connsiteX7408" fmla="*/ 3495995 w 11534150"/>
              <a:gd name="connsiteY7408" fmla="*/ 147758 h 6510067"/>
              <a:gd name="connsiteX7409" fmla="*/ 3505946 w 11534150"/>
              <a:gd name="connsiteY7409" fmla="*/ 145843 h 6510067"/>
              <a:gd name="connsiteX7410" fmla="*/ 3508029 w 11534150"/>
              <a:gd name="connsiteY7410" fmla="*/ 137905 h 6510067"/>
              <a:gd name="connsiteX7411" fmla="*/ 3497036 w 11534150"/>
              <a:gd name="connsiteY7411" fmla="*/ 135466 h 6510067"/>
              <a:gd name="connsiteX7412" fmla="*/ 3457847 w 11534150"/>
              <a:gd name="connsiteY7412" fmla="*/ 70503 h 6510067"/>
              <a:gd name="connsiteX7413" fmla="*/ 3522011 w 11534150"/>
              <a:gd name="connsiteY7413" fmla="*/ 0 h 65100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</a:cxnLst>
            <a:rect l="l" t="t" r="r" b="b"/>
            <a:pathLst>
              <a:path w="11534150" h="6510067">
                <a:moveTo>
                  <a:pt x="3210689" y="6103187"/>
                </a:moveTo>
                <a:cubicBezTo>
                  <a:pt x="3246126" y="6103187"/>
                  <a:pt x="3274853" y="6134753"/>
                  <a:pt x="3274853" y="6173690"/>
                </a:cubicBezTo>
                <a:cubicBezTo>
                  <a:pt x="3274853" y="6202894"/>
                  <a:pt x="3258694" y="6227950"/>
                  <a:pt x="3235664" y="6238653"/>
                </a:cubicBezTo>
                <a:lnTo>
                  <a:pt x="3224671" y="6241092"/>
                </a:lnTo>
                <a:lnTo>
                  <a:pt x="3226753" y="6249030"/>
                </a:lnTo>
                <a:lnTo>
                  <a:pt x="3236706" y="6250945"/>
                </a:lnTo>
                <a:cubicBezTo>
                  <a:pt x="3244860" y="6254232"/>
                  <a:pt x="3251191" y="6260825"/>
                  <a:pt x="3253845" y="6268961"/>
                </a:cubicBezTo>
                <a:lnTo>
                  <a:pt x="3254030" y="6270126"/>
                </a:lnTo>
                <a:lnTo>
                  <a:pt x="3289555" y="6396473"/>
                </a:lnTo>
                <a:cubicBezTo>
                  <a:pt x="3291254" y="6402519"/>
                  <a:pt x="3287490" y="6408732"/>
                  <a:pt x="3281147" y="6410352"/>
                </a:cubicBezTo>
                <a:lnTo>
                  <a:pt x="3281147" y="6410352"/>
                </a:lnTo>
                <a:cubicBezTo>
                  <a:pt x="3274804" y="6411972"/>
                  <a:pt x="3268284" y="6408384"/>
                  <a:pt x="3266584" y="6402339"/>
                </a:cubicBezTo>
                <a:lnTo>
                  <a:pt x="3255207" y="6361877"/>
                </a:lnTo>
                <a:lnTo>
                  <a:pt x="3255207" y="6374856"/>
                </a:lnTo>
                <a:cubicBezTo>
                  <a:pt x="3255207" y="6378842"/>
                  <a:pt x="3254360" y="6382639"/>
                  <a:pt x="3252826" y="6386093"/>
                </a:cubicBezTo>
                <a:lnTo>
                  <a:pt x="3252087" y="6387140"/>
                </a:lnTo>
                <a:lnTo>
                  <a:pt x="3241426" y="6510067"/>
                </a:lnTo>
                <a:lnTo>
                  <a:pt x="3217508" y="6510067"/>
                </a:lnTo>
                <a:lnTo>
                  <a:pt x="3210689" y="6431438"/>
                </a:lnTo>
                <a:lnTo>
                  <a:pt x="3203871" y="6510067"/>
                </a:lnTo>
                <a:lnTo>
                  <a:pt x="3179952" y="6510067"/>
                </a:lnTo>
                <a:lnTo>
                  <a:pt x="3169291" y="6387140"/>
                </a:lnTo>
                <a:lnTo>
                  <a:pt x="3168550" y="6386093"/>
                </a:lnTo>
                <a:cubicBezTo>
                  <a:pt x="3167019" y="6382639"/>
                  <a:pt x="3166170" y="6378842"/>
                  <a:pt x="3166170" y="6374856"/>
                </a:cubicBezTo>
                <a:lnTo>
                  <a:pt x="3166170" y="6361279"/>
                </a:lnTo>
                <a:lnTo>
                  <a:pt x="3154768" y="6401833"/>
                </a:lnTo>
                <a:cubicBezTo>
                  <a:pt x="3153918" y="6404855"/>
                  <a:pt x="3151863" y="6407264"/>
                  <a:pt x="3149228" y="6408714"/>
                </a:cubicBezTo>
                <a:lnTo>
                  <a:pt x="3140205" y="6409846"/>
                </a:lnTo>
                <a:lnTo>
                  <a:pt x="3131797" y="6395967"/>
                </a:lnTo>
                <a:lnTo>
                  <a:pt x="3167705" y="6268257"/>
                </a:lnTo>
                <a:cubicBezTo>
                  <a:pt x="3168129" y="6266746"/>
                  <a:pt x="3168856" y="6265389"/>
                  <a:pt x="3169805" y="6264228"/>
                </a:cubicBezTo>
                <a:lnTo>
                  <a:pt x="3170002" y="6264064"/>
                </a:lnTo>
                <a:lnTo>
                  <a:pt x="3171344" y="6261405"/>
                </a:lnTo>
                <a:cubicBezTo>
                  <a:pt x="3174610" y="6256797"/>
                  <a:pt x="3179236" y="6253136"/>
                  <a:pt x="3184672" y="6250945"/>
                </a:cubicBezTo>
                <a:lnTo>
                  <a:pt x="3194624" y="6249030"/>
                </a:lnTo>
                <a:lnTo>
                  <a:pt x="3196707" y="6241092"/>
                </a:lnTo>
                <a:lnTo>
                  <a:pt x="3185713" y="6238653"/>
                </a:lnTo>
                <a:cubicBezTo>
                  <a:pt x="3162684" y="6227950"/>
                  <a:pt x="3146525" y="6202894"/>
                  <a:pt x="3146525" y="6173690"/>
                </a:cubicBezTo>
                <a:cubicBezTo>
                  <a:pt x="3146525" y="6134753"/>
                  <a:pt x="3175252" y="6103187"/>
                  <a:pt x="3210689" y="6103187"/>
                </a:cubicBezTo>
                <a:close/>
                <a:moveTo>
                  <a:pt x="895131" y="6089527"/>
                </a:moveTo>
                <a:cubicBezTo>
                  <a:pt x="930568" y="6089527"/>
                  <a:pt x="959295" y="6121093"/>
                  <a:pt x="959295" y="6160030"/>
                </a:cubicBezTo>
                <a:cubicBezTo>
                  <a:pt x="959295" y="6189234"/>
                  <a:pt x="943136" y="6214290"/>
                  <a:pt x="920107" y="6224993"/>
                </a:cubicBezTo>
                <a:lnTo>
                  <a:pt x="909113" y="6227432"/>
                </a:lnTo>
                <a:lnTo>
                  <a:pt x="911196" y="6235370"/>
                </a:lnTo>
                <a:lnTo>
                  <a:pt x="921148" y="6237285"/>
                </a:lnTo>
                <a:cubicBezTo>
                  <a:pt x="929303" y="6240572"/>
                  <a:pt x="935633" y="6247165"/>
                  <a:pt x="938288" y="6255301"/>
                </a:cubicBezTo>
                <a:lnTo>
                  <a:pt x="938473" y="6256466"/>
                </a:lnTo>
                <a:lnTo>
                  <a:pt x="973997" y="6382813"/>
                </a:lnTo>
                <a:cubicBezTo>
                  <a:pt x="975697" y="6388859"/>
                  <a:pt x="971933" y="6395072"/>
                  <a:pt x="965589" y="6396692"/>
                </a:cubicBezTo>
                <a:lnTo>
                  <a:pt x="965590" y="6396692"/>
                </a:lnTo>
                <a:cubicBezTo>
                  <a:pt x="959246" y="6398312"/>
                  <a:pt x="952726" y="6394724"/>
                  <a:pt x="951027" y="6388679"/>
                </a:cubicBezTo>
                <a:lnTo>
                  <a:pt x="939650" y="6348217"/>
                </a:lnTo>
                <a:lnTo>
                  <a:pt x="939650" y="6361196"/>
                </a:lnTo>
                <a:cubicBezTo>
                  <a:pt x="939650" y="6365182"/>
                  <a:pt x="938802" y="6368979"/>
                  <a:pt x="937269" y="6372433"/>
                </a:cubicBezTo>
                <a:lnTo>
                  <a:pt x="936529" y="6373480"/>
                </a:lnTo>
                <a:lnTo>
                  <a:pt x="925869" y="6496407"/>
                </a:lnTo>
                <a:lnTo>
                  <a:pt x="901950" y="6496407"/>
                </a:lnTo>
                <a:lnTo>
                  <a:pt x="895131" y="6417778"/>
                </a:lnTo>
                <a:lnTo>
                  <a:pt x="888313" y="6496407"/>
                </a:lnTo>
                <a:lnTo>
                  <a:pt x="864394" y="6496407"/>
                </a:lnTo>
                <a:lnTo>
                  <a:pt x="853734" y="6373480"/>
                </a:lnTo>
                <a:lnTo>
                  <a:pt x="852993" y="6372433"/>
                </a:lnTo>
                <a:cubicBezTo>
                  <a:pt x="851460" y="6368979"/>
                  <a:pt x="850613" y="6365182"/>
                  <a:pt x="850613" y="6361196"/>
                </a:cubicBezTo>
                <a:lnTo>
                  <a:pt x="850613" y="6347619"/>
                </a:lnTo>
                <a:lnTo>
                  <a:pt x="839210" y="6388173"/>
                </a:lnTo>
                <a:cubicBezTo>
                  <a:pt x="838360" y="6391195"/>
                  <a:pt x="836306" y="6393604"/>
                  <a:pt x="833670" y="6395054"/>
                </a:cubicBezTo>
                <a:lnTo>
                  <a:pt x="824648" y="6396186"/>
                </a:lnTo>
                <a:lnTo>
                  <a:pt x="816239" y="6382307"/>
                </a:lnTo>
                <a:lnTo>
                  <a:pt x="852147" y="6254597"/>
                </a:lnTo>
                <a:cubicBezTo>
                  <a:pt x="852572" y="6253086"/>
                  <a:pt x="853298" y="6251729"/>
                  <a:pt x="854247" y="6250568"/>
                </a:cubicBezTo>
                <a:lnTo>
                  <a:pt x="854445" y="6250404"/>
                </a:lnTo>
                <a:lnTo>
                  <a:pt x="855786" y="6247745"/>
                </a:lnTo>
                <a:cubicBezTo>
                  <a:pt x="859053" y="6243137"/>
                  <a:pt x="863678" y="6239476"/>
                  <a:pt x="869114" y="6237285"/>
                </a:cubicBezTo>
                <a:lnTo>
                  <a:pt x="879067" y="6235370"/>
                </a:lnTo>
                <a:lnTo>
                  <a:pt x="881149" y="6227432"/>
                </a:lnTo>
                <a:lnTo>
                  <a:pt x="870155" y="6224993"/>
                </a:lnTo>
                <a:cubicBezTo>
                  <a:pt x="847126" y="6214290"/>
                  <a:pt x="830967" y="6189234"/>
                  <a:pt x="830967" y="6160030"/>
                </a:cubicBezTo>
                <a:cubicBezTo>
                  <a:pt x="830967" y="6121093"/>
                  <a:pt x="859694" y="6089527"/>
                  <a:pt x="895131" y="6089527"/>
                </a:cubicBezTo>
                <a:close/>
                <a:moveTo>
                  <a:pt x="6251394" y="6068740"/>
                </a:moveTo>
                <a:cubicBezTo>
                  <a:pt x="6286831" y="6068740"/>
                  <a:pt x="6315558" y="6100306"/>
                  <a:pt x="6315558" y="6139243"/>
                </a:cubicBezTo>
                <a:cubicBezTo>
                  <a:pt x="6315558" y="6168447"/>
                  <a:pt x="6299399" y="6193503"/>
                  <a:pt x="6276370" y="6204206"/>
                </a:cubicBezTo>
                <a:lnTo>
                  <a:pt x="6265376" y="6206645"/>
                </a:lnTo>
                <a:lnTo>
                  <a:pt x="6267459" y="6214583"/>
                </a:lnTo>
                <a:lnTo>
                  <a:pt x="6277411" y="6216498"/>
                </a:lnTo>
                <a:cubicBezTo>
                  <a:pt x="6285565" y="6219785"/>
                  <a:pt x="6291895" y="6226378"/>
                  <a:pt x="6294551" y="6234514"/>
                </a:cubicBezTo>
                <a:lnTo>
                  <a:pt x="6294736" y="6235679"/>
                </a:lnTo>
                <a:lnTo>
                  <a:pt x="6330260" y="6362026"/>
                </a:lnTo>
                <a:cubicBezTo>
                  <a:pt x="6331960" y="6368072"/>
                  <a:pt x="6328196" y="6374285"/>
                  <a:pt x="6321852" y="6375905"/>
                </a:cubicBezTo>
                <a:lnTo>
                  <a:pt x="6321852" y="6375905"/>
                </a:lnTo>
                <a:cubicBezTo>
                  <a:pt x="6315509" y="6377525"/>
                  <a:pt x="6308989" y="6373937"/>
                  <a:pt x="6307289" y="6367892"/>
                </a:cubicBezTo>
                <a:lnTo>
                  <a:pt x="6295913" y="6327430"/>
                </a:lnTo>
                <a:lnTo>
                  <a:pt x="6295913" y="6340409"/>
                </a:lnTo>
                <a:cubicBezTo>
                  <a:pt x="6295913" y="6344395"/>
                  <a:pt x="6295065" y="6348192"/>
                  <a:pt x="6293532" y="6351646"/>
                </a:cubicBezTo>
                <a:lnTo>
                  <a:pt x="6292791" y="6352693"/>
                </a:lnTo>
                <a:lnTo>
                  <a:pt x="6282131" y="6475620"/>
                </a:lnTo>
                <a:lnTo>
                  <a:pt x="6258213" y="6475620"/>
                </a:lnTo>
                <a:lnTo>
                  <a:pt x="6251394" y="6396991"/>
                </a:lnTo>
                <a:lnTo>
                  <a:pt x="6244575" y="6475620"/>
                </a:lnTo>
                <a:lnTo>
                  <a:pt x="6220657" y="6475620"/>
                </a:lnTo>
                <a:lnTo>
                  <a:pt x="6209997" y="6352693"/>
                </a:lnTo>
                <a:lnTo>
                  <a:pt x="6209256" y="6351646"/>
                </a:lnTo>
                <a:cubicBezTo>
                  <a:pt x="6207723" y="6348192"/>
                  <a:pt x="6206875" y="6344395"/>
                  <a:pt x="6206875" y="6340409"/>
                </a:cubicBezTo>
                <a:lnTo>
                  <a:pt x="6206875" y="6326832"/>
                </a:lnTo>
                <a:lnTo>
                  <a:pt x="6195473" y="6367386"/>
                </a:lnTo>
                <a:cubicBezTo>
                  <a:pt x="6194623" y="6370409"/>
                  <a:pt x="6192568" y="6372817"/>
                  <a:pt x="6189933" y="6374267"/>
                </a:cubicBezTo>
                <a:lnTo>
                  <a:pt x="6180910" y="6375399"/>
                </a:lnTo>
                <a:lnTo>
                  <a:pt x="6172502" y="6361520"/>
                </a:lnTo>
                <a:lnTo>
                  <a:pt x="6208410" y="6233810"/>
                </a:lnTo>
                <a:cubicBezTo>
                  <a:pt x="6208835" y="6232299"/>
                  <a:pt x="6209561" y="6230942"/>
                  <a:pt x="6210510" y="6229781"/>
                </a:cubicBezTo>
                <a:lnTo>
                  <a:pt x="6210707" y="6229617"/>
                </a:lnTo>
                <a:lnTo>
                  <a:pt x="6212049" y="6226958"/>
                </a:lnTo>
                <a:cubicBezTo>
                  <a:pt x="6215315" y="6222350"/>
                  <a:pt x="6219941" y="6218689"/>
                  <a:pt x="6225377" y="6216498"/>
                </a:cubicBezTo>
                <a:lnTo>
                  <a:pt x="6235330" y="6214583"/>
                </a:lnTo>
                <a:lnTo>
                  <a:pt x="6237412" y="6206645"/>
                </a:lnTo>
                <a:lnTo>
                  <a:pt x="6226418" y="6204206"/>
                </a:lnTo>
                <a:cubicBezTo>
                  <a:pt x="6203389" y="6193503"/>
                  <a:pt x="6187230" y="6168447"/>
                  <a:pt x="6187230" y="6139243"/>
                </a:cubicBezTo>
                <a:cubicBezTo>
                  <a:pt x="6187230" y="6100306"/>
                  <a:pt x="6215957" y="6068740"/>
                  <a:pt x="6251394" y="6068740"/>
                </a:cubicBezTo>
                <a:close/>
                <a:moveTo>
                  <a:pt x="9531185" y="6046450"/>
                </a:moveTo>
                <a:cubicBezTo>
                  <a:pt x="9566622" y="6046450"/>
                  <a:pt x="9595349" y="6078016"/>
                  <a:pt x="9595349" y="6116953"/>
                </a:cubicBezTo>
                <a:cubicBezTo>
                  <a:pt x="9595349" y="6146157"/>
                  <a:pt x="9579190" y="6171213"/>
                  <a:pt x="9556160" y="6181916"/>
                </a:cubicBezTo>
                <a:lnTo>
                  <a:pt x="9545167" y="6184355"/>
                </a:lnTo>
                <a:lnTo>
                  <a:pt x="9547249" y="6192293"/>
                </a:lnTo>
                <a:lnTo>
                  <a:pt x="9557202" y="6194208"/>
                </a:lnTo>
                <a:cubicBezTo>
                  <a:pt x="9565356" y="6197495"/>
                  <a:pt x="9571686" y="6204088"/>
                  <a:pt x="9574342" y="6212224"/>
                </a:cubicBezTo>
                <a:lnTo>
                  <a:pt x="9574526" y="6213389"/>
                </a:lnTo>
                <a:lnTo>
                  <a:pt x="9610051" y="6339736"/>
                </a:lnTo>
                <a:cubicBezTo>
                  <a:pt x="9611751" y="6345782"/>
                  <a:pt x="9607986" y="6351995"/>
                  <a:pt x="9601643" y="6353615"/>
                </a:cubicBezTo>
                <a:lnTo>
                  <a:pt x="9601643" y="6353615"/>
                </a:lnTo>
                <a:cubicBezTo>
                  <a:pt x="9595300" y="6355235"/>
                  <a:pt x="9588780" y="6351647"/>
                  <a:pt x="9587080" y="6345602"/>
                </a:cubicBezTo>
                <a:lnTo>
                  <a:pt x="9575703" y="6305140"/>
                </a:lnTo>
                <a:lnTo>
                  <a:pt x="9575703" y="6318119"/>
                </a:lnTo>
                <a:cubicBezTo>
                  <a:pt x="9575703" y="6322105"/>
                  <a:pt x="9574856" y="6325902"/>
                  <a:pt x="9573323" y="6329356"/>
                </a:cubicBezTo>
                <a:lnTo>
                  <a:pt x="9572582" y="6330403"/>
                </a:lnTo>
                <a:lnTo>
                  <a:pt x="9561922" y="6453330"/>
                </a:lnTo>
                <a:lnTo>
                  <a:pt x="9538004" y="6453330"/>
                </a:lnTo>
                <a:lnTo>
                  <a:pt x="9531185" y="6374701"/>
                </a:lnTo>
                <a:lnTo>
                  <a:pt x="9524366" y="6453330"/>
                </a:lnTo>
                <a:lnTo>
                  <a:pt x="9500448" y="6453330"/>
                </a:lnTo>
                <a:lnTo>
                  <a:pt x="9489788" y="6330403"/>
                </a:lnTo>
                <a:lnTo>
                  <a:pt x="9489047" y="6329356"/>
                </a:lnTo>
                <a:cubicBezTo>
                  <a:pt x="9487514" y="6325902"/>
                  <a:pt x="9486666" y="6322105"/>
                  <a:pt x="9486666" y="6318119"/>
                </a:cubicBezTo>
                <a:lnTo>
                  <a:pt x="9486666" y="6304542"/>
                </a:lnTo>
                <a:lnTo>
                  <a:pt x="9475264" y="6345096"/>
                </a:lnTo>
                <a:cubicBezTo>
                  <a:pt x="9473564" y="6351141"/>
                  <a:pt x="9467044" y="6354729"/>
                  <a:pt x="9460701" y="6353109"/>
                </a:cubicBezTo>
                <a:cubicBezTo>
                  <a:pt x="9454358" y="6351489"/>
                  <a:pt x="9450593" y="6345275"/>
                  <a:pt x="9452293" y="6339230"/>
                </a:cubicBezTo>
                <a:lnTo>
                  <a:pt x="9488201" y="6211520"/>
                </a:lnTo>
                <a:cubicBezTo>
                  <a:pt x="9488625" y="6210009"/>
                  <a:pt x="9489352" y="6208652"/>
                  <a:pt x="9490301" y="6207491"/>
                </a:cubicBezTo>
                <a:lnTo>
                  <a:pt x="9490498" y="6207327"/>
                </a:lnTo>
                <a:lnTo>
                  <a:pt x="9491840" y="6204668"/>
                </a:lnTo>
                <a:cubicBezTo>
                  <a:pt x="9495106" y="6200060"/>
                  <a:pt x="9499732" y="6196399"/>
                  <a:pt x="9505168" y="6194208"/>
                </a:cubicBezTo>
                <a:lnTo>
                  <a:pt x="9515120" y="6192293"/>
                </a:lnTo>
                <a:lnTo>
                  <a:pt x="9517203" y="6184355"/>
                </a:lnTo>
                <a:lnTo>
                  <a:pt x="9506209" y="6181916"/>
                </a:lnTo>
                <a:cubicBezTo>
                  <a:pt x="9483180" y="6171213"/>
                  <a:pt x="9467021" y="6146157"/>
                  <a:pt x="9467021" y="6116953"/>
                </a:cubicBezTo>
                <a:cubicBezTo>
                  <a:pt x="9467021" y="6078016"/>
                  <a:pt x="9495748" y="6046450"/>
                  <a:pt x="9531185" y="6046450"/>
                </a:cubicBezTo>
                <a:close/>
                <a:moveTo>
                  <a:pt x="4800446" y="6026325"/>
                </a:moveTo>
                <a:cubicBezTo>
                  <a:pt x="4835884" y="6026325"/>
                  <a:pt x="4864610" y="6057891"/>
                  <a:pt x="4864610" y="6096828"/>
                </a:cubicBezTo>
                <a:cubicBezTo>
                  <a:pt x="4864610" y="6126032"/>
                  <a:pt x="4848452" y="6151088"/>
                  <a:pt x="4825423" y="6161791"/>
                </a:cubicBezTo>
                <a:lnTo>
                  <a:pt x="4814429" y="6164230"/>
                </a:lnTo>
                <a:lnTo>
                  <a:pt x="4816511" y="6172168"/>
                </a:lnTo>
                <a:lnTo>
                  <a:pt x="4826463" y="6174083"/>
                </a:lnTo>
                <a:cubicBezTo>
                  <a:pt x="4834618" y="6177370"/>
                  <a:pt x="4840949" y="6183963"/>
                  <a:pt x="4843604" y="6192099"/>
                </a:cubicBezTo>
                <a:lnTo>
                  <a:pt x="4843788" y="6193264"/>
                </a:lnTo>
                <a:lnTo>
                  <a:pt x="4879311" y="6319611"/>
                </a:lnTo>
                <a:cubicBezTo>
                  <a:pt x="4881011" y="6325657"/>
                  <a:pt x="4877249" y="6331870"/>
                  <a:pt x="4870905" y="6333490"/>
                </a:cubicBezTo>
                <a:lnTo>
                  <a:pt x="4870905" y="6333490"/>
                </a:lnTo>
                <a:cubicBezTo>
                  <a:pt x="4864562" y="6335110"/>
                  <a:pt x="4858041" y="6331522"/>
                  <a:pt x="4856343" y="6325477"/>
                </a:cubicBezTo>
                <a:lnTo>
                  <a:pt x="4844966" y="6285015"/>
                </a:lnTo>
                <a:lnTo>
                  <a:pt x="4844966" y="6297994"/>
                </a:lnTo>
                <a:cubicBezTo>
                  <a:pt x="4844966" y="6301980"/>
                  <a:pt x="4844117" y="6305777"/>
                  <a:pt x="4842584" y="6309231"/>
                </a:cubicBezTo>
                <a:lnTo>
                  <a:pt x="4841844" y="6310278"/>
                </a:lnTo>
                <a:lnTo>
                  <a:pt x="4831182" y="6433205"/>
                </a:lnTo>
                <a:lnTo>
                  <a:pt x="4807265" y="6433205"/>
                </a:lnTo>
                <a:lnTo>
                  <a:pt x="4800446" y="6354576"/>
                </a:lnTo>
                <a:lnTo>
                  <a:pt x="4793627" y="6433205"/>
                </a:lnTo>
                <a:lnTo>
                  <a:pt x="4769709" y="6433205"/>
                </a:lnTo>
                <a:lnTo>
                  <a:pt x="4759049" y="6310278"/>
                </a:lnTo>
                <a:lnTo>
                  <a:pt x="4758308" y="6309231"/>
                </a:lnTo>
                <a:cubicBezTo>
                  <a:pt x="4756776" y="6305777"/>
                  <a:pt x="4755928" y="6301980"/>
                  <a:pt x="4755928" y="6297994"/>
                </a:cubicBezTo>
                <a:lnTo>
                  <a:pt x="4755928" y="6284417"/>
                </a:lnTo>
                <a:lnTo>
                  <a:pt x="4744525" y="6324971"/>
                </a:lnTo>
                <a:cubicBezTo>
                  <a:pt x="4743676" y="6327993"/>
                  <a:pt x="4741621" y="6330402"/>
                  <a:pt x="4738984" y="6331852"/>
                </a:cubicBezTo>
                <a:lnTo>
                  <a:pt x="4729963" y="6332984"/>
                </a:lnTo>
                <a:lnTo>
                  <a:pt x="4722741" y="6327704"/>
                </a:lnTo>
                <a:cubicBezTo>
                  <a:pt x="4721221" y="6325192"/>
                  <a:pt x="4720704" y="6322127"/>
                  <a:pt x="4721553" y="6319105"/>
                </a:cubicBezTo>
                <a:lnTo>
                  <a:pt x="4757462" y="6191395"/>
                </a:lnTo>
                <a:cubicBezTo>
                  <a:pt x="4757887" y="6189884"/>
                  <a:pt x="4758613" y="6188527"/>
                  <a:pt x="4759563" y="6187366"/>
                </a:cubicBezTo>
                <a:lnTo>
                  <a:pt x="4759759" y="6187202"/>
                </a:lnTo>
                <a:lnTo>
                  <a:pt x="4761103" y="6184543"/>
                </a:lnTo>
                <a:cubicBezTo>
                  <a:pt x="4764369" y="6179935"/>
                  <a:pt x="4768994" y="6176274"/>
                  <a:pt x="4774429" y="6174083"/>
                </a:cubicBezTo>
                <a:lnTo>
                  <a:pt x="4784383" y="6172168"/>
                </a:lnTo>
                <a:lnTo>
                  <a:pt x="4786465" y="6164230"/>
                </a:lnTo>
                <a:lnTo>
                  <a:pt x="4775471" y="6161791"/>
                </a:lnTo>
                <a:cubicBezTo>
                  <a:pt x="4752442" y="6151088"/>
                  <a:pt x="4736282" y="6126032"/>
                  <a:pt x="4736282" y="6096828"/>
                </a:cubicBezTo>
                <a:cubicBezTo>
                  <a:pt x="4736282" y="6057891"/>
                  <a:pt x="4765010" y="6026325"/>
                  <a:pt x="4800446" y="6026325"/>
                </a:cubicBezTo>
                <a:close/>
                <a:moveTo>
                  <a:pt x="7545672" y="5998227"/>
                </a:moveTo>
                <a:cubicBezTo>
                  <a:pt x="7581109" y="5998227"/>
                  <a:pt x="7609836" y="6029793"/>
                  <a:pt x="7609836" y="6068730"/>
                </a:cubicBezTo>
                <a:cubicBezTo>
                  <a:pt x="7609836" y="6097934"/>
                  <a:pt x="7593677" y="6122990"/>
                  <a:pt x="7570648" y="6133693"/>
                </a:cubicBezTo>
                <a:lnTo>
                  <a:pt x="7559654" y="6136132"/>
                </a:lnTo>
                <a:lnTo>
                  <a:pt x="7561737" y="6144070"/>
                </a:lnTo>
                <a:lnTo>
                  <a:pt x="7571689" y="6145985"/>
                </a:lnTo>
                <a:cubicBezTo>
                  <a:pt x="7579843" y="6149272"/>
                  <a:pt x="7586173" y="6155865"/>
                  <a:pt x="7588829" y="6164001"/>
                </a:cubicBezTo>
                <a:lnTo>
                  <a:pt x="7589014" y="6165166"/>
                </a:lnTo>
                <a:lnTo>
                  <a:pt x="7624538" y="6291513"/>
                </a:lnTo>
                <a:cubicBezTo>
                  <a:pt x="7626238" y="6297559"/>
                  <a:pt x="7622474" y="6303772"/>
                  <a:pt x="7616130" y="6305392"/>
                </a:cubicBezTo>
                <a:lnTo>
                  <a:pt x="7616130" y="6305392"/>
                </a:lnTo>
                <a:cubicBezTo>
                  <a:pt x="7609787" y="6307012"/>
                  <a:pt x="7603267" y="6303424"/>
                  <a:pt x="7601567" y="6297379"/>
                </a:cubicBezTo>
                <a:lnTo>
                  <a:pt x="7590191" y="6256917"/>
                </a:lnTo>
                <a:lnTo>
                  <a:pt x="7590191" y="6269896"/>
                </a:lnTo>
                <a:cubicBezTo>
                  <a:pt x="7590191" y="6273882"/>
                  <a:pt x="7589343" y="6277679"/>
                  <a:pt x="7587810" y="6281133"/>
                </a:cubicBezTo>
                <a:lnTo>
                  <a:pt x="7587069" y="6282180"/>
                </a:lnTo>
                <a:lnTo>
                  <a:pt x="7576409" y="6405107"/>
                </a:lnTo>
                <a:lnTo>
                  <a:pt x="7552491" y="6405107"/>
                </a:lnTo>
                <a:lnTo>
                  <a:pt x="7545672" y="6326478"/>
                </a:lnTo>
                <a:lnTo>
                  <a:pt x="7538853" y="6405107"/>
                </a:lnTo>
                <a:lnTo>
                  <a:pt x="7514935" y="6405107"/>
                </a:lnTo>
                <a:lnTo>
                  <a:pt x="7504275" y="6282180"/>
                </a:lnTo>
                <a:lnTo>
                  <a:pt x="7503534" y="6281133"/>
                </a:lnTo>
                <a:cubicBezTo>
                  <a:pt x="7502001" y="6277679"/>
                  <a:pt x="7501153" y="6273882"/>
                  <a:pt x="7501153" y="6269896"/>
                </a:cubicBezTo>
                <a:lnTo>
                  <a:pt x="7501153" y="6256319"/>
                </a:lnTo>
                <a:lnTo>
                  <a:pt x="7489751" y="6296873"/>
                </a:lnTo>
                <a:cubicBezTo>
                  <a:pt x="7488901" y="6299896"/>
                  <a:pt x="7486846" y="6302304"/>
                  <a:pt x="7484211" y="6303754"/>
                </a:cubicBezTo>
                <a:lnTo>
                  <a:pt x="7475188" y="6304886"/>
                </a:lnTo>
                <a:lnTo>
                  <a:pt x="7466780" y="6291007"/>
                </a:lnTo>
                <a:lnTo>
                  <a:pt x="7502688" y="6163297"/>
                </a:lnTo>
                <a:cubicBezTo>
                  <a:pt x="7503113" y="6161786"/>
                  <a:pt x="7503839" y="6160429"/>
                  <a:pt x="7504788" y="6159268"/>
                </a:cubicBezTo>
                <a:lnTo>
                  <a:pt x="7504985" y="6159104"/>
                </a:lnTo>
                <a:lnTo>
                  <a:pt x="7506327" y="6156445"/>
                </a:lnTo>
                <a:cubicBezTo>
                  <a:pt x="7509593" y="6151837"/>
                  <a:pt x="7514219" y="6148176"/>
                  <a:pt x="7519655" y="6145985"/>
                </a:cubicBezTo>
                <a:lnTo>
                  <a:pt x="7529608" y="6144070"/>
                </a:lnTo>
                <a:lnTo>
                  <a:pt x="7531690" y="6136132"/>
                </a:lnTo>
                <a:lnTo>
                  <a:pt x="7520696" y="6133693"/>
                </a:lnTo>
                <a:cubicBezTo>
                  <a:pt x="7497667" y="6122990"/>
                  <a:pt x="7481508" y="6097934"/>
                  <a:pt x="7481508" y="6068730"/>
                </a:cubicBezTo>
                <a:cubicBezTo>
                  <a:pt x="7481508" y="6029793"/>
                  <a:pt x="7510235" y="5998227"/>
                  <a:pt x="7545672" y="5998227"/>
                </a:cubicBezTo>
                <a:close/>
                <a:moveTo>
                  <a:pt x="10151059" y="5993317"/>
                </a:moveTo>
                <a:cubicBezTo>
                  <a:pt x="10186496" y="5993317"/>
                  <a:pt x="10215223" y="6024882"/>
                  <a:pt x="10215223" y="6063820"/>
                </a:cubicBezTo>
                <a:cubicBezTo>
                  <a:pt x="10215223" y="6093024"/>
                  <a:pt x="10199064" y="6118080"/>
                  <a:pt x="10176034" y="6128783"/>
                </a:cubicBezTo>
                <a:lnTo>
                  <a:pt x="10165041" y="6131222"/>
                </a:lnTo>
                <a:lnTo>
                  <a:pt x="10167123" y="6139160"/>
                </a:lnTo>
                <a:lnTo>
                  <a:pt x="10177076" y="6141075"/>
                </a:lnTo>
                <a:cubicBezTo>
                  <a:pt x="10185230" y="6144362"/>
                  <a:pt x="10191560" y="6150955"/>
                  <a:pt x="10194216" y="6159091"/>
                </a:cubicBezTo>
                <a:lnTo>
                  <a:pt x="10194400" y="6160256"/>
                </a:lnTo>
                <a:lnTo>
                  <a:pt x="10229925" y="6286603"/>
                </a:lnTo>
                <a:cubicBezTo>
                  <a:pt x="10231625" y="6292649"/>
                  <a:pt x="10227860" y="6298862"/>
                  <a:pt x="10221517" y="6300482"/>
                </a:cubicBezTo>
                <a:lnTo>
                  <a:pt x="10221517" y="6300482"/>
                </a:lnTo>
                <a:cubicBezTo>
                  <a:pt x="10215174" y="6302102"/>
                  <a:pt x="10208654" y="6298514"/>
                  <a:pt x="10206954" y="6292469"/>
                </a:cubicBezTo>
                <a:lnTo>
                  <a:pt x="10195577" y="6252007"/>
                </a:lnTo>
                <a:lnTo>
                  <a:pt x="10195577" y="6264986"/>
                </a:lnTo>
                <a:cubicBezTo>
                  <a:pt x="10195577" y="6268972"/>
                  <a:pt x="10194730" y="6272769"/>
                  <a:pt x="10193197" y="6276223"/>
                </a:cubicBezTo>
                <a:lnTo>
                  <a:pt x="10192456" y="6277270"/>
                </a:lnTo>
                <a:lnTo>
                  <a:pt x="10181796" y="6400197"/>
                </a:lnTo>
                <a:lnTo>
                  <a:pt x="10157878" y="6400197"/>
                </a:lnTo>
                <a:lnTo>
                  <a:pt x="10151059" y="6321568"/>
                </a:lnTo>
                <a:lnTo>
                  <a:pt x="10144240" y="6400197"/>
                </a:lnTo>
                <a:lnTo>
                  <a:pt x="10120322" y="6400197"/>
                </a:lnTo>
                <a:lnTo>
                  <a:pt x="10109662" y="6277270"/>
                </a:lnTo>
                <a:lnTo>
                  <a:pt x="10108921" y="6276223"/>
                </a:lnTo>
                <a:cubicBezTo>
                  <a:pt x="10107388" y="6272769"/>
                  <a:pt x="10106540" y="6268972"/>
                  <a:pt x="10106540" y="6264986"/>
                </a:cubicBezTo>
                <a:lnTo>
                  <a:pt x="10106540" y="6251409"/>
                </a:lnTo>
                <a:lnTo>
                  <a:pt x="10095138" y="6291963"/>
                </a:lnTo>
                <a:cubicBezTo>
                  <a:pt x="10093438" y="6298008"/>
                  <a:pt x="10086918" y="6301596"/>
                  <a:pt x="10080575" y="6299976"/>
                </a:cubicBezTo>
                <a:cubicBezTo>
                  <a:pt x="10074232" y="6298356"/>
                  <a:pt x="10070467" y="6292142"/>
                  <a:pt x="10072167" y="6286097"/>
                </a:cubicBezTo>
                <a:lnTo>
                  <a:pt x="10108075" y="6158387"/>
                </a:lnTo>
                <a:cubicBezTo>
                  <a:pt x="10108499" y="6156876"/>
                  <a:pt x="10109226" y="6155519"/>
                  <a:pt x="10110175" y="6154358"/>
                </a:cubicBezTo>
                <a:lnTo>
                  <a:pt x="10110372" y="6154194"/>
                </a:lnTo>
                <a:lnTo>
                  <a:pt x="10111714" y="6151535"/>
                </a:lnTo>
                <a:cubicBezTo>
                  <a:pt x="10114980" y="6146927"/>
                  <a:pt x="10119606" y="6143266"/>
                  <a:pt x="10125042" y="6141075"/>
                </a:cubicBezTo>
                <a:lnTo>
                  <a:pt x="10134994" y="6139160"/>
                </a:lnTo>
                <a:lnTo>
                  <a:pt x="10137077" y="6131222"/>
                </a:lnTo>
                <a:lnTo>
                  <a:pt x="10126083" y="6128783"/>
                </a:lnTo>
                <a:cubicBezTo>
                  <a:pt x="10103054" y="6118080"/>
                  <a:pt x="10086895" y="6093024"/>
                  <a:pt x="10086895" y="6063820"/>
                </a:cubicBezTo>
                <a:cubicBezTo>
                  <a:pt x="10086895" y="6024882"/>
                  <a:pt x="10115622" y="5993317"/>
                  <a:pt x="10151059" y="5993317"/>
                </a:cubicBezTo>
                <a:close/>
                <a:moveTo>
                  <a:pt x="3820501" y="5993259"/>
                </a:moveTo>
                <a:cubicBezTo>
                  <a:pt x="3855935" y="5993259"/>
                  <a:pt x="3884663" y="6024824"/>
                  <a:pt x="3884663" y="6063762"/>
                </a:cubicBezTo>
                <a:cubicBezTo>
                  <a:pt x="3884663" y="6092966"/>
                  <a:pt x="3868503" y="6118022"/>
                  <a:pt x="3845474" y="6128725"/>
                </a:cubicBezTo>
                <a:lnTo>
                  <a:pt x="3834480" y="6131164"/>
                </a:lnTo>
                <a:lnTo>
                  <a:pt x="3836563" y="6139102"/>
                </a:lnTo>
                <a:lnTo>
                  <a:pt x="3846514" y="6141017"/>
                </a:lnTo>
                <a:cubicBezTo>
                  <a:pt x="3854669" y="6144304"/>
                  <a:pt x="3861000" y="6150897"/>
                  <a:pt x="3863655" y="6159033"/>
                </a:cubicBezTo>
                <a:lnTo>
                  <a:pt x="3863841" y="6160198"/>
                </a:lnTo>
                <a:lnTo>
                  <a:pt x="3899366" y="6286545"/>
                </a:lnTo>
                <a:cubicBezTo>
                  <a:pt x="3901064" y="6292591"/>
                  <a:pt x="3897301" y="6298804"/>
                  <a:pt x="3890958" y="6300424"/>
                </a:cubicBezTo>
                <a:lnTo>
                  <a:pt x="3890958" y="6300424"/>
                </a:lnTo>
                <a:cubicBezTo>
                  <a:pt x="3884614" y="6302044"/>
                  <a:pt x="3878093" y="6298456"/>
                  <a:pt x="3876394" y="6292411"/>
                </a:cubicBezTo>
                <a:lnTo>
                  <a:pt x="3865016" y="6251949"/>
                </a:lnTo>
                <a:lnTo>
                  <a:pt x="3865016" y="6264928"/>
                </a:lnTo>
                <a:cubicBezTo>
                  <a:pt x="3865016" y="6268914"/>
                  <a:pt x="3864170" y="6272711"/>
                  <a:pt x="3862638" y="6276165"/>
                </a:cubicBezTo>
                <a:lnTo>
                  <a:pt x="3861895" y="6277212"/>
                </a:lnTo>
                <a:lnTo>
                  <a:pt x="3851236" y="6400139"/>
                </a:lnTo>
                <a:lnTo>
                  <a:pt x="3827319" y="6400139"/>
                </a:lnTo>
                <a:lnTo>
                  <a:pt x="3820501" y="6321510"/>
                </a:lnTo>
                <a:lnTo>
                  <a:pt x="3813680" y="6400139"/>
                </a:lnTo>
                <a:lnTo>
                  <a:pt x="3789769" y="6400139"/>
                </a:lnTo>
                <a:lnTo>
                  <a:pt x="3779109" y="6277212"/>
                </a:lnTo>
                <a:lnTo>
                  <a:pt x="3778368" y="6276165"/>
                </a:lnTo>
                <a:cubicBezTo>
                  <a:pt x="3776835" y="6272711"/>
                  <a:pt x="3775988" y="6268914"/>
                  <a:pt x="3775988" y="6264928"/>
                </a:cubicBezTo>
                <a:lnTo>
                  <a:pt x="3775988" y="6251351"/>
                </a:lnTo>
                <a:lnTo>
                  <a:pt x="3764584" y="6291905"/>
                </a:lnTo>
                <a:cubicBezTo>
                  <a:pt x="3763735" y="6294927"/>
                  <a:pt x="3761680" y="6297336"/>
                  <a:pt x="3759045" y="6298786"/>
                </a:cubicBezTo>
                <a:lnTo>
                  <a:pt x="3750022" y="6299918"/>
                </a:lnTo>
                <a:lnTo>
                  <a:pt x="3741614" y="6286039"/>
                </a:lnTo>
                <a:lnTo>
                  <a:pt x="3777522" y="6158329"/>
                </a:lnTo>
                <a:cubicBezTo>
                  <a:pt x="3777947" y="6156818"/>
                  <a:pt x="3778673" y="6155461"/>
                  <a:pt x="3779622" y="6154300"/>
                </a:cubicBezTo>
                <a:lnTo>
                  <a:pt x="3779819" y="6154136"/>
                </a:lnTo>
                <a:lnTo>
                  <a:pt x="3781162" y="6151477"/>
                </a:lnTo>
                <a:cubicBezTo>
                  <a:pt x="3784427" y="6146869"/>
                  <a:pt x="3789053" y="6143208"/>
                  <a:pt x="3794489" y="6141017"/>
                </a:cubicBezTo>
                <a:lnTo>
                  <a:pt x="3804441" y="6139102"/>
                </a:lnTo>
                <a:lnTo>
                  <a:pt x="3806524" y="6131164"/>
                </a:lnTo>
                <a:lnTo>
                  <a:pt x="3795530" y="6128725"/>
                </a:lnTo>
                <a:cubicBezTo>
                  <a:pt x="3772501" y="6118022"/>
                  <a:pt x="3756342" y="6092966"/>
                  <a:pt x="3756342" y="6063762"/>
                </a:cubicBezTo>
                <a:cubicBezTo>
                  <a:pt x="3756342" y="6024824"/>
                  <a:pt x="3785069" y="5993259"/>
                  <a:pt x="3820501" y="5993259"/>
                </a:cubicBezTo>
                <a:close/>
                <a:moveTo>
                  <a:pt x="10755120" y="5986008"/>
                </a:moveTo>
                <a:cubicBezTo>
                  <a:pt x="10790557" y="5986008"/>
                  <a:pt x="10819284" y="6017573"/>
                  <a:pt x="10819284" y="6056511"/>
                </a:cubicBezTo>
                <a:cubicBezTo>
                  <a:pt x="10819284" y="6085715"/>
                  <a:pt x="10803125" y="6110771"/>
                  <a:pt x="10780095" y="6121474"/>
                </a:cubicBezTo>
                <a:lnTo>
                  <a:pt x="10769102" y="6123913"/>
                </a:lnTo>
                <a:lnTo>
                  <a:pt x="10771184" y="6131851"/>
                </a:lnTo>
                <a:lnTo>
                  <a:pt x="10781137" y="6133766"/>
                </a:lnTo>
                <a:cubicBezTo>
                  <a:pt x="10789291" y="6137053"/>
                  <a:pt x="10795621" y="6143646"/>
                  <a:pt x="10798277" y="6151782"/>
                </a:cubicBezTo>
                <a:lnTo>
                  <a:pt x="10798461" y="6152947"/>
                </a:lnTo>
                <a:lnTo>
                  <a:pt x="10833986" y="6279294"/>
                </a:lnTo>
                <a:cubicBezTo>
                  <a:pt x="10835686" y="6285340"/>
                  <a:pt x="10831921" y="6291553"/>
                  <a:pt x="10825578" y="6293173"/>
                </a:cubicBezTo>
                <a:lnTo>
                  <a:pt x="10825578" y="6293173"/>
                </a:lnTo>
                <a:cubicBezTo>
                  <a:pt x="10819235" y="6294793"/>
                  <a:pt x="10812715" y="6291205"/>
                  <a:pt x="10811015" y="6285160"/>
                </a:cubicBezTo>
                <a:lnTo>
                  <a:pt x="10799638" y="6244698"/>
                </a:lnTo>
                <a:lnTo>
                  <a:pt x="10799638" y="6257677"/>
                </a:lnTo>
                <a:cubicBezTo>
                  <a:pt x="10799638" y="6261663"/>
                  <a:pt x="10798791" y="6265460"/>
                  <a:pt x="10797258" y="6268914"/>
                </a:cubicBezTo>
                <a:lnTo>
                  <a:pt x="10796517" y="6269961"/>
                </a:lnTo>
                <a:lnTo>
                  <a:pt x="10785857" y="6392888"/>
                </a:lnTo>
                <a:lnTo>
                  <a:pt x="10761939" y="6392888"/>
                </a:lnTo>
                <a:lnTo>
                  <a:pt x="10755120" y="6314259"/>
                </a:lnTo>
                <a:lnTo>
                  <a:pt x="10748301" y="6392888"/>
                </a:lnTo>
                <a:lnTo>
                  <a:pt x="10724383" y="6392888"/>
                </a:lnTo>
                <a:lnTo>
                  <a:pt x="10713723" y="6269961"/>
                </a:lnTo>
                <a:lnTo>
                  <a:pt x="10712982" y="6268914"/>
                </a:lnTo>
                <a:cubicBezTo>
                  <a:pt x="10711449" y="6265460"/>
                  <a:pt x="10710601" y="6261663"/>
                  <a:pt x="10710601" y="6257677"/>
                </a:cubicBezTo>
                <a:lnTo>
                  <a:pt x="10710601" y="6244100"/>
                </a:lnTo>
                <a:lnTo>
                  <a:pt x="10699199" y="6284654"/>
                </a:lnTo>
                <a:cubicBezTo>
                  <a:pt x="10697499" y="6290699"/>
                  <a:pt x="10690979" y="6294287"/>
                  <a:pt x="10684636" y="6292667"/>
                </a:cubicBezTo>
                <a:cubicBezTo>
                  <a:pt x="10678293" y="6291047"/>
                  <a:pt x="10674528" y="6284833"/>
                  <a:pt x="10676228" y="6278788"/>
                </a:cubicBezTo>
                <a:lnTo>
                  <a:pt x="10712136" y="6151078"/>
                </a:lnTo>
                <a:cubicBezTo>
                  <a:pt x="10712560" y="6149567"/>
                  <a:pt x="10713287" y="6148210"/>
                  <a:pt x="10714236" y="6147049"/>
                </a:cubicBezTo>
                <a:lnTo>
                  <a:pt x="10714433" y="6146885"/>
                </a:lnTo>
                <a:lnTo>
                  <a:pt x="10715775" y="6144226"/>
                </a:lnTo>
                <a:cubicBezTo>
                  <a:pt x="10719041" y="6139618"/>
                  <a:pt x="10723667" y="6135957"/>
                  <a:pt x="10729103" y="6133766"/>
                </a:cubicBezTo>
                <a:lnTo>
                  <a:pt x="10739055" y="6131851"/>
                </a:lnTo>
                <a:lnTo>
                  <a:pt x="10741138" y="6123913"/>
                </a:lnTo>
                <a:lnTo>
                  <a:pt x="10730144" y="6121474"/>
                </a:lnTo>
                <a:cubicBezTo>
                  <a:pt x="10707115" y="6110771"/>
                  <a:pt x="10690956" y="6085715"/>
                  <a:pt x="10690956" y="6056511"/>
                </a:cubicBezTo>
                <a:cubicBezTo>
                  <a:pt x="10690956" y="6017573"/>
                  <a:pt x="10719683" y="5986008"/>
                  <a:pt x="10755120" y="5986008"/>
                </a:cubicBezTo>
                <a:close/>
                <a:moveTo>
                  <a:pt x="2654919" y="5951504"/>
                </a:moveTo>
                <a:cubicBezTo>
                  <a:pt x="2690356" y="5951504"/>
                  <a:pt x="2719083" y="5983069"/>
                  <a:pt x="2719083" y="6022007"/>
                </a:cubicBezTo>
                <a:cubicBezTo>
                  <a:pt x="2719083" y="6051211"/>
                  <a:pt x="2702924" y="6076267"/>
                  <a:pt x="2679895" y="6086970"/>
                </a:cubicBezTo>
                <a:lnTo>
                  <a:pt x="2668901" y="6089409"/>
                </a:lnTo>
                <a:lnTo>
                  <a:pt x="2670983" y="6097347"/>
                </a:lnTo>
                <a:lnTo>
                  <a:pt x="2680936" y="6099262"/>
                </a:lnTo>
                <a:cubicBezTo>
                  <a:pt x="2689090" y="6102549"/>
                  <a:pt x="2695420" y="6109142"/>
                  <a:pt x="2698076" y="6117278"/>
                </a:cubicBezTo>
                <a:lnTo>
                  <a:pt x="2698261" y="6118443"/>
                </a:lnTo>
                <a:lnTo>
                  <a:pt x="2733786" y="6244790"/>
                </a:lnTo>
                <a:cubicBezTo>
                  <a:pt x="2735485" y="6250836"/>
                  <a:pt x="2731721" y="6257049"/>
                  <a:pt x="2725377" y="6258669"/>
                </a:cubicBezTo>
                <a:lnTo>
                  <a:pt x="2725378" y="6258669"/>
                </a:lnTo>
                <a:cubicBezTo>
                  <a:pt x="2719034" y="6260289"/>
                  <a:pt x="2712514" y="6256701"/>
                  <a:pt x="2710814" y="6250656"/>
                </a:cubicBezTo>
                <a:lnTo>
                  <a:pt x="2699438" y="6210194"/>
                </a:lnTo>
                <a:lnTo>
                  <a:pt x="2699438" y="6223173"/>
                </a:lnTo>
                <a:cubicBezTo>
                  <a:pt x="2699438" y="6227159"/>
                  <a:pt x="2698590" y="6230956"/>
                  <a:pt x="2697057" y="6234410"/>
                </a:cubicBezTo>
                <a:lnTo>
                  <a:pt x="2696316" y="6235457"/>
                </a:lnTo>
                <a:lnTo>
                  <a:pt x="2685656" y="6358384"/>
                </a:lnTo>
                <a:lnTo>
                  <a:pt x="2661738" y="6358384"/>
                </a:lnTo>
                <a:lnTo>
                  <a:pt x="2654919" y="6279755"/>
                </a:lnTo>
                <a:lnTo>
                  <a:pt x="2648100" y="6358384"/>
                </a:lnTo>
                <a:lnTo>
                  <a:pt x="2624182" y="6358384"/>
                </a:lnTo>
                <a:lnTo>
                  <a:pt x="2613522" y="6235457"/>
                </a:lnTo>
                <a:lnTo>
                  <a:pt x="2612781" y="6234410"/>
                </a:lnTo>
                <a:cubicBezTo>
                  <a:pt x="2611248" y="6230956"/>
                  <a:pt x="2610401" y="6227159"/>
                  <a:pt x="2610401" y="6223173"/>
                </a:cubicBezTo>
                <a:lnTo>
                  <a:pt x="2610401" y="6209596"/>
                </a:lnTo>
                <a:lnTo>
                  <a:pt x="2598998" y="6250150"/>
                </a:lnTo>
                <a:cubicBezTo>
                  <a:pt x="2598149" y="6253172"/>
                  <a:pt x="2596094" y="6255581"/>
                  <a:pt x="2593458" y="6257031"/>
                </a:cubicBezTo>
                <a:lnTo>
                  <a:pt x="2584436" y="6258163"/>
                </a:lnTo>
                <a:lnTo>
                  <a:pt x="2576028" y="6244284"/>
                </a:lnTo>
                <a:lnTo>
                  <a:pt x="2611935" y="6116574"/>
                </a:lnTo>
                <a:cubicBezTo>
                  <a:pt x="2612360" y="6115063"/>
                  <a:pt x="2613086" y="6113706"/>
                  <a:pt x="2614035" y="6112545"/>
                </a:cubicBezTo>
                <a:lnTo>
                  <a:pt x="2614233" y="6112381"/>
                </a:lnTo>
                <a:lnTo>
                  <a:pt x="2615574" y="6109722"/>
                </a:lnTo>
                <a:cubicBezTo>
                  <a:pt x="2618841" y="6105114"/>
                  <a:pt x="2623466" y="6101453"/>
                  <a:pt x="2628902" y="6099262"/>
                </a:cubicBezTo>
                <a:lnTo>
                  <a:pt x="2638854" y="6097347"/>
                </a:lnTo>
                <a:lnTo>
                  <a:pt x="2640938" y="6089409"/>
                </a:lnTo>
                <a:lnTo>
                  <a:pt x="2629944" y="6086970"/>
                </a:lnTo>
                <a:cubicBezTo>
                  <a:pt x="2606914" y="6076267"/>
                  <a:pt x="2590755" y="6051211"/>
                  <a:pt x="2590755" y="6022007"/>
                </a:cubicBezTo>
                <a:cubicBezTo>
                  <a:pt x="2590755" y="5983069"/>
                  <a:pt x="2619483" y="5951504"/>
                  <a:pt x="2654919" y="5951504"/>
                </a:cubicBezTo>
                <a:close/>
                <a:moveTo>
                  <a:pt x="9021001" y="5924306"/>
                </a:moveTo>
                <a:cubicBezTo>
                  <a:pt x="9056438" y="5924306"/>
                  <a:pt x="9085165" y="5955871"/>
                  <a:pt x="9085165" y="5994809"/>
                </a:cubicBezTo>
                <a:cubicBezTo>
                  <a:pt x="9085165" y="6024012"/>
                  <a:pt x="9069006" y="6049069"/>
                  <a:pt x="9045976" y="6059772"/>
                </a:cubicBezTo>
                <a:lnTo>
                  <a:pt x="9034983" y="6062211"/>
                </a:lnTo>
                <a:lnTo>
                  <a:pt x="9037065" y="6070149"/>
                </a:lnTo>
                <a:lnTo>
                  <a:pt x="9047018" y="6072064"/>
                </a:lnTo>
                <a:cubicBezTo>
                  <a:pt x="9055172" y="6075351"/>
                  <a:pt x="9061502" y="6081944"/>
                  <a:pt x="9064158" y="6090080"/>
                </a:cubicBezTo>
                <a:lnTo>
                  <a:pt x="9064342" y="6091245"/>
                </a:lnTo>
                <a:lnTo>
                  <a:pt x="9099867" y="6217592"/>
                </a:lnTo>
                <a:cubicBezTo>
                  <a:pt x="9101567" y="6223638"/>
                  <a:pt x="9097802" y="6229851"/>
                  <a:pt x="9091459" y="6231471"/>
                </a:cubicBezTo>
                <a:lnTo>
                  <a:pt x="9091459" y="6231471"/>
                </a:lnTo>
                <a:cubicBezTo>
                  <a:pt x="9085116" y="6233091"/>
                  <a:pt x="9078596" y="6229503"/>
                  <a:pt x="9076896" y="6223458"/>
                </a:cubicBezTo>
                <a:lnTo>
                  <a:pt x="9065519" y="6182996"/>
                </a:lnTo>
                <a:lnTo>
                  <a:pt x="9065519" y="6195975"/>
                </a:lnTo>
                <a:cubicBezTo>
                  <a:pt x="9065519" y="6199961"/>
                  <a:pt x="9064672" y="6203758"/>
                  <a:pt x="9063139" y="6207212"/>
                </a:cubicBezTo>
                <a:lnTo>
                  <a:pt x="9062398" y="6208259"/>
                </a:lnTo>
                <a:lnTo>
                  <a:pt x="9051738" y="6331186"/>
                </a:lnTo>
                <a:lnTo>
                  <a:pt x="9027820" y="6331186"/>
                </a:lnTo>
                <a:lnTo>
                  <a:pt x="9021001" y="6252557"/>
                </a:lnTo>
                <a:lnTo>
                  <a:pt x="9014182" y="6331186"/>
                </a:lnTo>
                <a:lnTo>
                  <a:pt x="8990264" y="6331186"/>
                </a:lnTo>
                <a:lnTo>
                  <a:pt x="8979604" y="6208259"/>
                </a:lnTo>
                <a:lnTo>
                  <a:pt x="8978863" y="6207212"/>
                </a:lnTo>
                <a:cubicBezTo>
                  <a:pt x="8977330" y="6203758"/>
                  <a:pt x="8976482" y="6199961"/>
                  <a:pt x="8976482" y="6195975"/>
                </a:cubicBezTo>
                <a:lnTo>
                  <a:pt x="8976482" y="6182398"/>
                </a:lnTo>
                <a:lnTo>
                  <a:pt x="8965080" y="6222952"/>
                </a:lnTo>
                <a:cubicBezTo>
                  <a:pt x="8963380" y="6228997"/>
                  <a:pt x="8956860" y="6232585"/>
                  <a:pt x="8950517" y="6230965"/>
                </a:cubicBezTo>
                <a:cubicBezTo>
                  <a:pt x="8944174" y="6229345"/>
                  <a:pt x="8940409" y="6223131"/>
                  <a:pt x="8942109" y="6217086"/>
                </a:cubicBezTo>
                <a:lnTo>
                  <a:pt x="8978017" y="6089376"/>
                </a:lnTo>
                <a:cubicBezTo>
                  <a:pt x="8978441" y="6087865"/>
                  <a:pt x="8979168" y="6086508"/>
                  <a:pt x="8980117" y="6085347"/>
                </a:cubicBezTo>
                <a:lnTo>
                  <a:pt x="8980314" y="6085183"/>
                </a:lnTo>
                <a:lnTo>
                  <a:pt x="8981656" y="6082524"/>
                </a:lnTo>
                <a:cubicBezTo>
                  <a:pt x="8984922" y="6077916"/>
                  <a:pt x="8989548" y="6074255"/>
                  <a:pt x="8994984" y="6072064"/>
                </a:cubicBezTo>
                <a:lnTo>
                  <a:pt x="9004936" y="6070149"/>
                </a:lnTo>
                <a:lnTo>
                  <a:pt x="9007019" y="6062211"/>
                </a:lnTo>
                <a:lnTo>
                  <a:pt x="8996025" y="6059772"/>
                </a:lnTo>
                <a:cubicBezTo>
                  <a:pt x="8972996" y="6049069"/>
                  <a:pt x="8956837" y="6024012"/>
                  <a:pt x="8956837" y="5994809"/>
                </a:cubicBezTo>
                <a:cubicBezTo>
                  <a:pt x="8956837" y="5955871"/>
                  <a:pt x="8985564" y="5924306"/>
                  <a:pt x="9021001" y="5924306"/>
                </a:cubicBezTo>
                <a:close/>
                <a:moveTo>
                  <a:pt x="8054840" y="5924306"/>
                </a:moveTo>
                <a:cubicBezTo>
                  <a:pt x="8090277" y="5924306"/>
                  <a:pt x="8119004" y="5955871"/>
                  <a:pt x="8119004" y="5994809"/>
                </a:cubicBezTo>
                <a:cubicBezTo>
                  <a:pt x="8119004" y="6024012"/>
                  <a:pt x="8102845" y="6049069"/>
                  <a:pt x="8079815" y="6059772"/>
                </a:cubicBezTo>
                <a:lnTo>
                  <a:pt x="8068822" y="6062211"/>
                </a:lnTo>
                <a:lnTo>
                  <a:pt x="8070904" y="6070149"/>
                </a:lnTo>
                <a:lnTo>
                  <a:pt x="8080857" y="6072064"/>
                </a:lnTo>
                <a:cubicBezTo>
                  <a:pt x="8089011" y="6075351"/>
                  <a:pt x="8095341" y="6081944"/>
                  <a:pt x="8097997" y="6090080"/>
                </a:cubicBezTo>
                <a:lnTo>
                  <a:pt x="8098181" y="6091245"/>
                </a:lnTo>
                <a:lnTo>
                  <a:pt x="8133706" y="6217592"/>
                </a:lnTo>
                <a:cubicBezTo>
                  <a:pt x="8135406" y="6223638"/>
                  <a:pt x="8131641" y="6229851"/>
                  <a:pt x="8125298" y="6231471"/>
                </a:cubicBezTo>
                <a:lnTo>
                  <a:pt x="8125298" y="6231471"/>
                </a:lnTo>
                <a:cubicBezTo>
                  <a:pt x="8118955" y="6233091"/>
                  <a:pt x="8112435" y="6229503"/>
                  <a:pt x="8110735" y="6223458"/>
                </a:cubicBezTo>
                <a:lnTo>
                  <a:pt x="8099358" y="6182996"/>
                </a:lnTo>
                <a:lnTo>
                  <a:pt x="8099358" y="6195975"/>
                </a:lnTo>
                <a:cubicBezTo>
                  <a:pt x="8099358" y="6199961"/>
                  <a:pt x="8098511" y="6203758"/>
                  <a:pt x="8096978" y="6207212"/>
                </a:cubicBezTo>
                <a:lnTo>
                  <a:pt x="8096237" y="6208259"/>
                </a:lnTo>
                <a:lnTo>
                  <a:pt x="8085577" y="6331186"/>
                </a:lnTo>
                <a:lnTo>
                  <a:pt x="8061659" y="6331186"/>
                </a:lnTo>
                <a:lnTo>
                  <a:pt x="8054840" y="6252557"/>
                </a:lnTo>
                <a:lnTo>
                  <a:pt x="8048021" y="6331186"/>
                </a:lnTo>
                <a:lnTo>
                  <a:pt x="8024103" y="6331186"/>
                </a:lnTo>
                <a:lnTo>
                  <a:pt x="8013443" y="6208259"/>
                </a:lnTo>
                <a:lnTo>
                  <a:pt x="8012702" y="6207212"/>
                </a:lnTo>
                <a:cubicBezTo>
                  <a:pt x="8011169" y="6203758"/>
                  <a:pt x="8010321" y="6199961"/>
                  <a:pt x="8010321" y="6195975"/>
                </a:cubicBezTo>
                <a:lnTo>
                  <a:pt x="8010321" y="6182398"/>
                </a:lnTo>
                <a:lnTo>
                  <a:pt x="7998919" y="6222952"/>
                </a:lnTo>
                <a:cubicBezTo>
                  <a:pt x="7998069" y="6225975"/>
                  <a:pt x="7996014" y="6228383"/>
                  <a:pt x="7993379" y="6229833"/>
                </a:cubicBezTo>
                <a:lnTo>
                  <a:pt x="7984356" y="6230965"/>
                </a:lnTo>
                <a:lnTo>
                  <a:pt x="7975948" y="6217086"/>
                </a:lnTo>
                <a:lnTo>
                  <a:pt x="8011856" y="6089376"/>
                </a:lnTo>
                <a:cubicBezTo>
                  <a:pt x="8012280" y="6087865"/>
                  <a:pt x="8013007" y="6086508"/>
                  <a:pt x="8013956" y="6085347"/>
                </a:cubicBezTo>
                <a:lnTo>
                  <a:pt x="8014153" y="6085183"/>
                </a:lnTo>
                <a:lnTo>
                  <a:pt x="8015495" y="6082524"/>
                </a:lnTo>
                <a:cubicBezTo>
                  <a:pt x="8018761" y="6077916"/>
                  <a:pt x="8023387" y="6074255"/>
                  <a:pt x="8028823" y="6072064"/>
                </a:cubicBezTo>
                <a:lnTo>
                  <a:pt x="8038775" y="6070149"/>
                </a:lnTo>
                <a:lnTo>
                  <a:pt x="8040858" y="6062211"/>
                </a:lnTo>
                <a:lnTo>
                  <a:pt x="8029864" y="6059772"/>
                </a:lnTo>
                <a:cubicBezTo>
                  <a:pt x="8006835" y="6049069"/>
                  <a:pt x="7990676" y="6024012"/>
                  <a:pt x="7990676" y="5994809"/>
                </a:cubicBezTo>
                <a:cubicBezTo>
                  <a:pt x="7990676" y="5955871"/>
                  <a:pt x="8019403" y="5924306"/>
                  <a:pt x="8054840" y="5924306"/>
                </a:cubicBezTo>
                <a:close/>
                <a:moveTo>
                  <a:pt x="6743416" y="5903336"/>
                </a:moveTo>
                <a:cubicBezTo>
                  <a:pt x="6778853" y="5903336"/>
                  <a:pt x="6807580" y="5934901"/>
                  <a:pt x="6807580" y="5973839"/>
                </a:cubicBezTo>
                <a:cubicBezTo>
                  <a:pt x="6807580" y="6003042"/>
                  <a:pt x="6791421" y="6028099"/>
                  <a:pt x="6768392" y="6038802"/>
                </a:cubicBezTo>
                <a:lnTo>
                  <a:pt x="6757398" y="6041241"/>
                </a:lnTo>
                <a:lnTo>
                  <a:pt x="6759481" y="6049179"/>
                </a:lnTo>
                <a:lnTo>
                  <a:pt x="6769433" y="6051094"/>
                </a:lnTo>
                <a:cubicBezTo>
                  <a:pt x="6777587" y="6054381"/>
                  <a:pt x="6783917" y="6060974"/>
                  <a:pt x="6786573" y="6069110"/>
                </a:cubicBezTo>
                <a:lnTo>
                  <a:pt x="6786758" y="6070275"/>
                </a:lnTo>
                <a:lnTo>
                  <a:pt x="6822282" y="6196622"/>
                </a:lnTo>
                <a:cubicBezTo>
                  <a:pt x="6823982" y="6202668"/>
                  <a:pt x="6820218" y="6208881"/>
                  <a:pt x="6813874" y="6210501"/>
                </a:cubicBezTo>
                <a:lnTo>
                  <a:pt x="6813874" y="6210501"/>
                </a:lnTo>
                <a:cubicBezTo>
                  <a:pt x="6807531" y="6212121"/>
                  <a:pt x="6801011" y="6208533"/>
                  <a:pt x="6799311" y="6202488"/>
                </a:cubicBezTo>
                <a:lnTo>
                  <a:pt x="6787935" y="6162026"/>
                </a:lnTo>
                <a:lnTo>
                  <a:pt x="6787935" y="6175005"/>
                </a:lnTo>
                <a:cubicBezTo>
                  <a:pt x="6787935" y="6178991"/>
                  <a:pt x="6787087" y="6182788"/>
                  <a:pt x="6785554" y="6186242"/>
                </a:cubicBezTo>
                <a:lnTo>
                  <a:pt x="6784813" y="6187289"/>
                </a:lnTo>
                <a:lnTo>
                  <a:pt x="6774153" y="6310216"/>
                </a:lnTo>
                <a:lnTo>
                  <a:pt x="6750235" y="6310216"/>
                </a:lnTo>
                <a:lnTo>
                  <a:pt x="6743416" y="6231587"/>
                </a:lnTo>
                <a:lnTo>
                  <a:pt x="6736597" y="6310216"/>
                </a:lnTo>
                <a:lnTo>
                  <a:pt x="6712679" y="6310216"/>
                </a:lnTo>
                <a:lnTo>
                  <a:pt x="6702019" y="6187289"/>
                </a:lnTo>
                <a:lnTo>
                  <a:pt x="6701278" y="6186242"/>
                </a:lnTo>
                <a:cubicBezTo>
                  <a:pt x="6699745" y="6182788"/>
                  <a:pt x="6698897" y="6178991"/>
                  <a:pt x="6698897" y="6175005"/>
                </a:cubicBezTo>
                <a:lnTo>
                  <a:pt x="6698897" y="6161428"/>
                </a:lnTo>
                <a:lnTo>
                  <a:pt x="6687495" y="6201982"/>
                </a:lnTo>
                <a:cubicBezTo>
                  <a:pt x="6686645" y="6205005"/>
                  <a:pt x="6684590" y="6207413"/>
                  <a:pt x="6681955" y="6208863"/>
                </a:cubicBezTo>
                <a:lnTo>
                  <a:pt x="6672932" y="6209995"/>
                </a:lnTo>
                <a:lnTo>
                  <a:pt x="6664524" y="6196116"/>
                </a:lnTo>
                <a:lnTo>
                  <a:pt x="6700432" y="6068406"/>
                </a:lnTo>
                <a:cubicBezTo>
                  <a:pt x="6700857" y="6066895"/>
                  <a:pt x="6701583" y="6065538"/>
                  <a:pt x="6702532" y="6064377"/>
                </a:cubicBezTo>
                <a:lnTo>
                  <a:pt x="6702729" y="6064213"/>
                </a:lnTo>
                <a:lnTo>
                  <a:pt x="6704071" y="6061554"/>
                </a:lnTo>
                <a:cubicBezTo>
                  <a:pt x="6707337" y="6056946"/>
                  <a:pt x="6711963" y="6053285"/>
                  <a:pt x="6717399" y="6051094"/>
                </a:cubicBezTo>
                <a:lnTo>
                  <a:pt x="6727352" y="6049179"/>
                </a:lnTo>
                <a:lnTo>
                  <a:pt x="6729434" y="6041241"/>
                </a:lnTo>
                <a:lnTo>
                  <a:pt x="6718440" y="6038802"/>
                </a:lnTo>
                <a:cubicBezTo>
                  <a:pt x="6695411" y="6028099"/>
                  <a:pt x="6679252" y="6003042"/>
                  <a:pt x="6679252" y="5973839"/>
                </a:cubicBezTo>
                <a:cubicBezTo>
                  <a:pt x="6679252" y="5934901"/>
                  <a:pt x="6707979" y="5903336"/>
                  <a:pt x="6743416" y="5903336"/>
                </a:cubicBezTo>
                <a:close/>
                <a:moveTo>
                  <a:pt x="416159" y="5897049"/>
                </a:moveTo>
                <a:cubicBezTo>
                  <a:pt x="451596" y="5897049"/>
                  <a:pt x="480323" y="5928614"/>
                  <a:pt x="480323" y="5967552"/>
                </a:cubicBezTo>
                <a:cubicBezTo>
                  <a:pt x="480323" y="5996755"/>
                  <a:pt x="464164" y="6021812"/>
                  <a:pt x="441134" y="6032515"/>
                </a:cubicBezTo>
                <a:lnTo>
                  <a:pt x="430141" y="6034954"/>
                </a:lnTo>
                <a:lnTo>
                  <a:pt x="432223" y="6042892"/>
                </a:lnTo>
                <a:lnTo>
                  <a:pt x="442176" y="6044807"/>
                </a:lnTo>
                <a:cubicBezTo>
                  <a:pt x="450330" y="6048094"/>
                  <a:pt x="456660" y="6054687"/>
                  <a:pt x="459315" y="6062823"/>
                </a:cubicBezTo>
                <a:lnTo>
                  <a:pt x="459500" y="6063988"/>
                </a:lnTo>
                <a:lnTo>
                  <a:pt x="495025" y="6190335"/>
                </a:lnTo>
                <a:cubicBezTo>
                  <a:pt x="496725" y="6196381"/>
                  <a:pt x="492960" y="6202594"/>
                  <a:pt x="486617" y="6204214"/>
                </a:cubicBezTo>
                <a:lnTo>
                  <a:pt x="486617" y="6204214"/>
                </a:lnTo>
                <a:cubicBezTo>
                  <a:pt x="480274" y="6205834"/>
                  <a:pt x="473754" y="6202246"/>
                  <a:pt x="472054" y="6196201"/>
                </a:cubicBezTo>
                <a:lnTo>
                  <a:pt x="460678" y="6155739"/>
                </a:lnTo>
                <a:lnTo>
                  <a:pt x="460678" y="6168718"/>
                </a:lnTo>
                <a:cubicBezTo>
                  <a:pt x="460678" y="6172704"/>
                  <a:pt x="459830" y="6176501"/>
                  <a:pt x="458297" y="6179955"/>
                </a:cubicBezTo>
                <a:lnTo>
                  <a:pt x="457556" y="6181002"/>
                </a:lnTo>
                <a:lnTo>
                  <a:pt x="446896" y="6303929"/>
                </a:lnTo>
                <a:lnTo>
                  <a:pt x="422977" y="6303929"/>
                </a:lnTo>
                <a:lnTo>
                  <a:pt x="416159" y="6225300"/>
                </a:lnTo>
                <a:lnTo>
                  <a:pt x="409340" y="6303929"/>
                </a:lnTo>
                <a:lnTo>
                  <a:pt x="385422" y="6303929"/>
                </a:lnTo>
                <a:lnTo>
                  <a:pt x="374762" y="6181002"/>
                </a:lnTo>
                <a:lnTo>
                  <a:pt x="374021" y="6179955"/>
                </a:lnTo>
                <a:cubicBezTo>
                  <a:pt x="372488" y="6176501"/>
                  <a:pt x="371640" y="6172704"/>
                  <a:pt x="371640" y="6168718"/>
                </a:cubicBezTo>
                <a:lnTo>
                  <a:pt x="371640" y="6155141"/>
                </a:lnTo>
                <a:lnTo>
                  <a:pt x="360238" y="6195695"/>
                </a:lnTo>
                <a:cubicBezTo>
                  <a:pt x="359388" y="6198718"/>
                  <a:pt x="357333" y="6201126"/>
                  <a:pt x="354698" y="6202576"/>
                </a:cubicBezTo>
                <a:lnTo>
                  <a:pt x="345675" y="6203708"/>
                </a:lnTo>
                <a:lnTo>
                  <a:pt x="337267" y="6189829"/>
                </a:lnTo>
                <a:lnTo>
                  <a:pt x="373174" y="6062119"/>
                </a:lnTo>
                <a:cubicBezTo>
                  <a:pt x="373599" y="6060608"/>
                  <a:pt x="374326" y="6059251"/>
                  <a:pt x="375275" y="6058090"/>
                </a:cubicBezTo>
                <a:lnTo>
                  <a:pt x="375472" y="6057926"/>
                </a:lnTo>
                <a:lnTo>
                  <a:pt x="376814" y="6055267"/>
                </a:lnTo>
                <a:cubicBezTo>
                  <a:pt x="380080" y="6050659"/>
                  <a:pt x="384706" y="6046998"/>
                  <a:pt x="390142" y="6044807"/>
                </a:cubicBezTo>
                <a:lnTo>
                  <a:pt x="400095" y="6042892"/>
                </a:lnTo>
                <a:lnTo>
                  <a:pt x="402177" y="6034954"/>
                </a:lnTo>
                <a:lnTo>
                  <a:pt x="391183" y="6032515"/>
                </a:lnTo>
                <a:cubicBezTo>
                  <a:pt x="368154" y="6021812"/>
                  <a:pt x="351995" y="5996755"/>
                  <a:pt x="351995" y="5967552"/>
                </a:cubicBezTo>
                <a:cubicBezTo>
                  <a:pt x="351995" y="5928614"/>
                  <a:pt x="380722" y="5897049"/>
                  <a:pt x="416159" y="5897049"/>
                </a:cubicBezTo>
                <a:close/>
                <a:moveTo>
                  <a:pt x="5215312" y="5865301"/>
                </a:moveTo>
                <a:cubicBezTo>
                  <a:pt x="5250749" y="5865301"/>
                  <a:pt x="5279477" y="5896866"/>
                  <a:pt x="5279477" y="5935804"/>
                </a:cubicBezTo>
                <a:cubicBezTo>
                  <a:pt x="5279477" y="5965007"/>
                  <a:pt x="5263318" y="5990064"/>
                  <a:pt x="5240288" y="6000766"/>
                </a:cubicBezTo>
                <a:lnTo>
                  <a:pt x="5229296" y="6003205"/>
                </a:lnTo>
                <a:lnTo>
                  <a:pt x="5231377" y="6011144"/>
                </a:lnTo>
                <a:lnTo>
                  <a:pt x="5241329" y="6013059"/>
                </a:lnTo>
                <a:cubicBezTo>
                  <a:pt x="5249484" y="6016346"/>
                  <a:pt x="5255813" y="6022939"/>
                  <a:pt x="5258469" y="6031075"/>
                </a:cubicBezTo>
                <a:lnTo>
                  <a:pt x="5258654" y="6032240"/>
                </a:lnTo>
                <a:lnTo>
                  <a:pt x="5294179" y="6158587"/>
                </a:lnTo>
                <a:cubicBezTo>
                  <a:pt x="5295878" y="6164633"/>
                  <a:pt x="5292113" y="6170846"/>
                  <a:pt x="5285771" y="6172466"/>
                </a:cubicBezTo>
                <a:lnTo>
                  <a:pt x="5285771" y="6172466"/>
                </a:lnTo>
                <a:cubicBezTo>
                  <a:pt x="5279426" y="6174086"/>
                  <a:pt x="5272907" y="6170498"/>
                  <a:pt x="5271207" y="6164453"/>
                </a:cubicBezTo>
                <a:lnTo>
                  <a:pt x="5259831" y="6123991"/>
                </a:lnTo>
                <a:lnTo>
                  <a:pt x="5259831" y="6136970"/>
                </a:lnTo>
                <a:cubicBezTo>
                  <a:pt x="5259831" y="6140956"/>
                  <a:pt x="5258982" y="6144753"/>
                  <a:pt x="5257451" y="6148207"/>
                </a:cubicBezTo>
                <a:lnTo>
                  <a:pt x="5256709" y="6149254"/>
                </a:lnTo>
                <a:lnTo>
                  <a:pt x="5246049" y="6272181"/>
                </a:lnTo>
                <a:lnTo>
                  <a:pt x="5222131" y="6272181"/>
                </a:lnTo>
                <a:lnTo>
                  <a:pt x="5215312" y="6193552"/>
                </a:lnTo>
                <a:lnTo>
                  <a:pt x="5208493" y="6272181"/>
                </a:lnTo>
                <a:lnTo>
                  <a:pt x="5184575" y="6272181"/>
                </a:lnTo>
                <a:lnTo>
                  <a:pt x="5173915" y="6149254"/>
                </a:lnTo>
                <a:lnTo>
                  <a:pt x="5173175" y="6148207"/>
                </a:lnTo>
                <a:cubicBezTo>
                  <a:pt x="5171642" y="6144753"/>
                  <a:pt x="5170793" y="6140956"/>
                  <a:pt x="5170793" y="6136970"/>
                </a:cubicBezTo>
                <a:lnTo>
                  <a:pt x="5170793" y="6123393"/>
                </a:lnTo>
                <a:lnTo>
                  <a:pt x="5159391" y="6163947"/>
                </a:lnTo>
                <a:cubicBezTo>
                  <a:pt x="5158541" y="6166969"/>
                  <a:pt x="5156486" y="6169378"/>
                  <a:pt x="5153850" y="6170828"/>
                </a:cubicBezTo>
                <a:lnTo>
                  <a:pt x="5144829" y="6171960"/>
                </a:lnTo>
                <a:lnTo>
                  <a:pt x="5136421" y="6158081"/>
                </a:lnTo>
                <a:lnTo>
                  <a:pt x="5172329" y="6030371"/>
                </a:lnTo>
                <a:cubicBezTo>
                  <a:pt x="5172753" y="6028860"/>
                  <a:pt x="5173479" y="6027503"/>
                  <a:pt x="5174429" y="6026342"/>
                </a:cubicBezTo>
                <a:lnTo>
                  <a:pt x="5174625" y="6026178"/>
                </a:lnTo>
                <a:lnTo>
                  <a:pt x="5175967" y="6023518"/>
                </a:lnTo>
                <a:cubicBezTo>
                  <a:pt x="5179232" y="6018911"/>
                  <a:pt x="5183858" y="6015250"/>
                  <a:pt x="5189295" y="6013059"/>
                </a:cubicBezTo>
                <a:lnTo>
                  <a:pt x="5199247" y="6011144"/>
                </a:lnTo>
                <a:lnTo>
                  <a:pt x="5201330" y="6003205"/>
                </a:lnTo>
                <a:lnTo>
                  <a:pt x="5190335" y="6000766"/>
                </a:lnTo>
                <a:cubicBezTo>
                  <a:pt x="5167307" y="5990064"/>
                  <a:pt x="5151149" y="5965007"/>
                  <a:pt x="5151149" y="5935804"/>
                </a:cubicBezTo>
                <a:cubicBezTo>
                  <a:pt x="5151149" y="5896866"/>
                  <a:pt x="5179876" y="5865301"/>
                  <a:pt x="5215312" y="5865301"/>
                </a:cubicBezTo>
                <a:close/>
                <a:moveTo>
                  <a:pt x="1393818" y="5865300"/>
                </a:moveTo>
                <a:cubicBezTo>
                  <a:pt x="1429255" y="5865300"/>
                  <a:pt x="1457982" y="5896865"/>
                  <a:pt x="1457982" y="5935803"/>
                </a:cubicBezTo>
                <a:cubicBezTo>
                  <a:pt x="1457982" y="5965006"/>
                  <a:pt x="1441823" y="5990063"/>
                  <a:pt x="1418794" y="6000765"/>
                </a:cubicBezTo>
                <a:lnTo>
                  <a:pt x="1407800" y="6003204"/>
                </a:lnTo>
                <a:lnTo>
                  <a:pt x="1409883" y="6011143"/>
                </a:lnTo>
                <a:lnTo>
                  <a:pt x="1419836" y="6013058"/>
                </a:lnTo>
                <a:cubicBezTo>
                  <a:pt x="1427989" y="6016345"/>
                  <a:pt x="1434320" y="6022938"/>
                  <a:pt x="1436975" y="6031074"/>
                </a:cubicBezTo>
                <a:lnTo>
                  <a:pt x="1437160" y="6032239"/>
                </a:lnTo>
                <a:lnTo>
                  <a:pt x="1472684" y="6158586"/>
                </a:lnTo>
                <a:cubicBezTo>
                  <a:pt x="1474384" y="6164632"/>
                  <a:pt x="1470619" y="6170845"/>
                  <a:pt x="1464276" y="6172465"/>
                </a:cubicBezTo>
                <a:lnTo>
                  <a:pt x="1464277" y="6172465"/>
                </a:lnTo>
                <a:cubicBezTo>
                  <a:pt x="1457933" y="6174085"/>
                  <a:pt x="1451413" y="6170497"/>
                  <a:pt x="1449713" y="6164452"/>
                </a:cubicBezTo>
                <a:lnTo>
                  <a:pt x="1438337" y="6123990"/>
                </a:lnTo>
                <a:lnTo>
                  <a:pt x="1438337" y="6136969"/>
                </a:lnTo>
                <a:cubicBezTo>
                  <a:pt x="1438337" y="6140955"/>
                  <a:pt x="1437489" y="6144752"/>
                  <a:pt x="1435956" y="6148206"/>
                </a:cubicBezTo>
                <a:lnTo>
                  <a:pt x="1435215" y="6149253"/>
                </a:lnTo>
                <a:lnTo>
                  <a:pt x="1424555" y="6272180"/>
                </a:lnTo>
                <a:lnTo>
                  <a:pt x="1400637" y="6272180"/>
                </a:lnTo>
                <a:lnTo>
                  <a:pt x="1393818" y="6193551"/>
                </a:lnTo>
                <a:lnTo>
                  <a:pt x="1386999" y="6272180"/>
                </a:lnTo>
                <a:lnTo>
                  <a:pt x="1363081" y="6272180"/>
                </a:lnTo>
                <a:lnTo>
                  <a:pt x="1352422" y="6149253"/>
                </a:lnTo>
                <a:lnTo>
                  <a:pt x="1351680" y="6148206"/>
                </a:lnTo>
                <a:cubicBezTo>
                  <a:pt x="1350147" y="6144752"/>
                  <a:pt x="1349299" y="6140955"/>
                  <a:pt x="1349299" y="6136969"/>
                </a:cubicBezTo>
                <a:lnTo>
                  <a:pt x="1349299" y="6123392"/>
                </a:lnTo>
                <a:lnTo>
                  <a:pt x="1337897" y="6163946"/>
                </a:lnTo>
                <a:cubicBezTo>
                  <a:pt x="1337047" y="6166968"/>
                  <a:pt x="1334992" y="6169377"/>
                  <a:pt x="1332357" y="6170827"/>
                </a:cubicBezTo>
                <a:lnTo>
                  <a:pt x="1323334" y="6171959"/>
                </a:lnTo>
                <a:lnTo>
                  <a:pt x="1314926" y="6158080"/>
                </a:lnTo>
                <a:lnTo>
                  <a:pt x="1350834" y="6030370"/>
                </a:lnTo>
                <a:cubicBezTo>
                  <a:pt x="1351259" y="6028859"/>
                  <a:pt x="1351985" y="6027502"/>
                  <a:pt x="1352934" y="6026341"/>
                </a:cubicBezTo>
                <a:lnTo>
                  <a:pt x="1353131" y="6026177"/>
                </a:lnTo>
                <a:lnTo>
                  <a:pt x="1354473" y="6023517"/>
                </a:lnTo>
                <a:cubicBezTo>
                  <a:pt x="1357740" y="6018910"/>
                  <a:pt x="1362365" y="6015249"/>
                  <a:pt x="1367801" y="6013058"/>
                </a:cubicBezTo>
                <a:lnTo>
                  <a:pt x="1377753" y="6011143"/>
                </a:lnTo>
                <a:lnTo>
                  <a:pt x="1379836" y="6003204"/>
                </a:lnTo>
                <a:lnTo>
                  <a:pt x="1368842" y="6000765"/>
                </a:lnTo>
                <a:cubicBezTo>
                  <a:pt x="1345813" y="5990063"/>
                  <a:pt x="1329654" y="5965006"/>
                  <a:pt x="1329654" y="5935803"/>
                </a:cubicBezTo>
                <a:cubicBezTo>
                  <a:pt x="1329654" y="5896865"/>
                  <a:pt x="1358381" y="5865300"/>
                  <a:pt x="1393818" y="5865300"/>
                </a:cubicBezTo>
                <a:close/>
                <a:moveTo>
                  <a:pt x="2230582" y="5830795"/>
                </a:moveTo>
                <a:cubicBezTo>
                  <a:pt x="2266019" y="5830795"/>
                  <a:pt x="2294745" y="5862360"/>
                  <a:pt x="2294745" y="5901298"/>
                </a:cubicBezTo>
                <a:cubicBezTo>
                  <a:pt x="2294745" y="5930501"/>
                  <a:pt x="2278587" y="5955558"/>
                  <a:pt x="2255560" y="5966260"/>
                </a:cubicBezTo>
                <a:lnTo>
                  <a:pt x="2244565" y="5968699"/>
                </a:lnTo>
                <a:lnTo>
                  <a:pt x="2246647" y="5976638"/>
                </a:lnTo>
                <a:lnTo>
                  <a:pt x="2256598" y="5978553"/>
                </a:lnTo>
                <a:cubicBezTo>
                  <a:pt x="2264753" y="5981840"/>
                  <a:pt x="2271083" y="5988433"/>
                  <a:pt x="2273739" y="5996568"/>
                </a:cubicBezTo>
                <a:lnTo>
                  <a:pt x="2273923" y="5997733"/>
                </a:lnTo>
                <a:lnTo>
                  <a:pt x="2309447" y="6124081"/>
                </a:lnTo>
                <a:cubicBezTo>
                  <a:pt x="2311147" y="6130127"/>
                  <a:pt x="2307385" y="6136340"/>
                  <a:pt x="2301039" y="6137960"/>
                </a:cubicBezTo>
                <a:lnTo>
                  <a:pt x="2301041" y="6137960"/>
                </a:lnTo>
                <a:cubicBezTo>
                  <a:pt x="2294697" y="6139580"/>
                  <a:pt x="2288177" y="6135992"/>
                  <a:pt x="2286477" y="6129947"/>
                </a:cubicBezTo>
                <a:lnTo>
                  <a:pt x="2275100" y="6089485"/>
                </a:lnTo>
                <a:lnTo>
                  <a:pt x="2275100" y="6102464"/>
                </a:lnTo>
                <a:cubicBezTo>
                  <a:pt x="2275100" y="6106450"/>
                  <a:pt x="2274253" y="6110247"/>
                  <a:pt x="2272721" y="6113701"/>
                </a:cubicBezTo>
                <a:lnTo>
                  <a:pt x="2271980" y="6114748"/>
                </a:lnTo>
                <a:lnTo>
                  <a:pt x="2261320" y="6237675"/>
                </a:lnTo>
                <a:lnTo>
                  <a:pt x="2237399" y="6237675"/>
                </a:lnTo>
                <a:lnTo>
                  <a:pt x="2230582" y="6159046"/>
                </a:lnTo>
                <a:lnTo>
                  <a:pt x="2223764" y="6237675"/>
                </a:lnTo>
                <a:lnTo>
                  <a:pt x="2199846" y="6237675"/>
                </a:lnTo>
                <a:lnTo>
                  <a:pt x="2189186" y="6114748"/>
                </a:lnTo>
                <a:lnTo>
                  <a:pt x="2188444" y="6113701"/>
                </a:lnTo>
                <a:cubicBezTo>
                  <a:pt x="2186911" y="6110247"/>
                  <a:pt x="2186064" y="6106450"/>
                  <a:pt x="2186064" y="6102464"/>
                </a:cubicBezTo>
                <a:lnTo>
                  <a:pt x="2186064" y="6088887"/>
                </a:lnTo>
                <a:lnTo>
                  <a:pt x="2174661" y="6129441"/>
                </a:lnTo>
                <a:cubicBezTo>
                  <a:pt x="2173811" y="6132463"/>
                  <a:pt x="2171756" y="6134872"/>
                  <a:pt x="2169121" y="6136322"/>
                </a:cubicBezTo>
                <a:lnTo>
                  <a:pt x="2160100" y="6137454"/>
                </a:lnTo>
                <a:lnTo>
                  <a:pt x="2151690" y="6123575"/>
                </a:lnTo>
                <a:lnTo>
                  <a:pt x="2187597" y="5995865"/>
                </a:lnTo>
                <a:cubicBezTo>
                  <a:pt x="2188024" y="5994354"/>
                  <a:pt x="2188750" y="5992996"/>
                  <a:pt x="2189699" y="5991835"/>
                </a:cubicBezTo>
                <a:lnTo>
                  <a:pt x="2189896" y="5991672"/>
                </a:lnTo>
                <a:lnTo>
                  <a:pt x="2191238" y="5989012"/>
                </a:lnTo>
                <a:cubicBezTo>
                  <a:pt x="2194506" y="5984405"/>
                  <a:pt x="2199130" y="5980744"/>
                  <a:pt x="2204565" y="5978553"/>
                </a:cubicBezTo>
                <a:lnTo>
                  <a:pt x="2214517" y="5976638"/>
                </a:lnTo>
                <a:lnTo>
                  <a:pt x="2216599" y="5968699"/>
                </a:lnTo>
                <a:lnTo>
                  <a:pt x="2205606" y="5966260"/>
                </a:lnTo>
                <a:cubicBezTo>
                  <a:pt x="2182578" y="5955558"/>
                  <a:pt x="2166417" y="5930501"/>
                  <a:pt x="2166417" y="5901298"/>
                </a:cubicBezTo>
                <a:cubicBezTo>
                  <a:pt x="2166417" y="5862360"/>
                  <a:pt x="2195145" y="5830795"/>
                  <a:pt x="2230582" y="5830795"/>
                </a:cubicBezTo>
                <a:close/>
                <a:moveTo>
                  <a:pt x="4423336" y="5718590"/>
                </a:moveTo>
                <a:cubicBezTo>
                  <a:pt x="4458770" y="5718590"/>
                  <a:pt x="4487497" y="5750155"/>
                  <a:pt x="4487497" y="5789093"/>
                </a:cubicBezTo>
                <a:cubicBezTo>
                  <a:pt x="4487497" y="5818296"/>
                  <a:pt x="4471337" y="5843353"/>
                  <a:pt x="4448309" y="5854055"/>
                </a:cubicBezTo>
                <a:lnTo>
                  <a:pt x="4437315" y="5856494"/>
                </a:lnTo>
                <a:lnTo>
                  <a:pt x="4439397" y="5864433"/>
                </a:lnTo>
                <a:lnTo>
                  <a:pt x="4449349" y="5866348"/>
                </a:lnTo>
                <a:cubicBezTo>
                  <a:pt x="4457504" y="5869635"/>
                  <a:pt x="4463835" y="5876228"/>
                  <a:pt x="4466490" y="5884363"/>
                </a:cubicBezTo>
                <a:lnTo>
                  <a:pt x="4466675" y="5885528"/>
                </a:lnTo>
                <a:lnTo>
                  <a:pt x="4502199" y="6011876"/>
                </a:lnTo>
                <a:cubicBezTo>
                  <a:pt x="4503899" y="6017921"/>
                  <a:pt x="4500134" y="6024135"/>
                  <a:pt x="4493791" y="6025754"/>
                </a:cubicBezTo>
                <a:lnTo>
                  <a:pt x="4493791" y="6025755"/>
                </a:lnTo>
                <a:cubicBezTo>
                  <a:pt x="4487447" y="6027375"/>
                  <a:pt x="4480929" y="6023787"/>
                  <a:pt x="4479227" y="6017742"/>
                </a:cubicBezTo>
                <a:lnTo>
                  <a:pt x="4467851" y="5977279"/>
                </a:lnTo>
                <a:lnTo>
                  <a:pt x="4467851" y="5990259"/>
                </a:lnTo>
                <a:cubicBezTo>
                  <a:pt x="4467851" y="5994245"/>
                  <a:pt x="4467004" y="5998042"/>
                  <a:pt x="4465471" y="6001496"/>
                </a:cubicBezTo>
                <a:lnTo>
                  <a:pt x="4464730" y="6002543"/>
                </a:lnTo>
                <a:lnTo>
                  <a:pt x="4454070" y="6125470"/>
                </a:lnTo>
                <a:lnTo>
                  <a:pt x="4430152" y="6125470"/>
                </a:lnTo>
                <a:lnTo>
                  <a:pt x="4423336" y="6046841"/>
                </a:lnTo>
                <a:lnTo>
                  <a:pt x="4416515" y="6125470"/>
                </a:lnTo>
                <a:lnTo>
                  <a:pt x="4392597" y="6125470"/>
                </a:lnTo>
                <a:lnTo>
                  <a:pt x="4381936" y="6002543"/>
                </a:lnTo>
                <a:lnTo>
                  <a:pt x="4381194" y="6001496"/>
                </a:lnTo>
                <a:cubicBezTo>
                  <a:pt x="4379664" y="5998042"/>
                  <a:pt x="4378814" y="5994245"/>
                  <a:pt x="4378814" y="5990259"/>
                </a:cubicBezTo>
                <a:lnTo>
                  <a:pt x="4378814" y="5976682"/>
                </a:lnTo>
                <a:lnTo>
                  <a:pt x="4367411" y="6017235"/>
                </a:lnTo>
                <a:cubicBezTo>
                  <a:pt x="4366564" y="6020258"/>
                  <a:pt x="4364508" y="6022666"/>
                  <a:pt x="4361871" y="6024116"/>
                </a:cubicBezTo>
                <a:lnTo>
                  <a:pt x="4352849" y="6025248"/>
                </a:lnTo>
                <a:lnTo>
                  <a:pt x="4344441" y="6011369"/>
                </a:lnTo>
                <a:lnTo>
                  <a:pt x="4380349" y="5883660"/>
                </a:lnTo>
                <a:cubicBezTo>
                  <a:pt x="4380774" y="5882149"/>
                  <a:pt x="4381498" y="5880791"/>
                  <a:pt x="4382449" y="5879630"/>
                </a:cubicBezTo>
                <a:lnTo>
                  <a:pt x="4382645" y="5879467"/>
                </a:lnTo>
                <a:lnTo>
                  <a:pt x="4383987" y="5876807"/>
                </a:lnTo>
                <a:cubicBezTo>
                  <a:pt x="4387253" y="5872200"/>
                  <a:pt x="4391880" y="5868539"/>
                  <a:pt x="4397316" y="5866348"/>
                </a:cubicBezTo>
                <a:lnTo>
                  <a:pt x="4407267" y="5864433"/>
                </a:lnTo>
                <a:lnTo>
                  <a:pt x="4409351" y="5856494"/>
                </a:lnTo>
                <a:lnTo>
                  <a:pt x="4398357" y="5854055"/>
                </a:lnTo>
                <a:cubicBezTo>
                  <a:pt x="4375329" y="5843353"/>
                  <a:pt x="4359170" y="5818296"/>
                  <a:pt x="4359170" y="5789093"/>
                </a:cubicBezTo>
                <a:cubicBezTo>
                  <a:pt x="4359170" y="5750155"/>
                  <a:pt x="4387896" y="5718590"/>
                  <a:pt x="4423336" y="5718590"/>
                </a:cubicBezTo>
                <a:close/>
                <a:moveTo>
                  <a:pt x="7131813" y="5691393"/>
                </a:moveTo>
                <a:cubicBezTo>
                  <a:pt x="7167250" y="5691393"/>
                  <a:pt x="7195977" y="5722958"/>
                  <a:pt x="7195977" y="5761896"/>
                </a:cubicBezTo>
                <a:cubicBezTo>
                  <a:pt x="7195977" y="5791099"/>
                  <a:pt x="7179818" y="5816156"/>
                  <a:pt x="7156789" y="5826858"/>
                </a:cubicBezTo>
                <a:lnTo>
                  <a:pt x="7145795" y="5829297"/>
                </a:lnTo>
                <a:lnTo>
                  <a:pt x="7147878" y="5837236"/>
                </a:lnTo>
                <a:lnTo>
                  <a:pt x="7157830" y="5839151"/>
                </a:lnTo>
                <a:cubicBezTo>
                  <a:pt x="7165984" y="5842438"/>
                  <a:pt x="7172314" y="5849031"/>
                  <a:pt x="7174970" y="5857166"/>
                </a:cubicBezTo>
                <a:lnTo>
                  <a:pt x="7175155" y="5858331"/>
                </a:lnTo>
                <a:lnTo>
                  <a:pt x="7210679" y="5984679"/>
                </a:lnTo>
                <a:cubicBezTo>
                  <a:pt x="7212379" y="5990724"/>
                  <a:pt x="7208615" y="5996938"/>
                  <a:pt x="7202271" y="5998557"/>
                </a:cubicBezTo>
                <a:lnTo>
                  <a:pt x="7202271" y="5998558"/>
                </a:lnTo>
                <a:cubicBezTo>
                  <a:pt x="7195928" y="6000178"/>
                  <a:pt x="7189408" y="5996590"/>
                  <a:pt x="7187708" y="5990545"/>
                </a:cubicBezTo>
                <a:lnTo>
                  <a:pt x="7176332" y="5950082"/>
                </a:lnTo>
                <a:lnTo>
                  <a:pt x="7176332" y="5963062"/>
                </a:lnTo>
                <a:cubicBezTo>
                  <a:pt x="7176332" y="5967048"/>
                  <a:pt x="7175484" y="5970845"/>
                  <a:pt x="7173951" y="5974299"/>
                </a:cubicBezTo>
                <a:lnTo>
                  <a:pt x="7173210" y="5975346"/>
                </a:lnTo>
                <a:lnTo>
                  <a:pt x="7162550" y="6098273"/>
                </a:lnTo>
                <a:lnTo>
                  <a:pt x="7138632" y="6098273"/>
                </a:lnTo>
                <a:lnTo>
                  <a:pt x="7131813" y="6019644"/>
                </a:lnTo>
                <a:lnTo>
                  <a:pt x="7124994" y="6098273"/>
                </a:lnTo>
                <a:lnTo>
                  <a:pt x="7101076" y="6098273"/>
                </a:lnTo>
                <a:lnTo>
                  <a:pt x="7090416" y="5975346"/>
                </a:lnTo>
                <a:lnTo>
                  <a:pt x="7089675" y="5974299"/>
                </a:lnTo>
                <a:cubicBezTo>
                  <a:pt x="7088142" y="5970845"/>
                  <a:pt x="7087294" y="5967048"/>
                  <a:pt x="7087294" y="5963062"/>
                </a:cubicBezTo>
                <a:lnTo>
                  <a:pt x="7087294" y="5949485"/>
                </a:lnTo>
                <a:lnTo>
                  <a:pt x="7075892" y="5990038"/>
                </a:lnTo>
                <a:cubicBezTo>
                  <a:pt x="7075042" y="5993061"/>
                  <a:pt x="7072987" y="5995469"/>
                  <a:pt x="7070352" y="5996919"/>
                </a:cubicBezTo>
                <a:lnTo>
                  <a:pt x="7061329" y="5998051"/>
                </a:lnTo>
                <a:lnTo>
                  <a:pt x="7052921" y="5984172"/>
                </a:lnTo>
                <a:lnTo>
                  <a:pt x="7088829" y="5856463"/>
                </a:lnTo>
                <a:cubicBezTo>
                  <a:pt x="7089254" y="5854952"/>
                  <a:pt x="7089980" y="5853594"/>
                  <a:pt x="7090929" y="5852433"/>
                </a:cubicBezTo>
                <a:lnTo>
                  <a:pt x="7091126" y="5852270"/>
                </a:lnTo>
                <a:lnTo>
                  <a:pt x="7092468" y="5849610"/>
                </a:lnTo>
                <a:cubicBezTo>
                  <a:pt x="7095734" y="5845003"/>
                  <a:pt x="7100360" y="5841342"/>
                  <a:pt x="7105796" y="5839151"/>
                </a:cubicBezTo>
                <a:lnTo>
                  <a:pt x="7115749" y="5837236"/>
                </a:lnTo>
                <a:lnTo>
                  <a:pt x="7117831" y="5829297"/>
                </a:lnTo>
                <a:lnTo>
                  <a:pt x="7106837" y="5826858"/>
                </a:lnTo>
                <a:cubicBezTo>
                  <a:pt x="7083808" y="5816156"/>
                  <a:pt x="7067649" y="5791099"/>
                  <a:pt x="7067649" y="5761896"/>
                </a:cubicBezTo>
                <a:cubicBezTo>
                  <a:pt x="7067649" y="5722958"/>
                  <a:pt x="7096376" y="5691393"/>
                  <a:pt x="7131813" y="5691393"/>
                </a:cubicBezTo>
                <a:close/>
                <a:moveTo>
                  <a:pt x="11279894" y="5608783"/>
                </a:moveTo>
                <a:cubicBezTo>
                  <a:pt x="11315331" y="5608783"/>
                  <a:pt x="11344058" y="5640348"/>
                  <a:pt x="11344058" y="5679286"/>
                </a:cubicBezTo>
                <a:cubicBezTo>
                  <a:pt x="11344058" y="5708489"/>
                  <a:pt x="11327899" y="5733546"/>
                  <a:pt x="11304869" y="5744248"/>
                </a:cubicBezTo>
                <a:lnTo>
                  <a:pt x="11293876" y="5746687"/>
                </a:lnTo>
                <a:lnTo>
                  <a:pt x="11295958" y="5754626"/>
                </a:lnTo>
                <a:lnTo>
                  <a:pt x="11305911" y="5756541"/>
                </a:lnTo>
                <a:cubicBezTo>
                  <a:pt x="11314065" y="5759828"/>
                  <a:pt x="11320395" y="5766421"/>
                  <a:pt x="11323051" y="5774556"/>
                </a:cubicBezTo>
                <a:lnTo>
                  <a:pt x="11323235" y="5775721"/>
                </a:lnTo>
                <a:lnTo>
                  <a:pt x="11358760" y="5902069"/>
                </a:lnTo>
                <a:cubicBezTo>
                  <a:pt x="11360460" y="5908114"/>
                  <a:pt x="11356695" y="5914328"/>
                  <a:pt x="11350352" y="5915947"/>
                </a:cubicBezTo>
                <a:lnTo>
                  <a:pt x="11350352" y="5915948"/>
                </a:lnTo>
                <a:cubicBezTo>
                  <a:pt x="11344009" y="5917568"/>
                  <a:pt x="11337489" y="5913980"/>
                  <a:pt x="11335789" y="5907935"/>
                </a:cubicBezTo>
                <a:lnTo>
                  <a:pt x="11324412" y="5867472"/>
                </a:lnTo>
                <a:lnTo>
                  <a:pt x="11324412" y="5880452"/>
                </a:lnTo>
                <a:cubicBezTo>
                  <a:pt x="11324412" y="5884438"/>
                  <a:pt x="11323565" y="5888235"/>
                  <a:pt x="11322032" y="5891689"/>
                </a:cubicBezTo>
                <a:lnTo>
                  <a:pt x="11321291" y="5892736"/>
                </a:lnTo>
                <a:lnTo>
                  <a:pt x="11310631" y="6015663"/>
                </a:lnTo>
                <a:lnTo>
                  <a:pt x="11286713" y="6015663"/>
                </a:lnTo>
                <a:lnTo>
                  <a:pt x="11279894" y="5937034"/>
                </a:lnTo>
                <a:lnTo>
                  <a:pt x="11273075" y="6015663"/>
                </a:lnTo>
                <a:lnTo>
                  <a:pt x="11249157" y="6015663"/>
                </a:lnTo>
                <a:lnTo>
                  <a:pt x="11238497" y="5892736"/>
                </a:lnTo>
                <a:lnTo>
                  <a:pt x="11237756" y="5891689"/>
                </a:lnTo>
                <a:cubicBezTo>
                  <a:pt x="11236223" y="5888235"/>
                  <a:pt x="11235375" y="5884438"/>
                  <a:pt x="11235375" y="5880452"/>
                </a:cubicBezTo>
                <a:lnTo>
                  <a:pt x="11235375" y="5866875"/>
                </a:lnTo>
                <a:lnTo>
                  <a:pt x="11223973" y="5907428"/>
                </a:lnTo>
                <a:cubicBezTo>
                  <a:pt x="11222273" y="5913474"/>
                  <a:pt x="11215753" y="5917061"/>
                  <a:pt x="11209410" y="5915441"/>
                </a:cubicBezTo>
                <a:cubicBezTo>
                  <a:pt x="11203067" y="5913821"/>
                  <a:pt x="11199302" y="5907608"/>
                  <a:pt x="11201002" y="5901562"/>
                </a:cubicBezTo>
                <a:lnTo>
                  <a:pt x="11236910" y="5773853"/>
                </a:lnTo>
                <a:cubicBezTo>
                  <a:pt x="11237334" y="5772342"/>
                  <a:pt x="11238061" y="5770984"/>
                  <a:pt x="11239010" y="5769823"/>
                </a:cubicBezTo>
                <a:lnTo>
                  <a:pt x="11239207" y="5769660"/>
                </a:lnTo>
                <a:lnTo>
                  <a:pt x="11240549" y="5767000"/>
                </a:lnTo>
                <a:cubicBezTo>
                  <a:pt x="11243815" y="5762393"/>
                  <a:pt x="11248441" y="5758732"/>
                  <a:pt x="11253877" y="5756541"/>
                </a:cubicBezTo>
                <a:lnTo>
                  <a:pt x="11263829" y="5754626"/>
                </a:lnTo>
                <a:lnTo>
                  <a:pt x="11265912" y="5746687"/>
                </a:lnTo>
                <a:lnTo>
                  <a:pt x="11254918" y="5744248"/>
                </a:lnTo>
                <a:cubicBezTo>
                  <a:pt x="11231889" y="5733546"/>
                  <a:pt x="11215730" y="5708489"/>
                  <a:pt x="11215730" y="5679286"/>
                </a:cubicBezTo>
                <a:cubicBezTo>
                  <a:pt x="11215730" y="5640348"/>
                  <a:pt x="11244457" y="5608783"/>
                  <a:pt x="11279894" y="5608783"/>
                </a:cubicBezTo>
                <a:close/>
                <a:moveTo>
                  <a:pt x="2956861" y="5554690"/>
                </a:moveTo>
                <a:cubicBezTo>
                  <a:pt x="2992299" y="5554690"/>
                  <a:pt x="3021026" y="5586255"/>
                  <a:pt x="3021026" y="5625193"/>
                </a:cubicBezTo>
                <a:cubicBezTo>
                  <a:pt x="3021026" y="5654396"/>
                  <a:pt x="3004866" y="5679453"/>
                  <a:pt x="2981837" y="5690155"/>
                </a:cubicBezTo>
                <a:lnTo>
                  <a:pt x="2970844" y="5692594"/>
                </a:lnTo>
                <a:lnTo>
                  <a:pt x="2972926" y="5700533"/>
                </a:lnTo>
                <a:lnTo>
                  <a:pt x="2982878" y="5702448"/>
                </a:lnTo>
                <a:cubicBezTo>
                  <a:pt x="2991033" y="5705735"/>
                  <a:pt x="2997364" y="5712328"/>
                  <a:pt x="3000019" y="5720463"/>
                </a:cubicBezTo>
                <a:lnTo>
                  <a:pt x="3000204" y="5721628"/>
                </a:lnTo>
                <a:lnTo>
                  <a:pt x="3035728" y="5847976"/>
                </a:lnTo>
                <a:cubicBezTo>
                  <a:pt x="3037428" y="5854021"/>
                  <a:pt x="3033664" y="5860235"/>
                  <a:pt x="3027320" y="5861854"/>
                </a:cubicBezTo>
                <a:lnTo>
                  <a:pt x="3027321" y="5861855"/>
                </a:lnTo>
                <a:cubicBezTo>
                  <a:pt x="3020977" y="5863475"/>
                  <a:pt x="3014457" y="5859887"/>
                  <a:pt x="3012758" y="5853842"/>
                </a:cubicBezTo>
                <a:lnTo>
                  <a:pt x="3001380" y="5813379"/>
                </a:lnTo>
                <a:lnTo>
                  <a:pt x="3001380" y="5826359"/>
                </a:lnTo>
                <a:cubicBezTo>
                  <a:pt x="3001380" y="5830345"/>
                  <a:pt x="3000532" y="5834142"/>
                  <a:pt x="2999000" y="5837596"/>
                </a:cubicBezTo>
                <a:lnTo>
                  <a:pt x="2998260" y="5838643"/>
                </a:lnTo>
                <a:lnTo>
                  <a:pt x="2987600" y="5961570"/>
                </a:lnTo>
                <a:lnTo>
                  <a:pt x="2963680" y="5961570"/>
                </a:lnTo>
                <a:lnTo>
                  <a:pt x="2956861" y="5882941"/>
                </a:lnTo>
                <a:lnTo>
                  <a:pt x="2950044" y="5961570"/>
                </a:lnTo>
                <a:lnTo>
                  <a:pt x="2926124" y="5961570"/>
                </a:lnTo>
                <a:lnTo>
                  <a:pt x="2915464" y="5838643"/>
                </a:lnTo>
                <a:lnTo>
                  <a:pt x="2914722" y="5837596"/>
                </a:lnTo>
                <a:cubicBezTo>
                  <a:pt x="2913191" y="5834142"/>
                  <a:pt x="2912343" y="5830345"/>
                  <a:pt x="2912343" y="5826359"/>
                </a:cubicBezTo>
                <a:lnTo>
                  <a:pt x="2912343" y="5812782"/>
                </a:lnTo>
                <a:lnTo>
                  <a:pt x="2900941" y="5853335"/>
                </a:lnTo>
                <a:cubicBezTo>
                  <a:pt x="2900091" y="5856358"/>
                  <a:pt x="2898036" y="5858766"/>
                  <a:pt x="2895401" y="5860216"/>
                </a:cubicBezTo>
                <a:lnTo>
                  <a:pt x="2886378" y="5861348"/>
                </a:lnTo>
                <a:lnTo>
                  <a:pt x="2877969" y="5847469"/>
                </a:lnTo>
                <a:lnTo>
                  <a:pt x="2913879" y="5719760"/>
                </a:lnTo>
                <a:cubicBezTo>
                  <a:pt x="2914302" y="5718249"/>
                  <a:pt x="2915029" y="5716891"/>
                  <a:pt x="2915979" y="5715730"/>
                </a:cubicBezTo>
                <a:lnTo>
                  <a:pt x="2916175" y="5715567"/>
                </a:lnTo>
                <a:lnTo>
                  <a:pt x="2917516" y="5712907"/>
                </a:lnTo>
                <a:cubicBezTo>
                  <a:pt x="2920784" y="5708300"/>
                  <a:pt x="2925410" y="5704639"/>
                  <a:pt x="2930846" y="5702448"/>
                </a:cubicBezTo>
                <a:lnTo>
                  <a:pt x="2940797" y="5700533"/>
                </a:lnTo>
                <a:lnTo>
                  <a:pt x="2942880" y="5692594"/>
                </a:lnTo>
                <a:lnTo>
                  <a:pt x="2931886" y="5690155"/>
                </a:lnTo>
                <a:cubicBezTo>
                  <a:pt x="2908856" y="5679453"/>
                  <a:pt x="2892697" y="5654396"/>
                  <a:pt x="2892697" y="5625193"/>
                </a:cubicBezTo>
                <a:cubicBezTo>
                  <a:pt x="2892697" y="5586255"/>
                  <a:pt x="2921424" y="5554690"/>
                  <a:pt x="2956861" y="5554690"/>
                </a:cubicBezTo>
                <a:close/>
                <a:moveTo>
                  <a:pt x="8572638" y="5527428"/>
                </a:moveTo>
                <a:cubicBezTo>
                  <a:pt x="8608075" y="5527428"/>
                  <a:pt x="8636802" y="5558993"/>
                  <a:pt x="8636802" y="5597931"/>
                </a:cubicBezTo>
                <a:cubicBezTo>
                  <a:pt x="8636802" y="5627134"/>
                  <a:pt x="8620643" y="5652191"/>
                  <a:pt x="8597613" y="5662893"/>
                </a:cubicBezTo>
                <a:lnTo>
                  <a:pt x="8586620" y="5665332"/>
                </a:lnTo>
                <a:lnTo>
                  <a:pt x="8588702" y="5673271"/>
                </a:lnTo>
                <a:lnTo>
                  <a:pt x="8598655" y="5675186"/>
                </a:lnTo>
                <a:cubicBezTo>
                  <a:pt x="8606809" y="5678473"/>
                  <a:pt x="8613139" y="5685066"/>
                  <a:pt x="8615795" y="5693201"/>
                </a:cubicBezTo>
                <a:lnTo>
                  <a:pt x="8615979" y="5694366"/>
                </a:lnTo>
                <a:lnTo>
                  <a:pt x="8651504" y="5820714"/>
                </a:lnTo>
                <a:cubicBezTo>
                  <a:pt x="8653204" y="5826759"/>
                  <a:pt x="8649439" y="5832973"/>
                  <a:pt x="8643096" y="5834592"/>
                </a:cubicBezTo>
                <a:lnTo>
                  <a:pt x="8643096" y="5834593"/>
                </a:lnTo>
                <a:cubicBezTo>
                  <a:pt x="8636753" y="5836213"/>
                  <a:pt x="8630233" y="5832625"/>
                  <a:pt x="8628533" y="5826580"/>
                </a:cubicBezTo>
                <a:lnTo>
                  <a:pt x="8617156" y="5786117"/>
                </a:lnTo>
                <a:lnTo>
                  <a:pt x="8617156" y="5799097"/>
                </a:lnTo>
                <a:cubicBezTo>
                  <a:pt x="8617156" y="5803083"/>
                  <a:pt x="8616309" y="5806880"/>
                  <a:pt x="8614776" y="5810334"/>
                </a:cubicBezTo>
                <a:lnTo>
                  <a:pt x="8614035" y="5811381"/>
                </a:lnTo>
                <a:lnTo>
                  <a:pt x="8603375" y="5934308"/>
                </a:lnTo>
                <a:lnTo>
                  <a:pt x="8579457" y="5934308"/>
                </a:lnTo>
                <a:lnTo>
                  <a:pt x="8572638" y="5855679"/>
                </a:lnTo>
                <a:lnTo>
                  <a:pt x="8565819" y="5934308"/>
                </a:lnTo>
                <a:lnTo>
                  <a:pt x="8541901" y="5934308"/>
                </a:lnTo>
                <a:lnTo>
                  <a:pt x="8531241" y="5811381"/>
                </a:lnTo>
                <a:lnTo>
                  <a:pt x="8530500" y="5810334"/>
                </a:lnTo>
                <a:cubicBezTo>
                  <a:pt x="8528967" y="5806880"/>
                  <a:pt x="8528119" y="5803083"/>
                  <a:pt x="8528119" y="5799097"/>
                </a:cubicBezTo>
                <a:lnTo>
                  <a:pt x="8528119" y="5785520"/>
                </a:lnTo>
                <a:lnTo>
                  <a:pt x="8516717" y="5826073"/>
                </a:lnTo>
                <a:cubicBezTo>
                  <a:pt x="8515017" y="5832119"/>
                  <a:pt x="8508497" y="5835706"/>
                  <a:pt x="8502154" y="5834086"/>
                </a:cubicBezTo>
                <a:cubicBezTo>
                  <a:pt x="8495811" y="5832466"/>
                  <a:pt x="8492046" y="5826253"/>
                  <a:pt x="8493746" y="5820207"/>
                </a:cubicBezTo>
                <a:lnTo>
                  <a:pt x="8529654" y="5692498"/>
                </a:lnTo>
                <a:cubicBezTo>
                  <a:pt x="8530078" y="5690987"/>
                  <a:pt x="8530805" y="5689629"/>
                  <a:pt x="8531754" y="5688468"/>
                </a:cubicBezTo>
                <a:lnTo>
                  <a:pt x="8531951" y="5688305"/>
                </a:lnTo>
                <a:lnTo>
                  <a:pt x="8533293" y="5685645"/>
                </a:lnTo>
                <a:cubicBezTo>
                  <a:pt x="8536559" y="5681038"/>
                  <a:pt x="8541185" y="5677377"/>
                  <a:pt x="8546621" y="5675186"/>
                </a:cubicBezTo>
                <a:lnTo>
                  <a:pt x="8556573" y="5673271"/>
                </a:lnTo>
                <a:lnTo>
                  <a:pt x="8558656" y="5665332"/>
                </a:lnTo>
                <a:lnTo>
                  <a:pt x="8547662" y="5662893"/>
                </a:lnTo>
                <a:cubicBezTo>
                  <a:pt x="8524633" y="5652191"/>
                  <a:pt x="8508474" y="5627134"/>
                  <a:pt x="8508474" y="5597931"/>
                </a:cubicBezTo>
                <a:cubicBezTo>
                  <a:pt x="8508474" y="5558993"/>
                  <a:pt x="8537201" y="5527428"/>
                  <a:pt x="8572638" y="5527428"/>
                </a:cubicBezTo>
                <a:close/>
                <a:moveTo>
                  <a:pt x="5837326" y="5525276"/>
                </a:moveTo>
                <a:cubicBezTo>
                  <a:pt x="5872763" y="5525276"/>
                  <a:pt x="5901490" y="5556841"/>
                  <a:pt x="5901490" y="5595779"/>
                </a:cubicBezTo>
                <a:cubicBezTo>
                  <a:pt x="5901490" y="5624982"/>
                  <a:pt x="5885331" y="5650039"/>
                  <a:pt x="5862302" y="5660741"/>
                </a:cubicBezTo>
                <a:lnTo>
                  <a:pt x="5851308" y="5663180"/>
                </a:lnTo>
                <a:lnTo>
                  <a:pt x="5853391" y="5671119"/>
                </a:lnTo>
                <a:lnTo>
                  <a:pt x="5863343" y="5673034"/>
                </a:lnTo>
                <a:cubicBezTo>
                  <a:pt x="5871497" y="5676321"/>
                  <a:pt x="5877827" y="5682914"/>
                  <a:pt x="5880483" y="5691049"/>
                </a:cubicBezTo>
                <a:lnTo>
                  <a:pt x="5880668" y="5692214"/>
                </a:lnTo>
                <a:lnTo>
                  <a:pt x="5916192" y="5818562"/>
                </a:lnTo>
                <a:cubicBezTo>
                  <a:pt x="5917892" y="5824607"/>
                  <a:pt x="5914128" y="5830821"/>
                  <a:pt x="5907784" y="5832440"/>
                </a:cubicBezTo>
                <a:lnTo>
                  <a:pt x="5907784" y="5832441"/>
                </a:lnTo>
                <a:cubicBezTo>
                  <a:pt x="5901441" y="5834061"/>
                  <a:pt x="5894921" y="5830473"/>
                  <a:pt x="5893221" y="5824428"/>
                </a:cubicBezTo>
                <a:lnTo>
                  <a:pt x="5881845" y="5783965"/>
                </a:lnTo>
                <a:lnTo>
                  <a:pt x="5881845" y="5796945"/>
                </a:lnTo>
                <a:cubicBezTo>
                  <a:pt x="5881845" y="5800931"/>
                  <a:pt x="5880997" y="5804728"/>
                  <a:pt x="5879464" y="5808182"/>
                </a:cubicBezTo>
                <a:lnTo>
                  <a:pt x="5878723" y="5809229"/>
                </a:lnTo>
                <a:lnTo>
                  <a:pt x="5868063" y="5932156"/>
                </a:lnTo>
                <a:lnTo>
                  <a:pt x="5844145" y="5932156"/>
                </a:lnTo>
                <a:lnTo>
                  <a:pt x="5837326" y="5853527"/>
                </a:lnTo>
                <a:lnTo>
                  <a:pt x="5830507" y="5932156"/>
                </a:lnTo>
                <a:lnTo>
                  <a:pt x="5806589" y="5932156"/>
                </a:lnTo>
                <a:lnTo>
                  <a:pt x="5795929" y="5809229"/>
                </a:lnTo>
                <a:lnTo>
                  <a:pt x="5795188" y="5808182"/>
                </a:lnTo>
                <a:cubicBezTo>
                  <a:pt x="5793655" y="5804728"/>
                  <a:pt x="5792808" y="5800931"/>
                  <a:pt x="5792808" y="5796945"/>
                </a:cubicBezTo>
                <a:lnTo>
                  <a:pt x="5792808" y="5783368"/>
                </a:lnTo>
                <a:lnTo>
                  <a:pt x="5781406" y="5823921"/>
                </a:lnTo>
                <a:cubicBezTo>
                  <a:pt x="5780555" y="5826944"/>
                  <a:pt x="5778501" y="5829352"/>
                  <a:pt x="5775866" y="5830802"/>
                </a:cubicBezTo>
                <a:lnTo>
                  <a:pt x="5766842" y="5831934"/>
                </a:lnTo>
                <a:lnTo>
                  <a:pt x="5758435" y="5818055"/>
                </a:lnTo>
                <a:lnTo>
                  <a:pt x="5794344" y="5690346"/>
                </a:lnTo>
                <a:cubicBezTo>
                  <a:pt x="5794767" y="5688835"/>
                  <a:pt x="5795493" y="5687477"/>
                  <a:pt x="5796442" y="5686316"/>
                </a:cubicBezTo>
                <a:lnTo>
                  <a:pt x="5796639" y="5686153"/>
                </a:lnTo>
                <a:lnTo>
                  <a:pt x="5797981" y="5683493"/>
                </a:lnTo>
                <a:cubicBezTo>
                  <a:pt x="5801247" y="5678886"/>
                  <a:pt x="5805873" y="5675225"/>
                  <a:pt x="5811309" y="5673034"/>
                </a:cubicBezTo>
                <a:lnTo>
                  <a:pt x="5821262" y="5671119"/>
                </a:lnTo>
                <a:lnTo>
                  <a:pt x="5823344" y="5663180"/>
                </a:lnTo>
                <a:lnTo>
                  <a:pt x="5812350" y="5660741"/>
                </a:lnTo>
                <a:cubicBezTo>
                  <a:pt x="5789321" y="5650039"/>
                  <a:pt x="5773162" y="5624982"/>
                  <a:pt x="5773162" y="5595779"/>
                </a:cubicBezTo>
                <a:cubicBezTo>
                  <a:pt x="5773162" y="5556841"/>
                  <a:pt x="5801889" y="5525276"/>
                  <a:pt x="5837326" y="5525276"/>
                </a:cubicBezTo>
                <a:close/>
                <a:moveTo>
                  <a:pt x="9702699" y="5511556"/>
                </a:moveTo>
                <a:cubicBezTo>
                  <a:pt x="9738136" y="5511556"/>
                  <a:pt x="9766863" y="5543121"/>
                  <a:pt x="9766863" y="5582059"/>
                </a:cubicBezTo>
                <a:cubicBezTo>
                  <a:pt x="9766863" y="5611262"/>
                  <a:pt x="9750704" y="5636319"/>
                  <a:pt x="9727674" y="5647021"/>
                </a:cubicBezTo>
                <a:lnTo>
                  <a:pt x="9716681" y="5649460"/>
                </a:lnTo>
                <a:lnTo>
                  <a:pt x="9718763" y="5657399"/>
                </a:lnTo>
                <a:lnTo>
                  <a:pt x="9728716" y="5659314"/>
                </a:lnTo>
                <a:cubicBezTo>
                  <a:pt x="9736870" y="5662601"/>
                  <a:pt x="9743200" y="5669194"/>
                  <a:pt x="9745856" y="5677329"/>
                </a:cubicBezTo>
                <a:lnTo>
                  <a:pt x="9746040" y="5678494"/>
                </a:lnTo>
                <a:lnTo>
                  <a:pt x="9781565" y="5804842"/>
                </a:lnTo>
                <a:cubicBezTo>
                  <a:pt x="9783265" y="5810887"/>
                  <a:pt x="9779500" y="5817101"/>
                  <a:pt x="9773157" y="5818720"/>
                </a:cubicBezTo>
                <a:lnTo>
                  <a:pt x="9773157" y="5818721"/>
                </a:lnTo>
                <a:cubicBezTo>
                  <a:pt x="9766814" y="5820341"/>
                  <a:pt x="9760294" y="5816753"/>
                  <a:pt x="9758594" y="5810708"/>
                </a:cubicBezTo>
                <a:lnTo>
                  <a:pt x="9747217" y="5770245"/>
                </a:lnTo>
                <a:lnTo>
                  <a:pt x="9747217" y="5783225"/>
                </a:lnTo>
                <a:cubicBezTo>
                  <a:pt x="9747217" y="5787211"/>
                  <a:pt x="9746370" y="5791008"/>
                  <a:pt x="9744837" y="5794462"/>
                </a:cubicBezTo>
                <a:lnTo>
                  <a:pt x="9744096" y="5795509"/>
                </a:lnTo>
                <a:lnTo>
                  <a:pt x="9733436" y="5918436"/>
                </a:lnTo>
                <a:lnTo>
                  <a:pt x="9709518" y="5918436"/>
                </a:lnTo>
                <a:lnTo>
                  <a:pt x="9702699" y="5839807"/>
                </a:lnTo>
                <a:lnTo>
                  <a:pt x="9695880" y="5918436"/>
                </a:lnTo>
                <a:lnTo>
                  <a:pt x="9671962" y="5918436"/>
                </a:lnTo>
                <a:lnTo>
                  <a:pt x="9661302" y="5795509"/>
                </a:lnTo>
                <a:lnTo>
                  <a:pt x="9660561" y="5794462"/>
                </a:lnTo>
                <a:cubicBezTo>
                  <a:pt x="9659028" y="5791008"/>
                  <a:pt x="9658180" y="5787211"/>
                  <a:pt x="9658180" y="5783225"/>
                </a:cubicBezTo>
                <a:lnTo>
                  <a:pt x="9658180" y="5769648"/>
                </a:lnTo>
                <a:lnTo>
                  <a:pt x="9646778" y="5810201"/>
                </a:lnTo>
                <a:cubicBezTo>
                  <a:pt x="9645078" y="5816247"/>
                  <a:pt x="9638558" y="5819834"/>
                  <a:pt x="9632215" y="5818214"/>
                </a:cubicBezTo>
                <a:cubicBezTo>
                  <a:pt x="9625872" y="5816594"/>
                  <a:pt x="9622107" y="5810381"/>
                  <a:pt x="9623807" y="5804335"/>
                </a:cubicBezTo>
                <a:lnTo>
                  <a:pt x="9659715" y="5676626"/>
                </a:lnTo>
                <a:cubicBezTo>
                  <a:pt x="9660139" y="5675115"/>
                  <a:pt x="9660866" y="5673757"/>
                  <a:pt x="9661815" y="5672596"/>
                </a:cubicBezTo>
                <a:lnTo>
                  <a:pt x="9662012" y="5672433"/>
                </a:lnTo>
                <a:lnTo>
                  <a:pt x="9663354" y="5669773"/>
                </a:lnTo>
                <a:cubicBezTo>
                  <a:pt x="9666620" y="5665166"/>
                  <a:pt x="9671246" y="5661505"/>
                  <a:pt x="9676682" y="5659314"/>
                </a:cubicBezTo>
                <a:lnTo>
                  <a:pt x="9686634" y="5657399"/>
                </a:lnTo>
                <a:lnTo>
                  <a:pt x="9688717" y="5649460"/>
                </a:lnTo>
                <a:lnTo>
                  <a:pt x="9677723" y="5647021"/>
                </a:lnTo>
                <a:cubicBezTo>
                  <a:pt x="9654694" y="5636319"/>
                  <a:pt x="9638535" y="5611262"/>
                  <a:pt x="9638535" y="5582059"/>
                </a:cubicBezTo>
                <a:cubicBezTo>
                  <a:pt x="9638535" y="5543121"/>
                  <a:pt x="9667262" y="5511556"/>
                  <a:pt x="9702699" y="5511556"/>
                </a:cubicBezTo>
                <a:close/>
                <a:moveTo>
                  <a:pt x="778481" y="5405343"/>
                </a:moveTo>
                <a:cubicBezTo>
                  <a:pt x="813918" y="5405343"/>
                  <a:pt x="842646" y="5436908"/>
                  <a:pt x="842646" y="5475846"/>
                </a:cubicBezTo>
                <a:cubicBezTo>
                  <a:pt x="842646" y="5505049"/>
                  <a:pt x="826486" y="5530106"/>
                  <a:pt x="803457" y="5540808"/>
                </a:cubicBezTo>
                <a:lnTo>
                  <a:pt x="792464" y="5543247"/>
                </a:lnTo>
                <a:lnTo>
                  <a:pt x="794546" y="5551186"/>
                </a:lnTo>
                <a:lnTo>
                  <a:pt x="804498" y="5553101"/>
                </a:lnTo>
                <a:cubicBezTo>
                  <a:pt x="812653" y="5556388"/>
                  <a:pt x="818983" y="5562981"/>
                  <a:pt x="821638" y="5571116"/>
                </a:cubicBezTo>
                <a:lnTo>
                  <a:pt x="821823" y="5572281"/>
                </a:lnTo>
                <a:lnTo>
                  <a:pt x="857348" y="5698629"/>
                </a:lnTo>
                <a:cubicBezTo>
                  <a:pt x="859047" y="5704674"/>
                  <a:pt x="855283" y="5710888"/>
                  <a:pt x="848940" y="5712507"/>
                </a:cubicBezTo>
                <a:lnTo>
                  <a:pt x="848940" y="5712508"/>
                </a:lnTo>
                <a:cubicBezTo>
                  <a:pt x="842597" y="5714128"/>
                  <a:pt x="836076" y="5710540"/>
                  <a:pt x="834377" y="5704495"/>
                </a:cubicBezTo>
                <a:lnTo>
                  <a:pt x="823000" y="5664032"/>
                </a:lnTo>
                <a:lnTo>
                  <a:pt x="823000" y="5677012"/>
                </a:lnTo>
                <a:cubicBezTo>
                  <a:pt x="823000" y="5680998"/>
                  <a:pt x="822152" y="5684795"/>
                  <a:pt x="820619" y="5688249"/>
                </a:cubicBezTo>
                <a:lnTo>
                  <a:pt x="819878" y="5689296"/>
                </a:lnTo>
                <a:lnTo>
                  <a:pt x="809219" y="5812223"/>
                </a:lnTo>
                <a:lnTo>
                  <a:pt x="785300" y="5812223"/>
                </a:lnTo>
                <a:lnTo>
                  <a:pt x="778481" y="5733594"/>
                </a:lnTo>
                <a:lnTo>
                  <a:pt x="771663" y="5812223"/>
                </a:lnTo>
                <a:lnTo>
                  <a:pt x="747744" y="5812223"/>
                </a:lnTo>
                <a:lnTo>
                  <a:pt x="737084" y="5689296"/>
                </a:lnTo>
                <a:lnTo>
                  <a:pt x="736343" y="5688249"/>
                </a:lnTo>
                <a:cubicBezTo>
                  <a:pt x="734811" y="5684795"/>
                  <a:pt x="733963" y="5680998"/>
                  <a:pt x="733963" y="5677012"/>
                </a:cubicBezTo>
                <a:lnTo>
                  <a:pt x="733963" y="5663435"/>
                </a:lnTo>
                <a:lnTo>
                  <a:pt x="722561" y="5703988"/>
                </a:lnTo>
                <a:cubicBezTo>
                  <a:pt x="721711" y="5707011"/>
                  <a:pt x="719656" y="5709419"/>
                  <a:pt x="717020" y="5710869"/>
                </a:cubicBezTo>
                <a:lnTo>
                  <a:pt x="707998" y="5712001"/>
                </a:lnTo>
                <a:lnTo>
                  <a:pt x="699590" y="5698122"/>
                </a:lnTo>
                <a:lnTo>
                  <a:pt x="735497" y="5570413"/>
                </a:lnTo>
                <a:cubicBezTo>
                  <a:pt x="735922" y="5568902"/>
                  <a:pt x="736648" y="5567544"/>
                  <a:pt x="737598" y="5566383"/>
                </a:cubicBezTo>
                <a:lnTo>
                  <a:pt x="737795" y="5566220"/>
                </a:lnTo>
                <a:lnTo>
                  <a:pt x="739136" y="5563560"/>
                </a:lnTo>
                <a:cubicBezTo>
                  <a:pt x="742403" y="5558953"/>
                  <a:pt x="747029" y="5555292"/>
                  <a:pt x="752465" y="5553101"/>
                </a:cubicBezTo>
                <a:lnTo>
                  <a:pt x="762417" y="5551186"/>
                </a:lnTo>
                <a:lnTo>
                  <a:pt x="764500" y="5543247"/>
                </a:lnTo>
                <a:lnTo>
                  <a:pt x="753506" y="5540808"/>
                </a:lnTo>
                <a:cubicBezTo>
                  <a:pt x="730477" y="5530106"/>
                  <a:pt x="714317" y="5505049"/>
                  <a:pt x="714317" y="5475846"/>
                </a:cubicBezTo>
                <a:cubicBezTo>
                  <a:pt x="714317" y="5436908"/>
                  <a:pt x="743045" y="5405343"/>
                  <a:pt x="778481" y="5405343"/>
                </a:cubicBezTo>
                <a:close/>
                <a:moveTo>
                  <a:pt x="10548086" y="5390787"/>
                </a:moveTo>
                <a:cubicBezTo>
                  <a:pt x="10583523" y="5390787"/>
                  <a:pt x="10612250" y="5422352"/>
                  <a:pt x="10612250" y="5461290"/>
                </a:cubicBezTo>
                <a:cubicBezTo>
                  <a:pt x="10612250" y="5490493"/>
                  <a:pt x="10596091" y="5515550"/>
                  <a:pt x="10573061" y="5526252"/>
                </a:cubicBezTo>
                <a:lnTo>
                  <a:pt x="10562068" y="5528691"/>
                </a:lnTo>
                <a:lnTo>
                  <a:pt x="10564150" y="5536630"/>
                </a:lnTo>
                <a:lnTo>
                  <a:pt x="10574103" y="5538545"/>
                </a:lnTo>
                <a:cubicBezTo>
                  <a:pt x="10582257" y="5541832"/>
                  <a:pt x="10588587" y="5548425"/>
                  <a:pt x="10591243" y="5556560"/>
                </a:cubicBezTo>
                <a:lnTo>
                  <a:pt x="10591427" y="5557725"/>
                </a:lnTo>
                <a:lnTo>
                  <a:pt x="10626952" y="5684073"/>
                </a:lnTo>
                <a:cubicBezTo>
                  <a:pt x="10628652" y="5690118"/>
                  <a:pt x="10624887" y="5696332"/>
                  <a:pt x="10618544" y="5697951"/>
                </a:cubicBezTo>
                <a:lnTo>
                  <a:pt x="10618544" y="5697952"/>
                </a:lnTo>
                <a:cubicBezTo>
                  <a:pt x="10612201" y="5699572"/>
                  <a:pt x="10605681" y="5695984"/>
                  <a:pt x="10603981" y="5689939"/>
                </a:cubicBezTo>
                <a:lnTo>
                  <a:pt x="10592604" y="5649476"/>
                </a:lnTo>
                <a:lnTo>
                  <a:pt x="10592604" y="5662456"/>
                </a:lnTo>
                <a:cubicBezTo>
                  <a:pt x="10592604" y="5666442"/>
                  <a:pt x="10591757" y="5670239"/>
                  <a:pt x="10590224" y="5673693"/>
                </a:cubicBezTo>
                <a:lnTo>
                  <a:pt x="10589483" y="5674740"/>
                </a:lnTo>
                <a:lnTo>
                  <a:pt x="10578823" y="5797667"/>
                </a:lnTo>
                <a:lnTo>
                  <a:pt x="10554905" y="5797667"/>
                </a:lnTo>
                <a:lnTo>
                  <a:pt x="10548086" y="5719038"/>
                </a:lnTo>
                <a:lnTo>
                  <a:pt x="10541267" y="5797667"/>
                </a:lnTo>
                <a:lnTo>
                  <a:pt x="10517349" y="5797667"/>
                </a:lnTo>
                <a:lnTo>
                  <a:pt x="10506689" y="5674740"/>
                </a:lnTo>
                <a:lnTo>
                  <a:pt x="10505948" y="5673693"/>
                </a:lnTo>
                <a:cubicBezTo>
                  <a:pt x="10504415" y="5670239"/>
                  <a:pt x="10503567" y="5666442"/>
                  <a:pt x="10503567" y="5662456"/>
                </a:cubicBezTo>
                <a:lnTo>
                  <a:pt x="10503567" y="5648879"/>
                </a:lnTo>
                <a:lnTo>
                  <a:pt x="10492165" y="5689432"/>
                </a:lnTo>
                <a:cubicBezTo>
                  <a:pt x="10490465" y="5695478"/>
                  <a:pt x="10483945" y="5699065"/>
                  <a:pt x="10477602" y="5697445"/>
                </a:cubicBezTo>
                <a:cubicBezTo>
                  <a:pt x="10471259" y="5695825"/>
                  <a:pt x="10467494" y="5689612"/>
                  <a:pt x="10469194" y="5683566"/>
                </a:cubicBezTo>
                <a:lnTo>
                  <a:pt x="10505102" y="5555857"/>
                </a:lnTo>
                <a:cubicBezTo>
                  <a:pt x="10505526" y="5554346"/>
                  <a:pt x="10506253" y="5552988"/>
                  <a:pt x="10507202" y="5551827"/>
                </a:cubicBezTo>
                <a:lnTo>
                  <a:pt x="10507399" y="5551664"/>
                </a:lnTo>
                <a:lnTo>
                  <a:pt x="10508741" y="5549004"/>
                </a:lnTo>
                <a:cubicBezTo>
                  <a:pt x="10512007" y="5544397"/>
                  <a:pt x="10516633" y="5540736"/>
                  <a:pt x="10522069" y="5538545"/>
                </a:cubicBezTo>
                <a:lnTo>
                  <a:pt x="10532021" y="5536630"/>
                </a:lnTo>
                <a:lnTo>
                  <a:pt x="10534104" y="5528691"/>
                </a:lnTo>
                <a:lnTo>
                  <a:pt x="10523110" y="5526252"/>
                </a:lnTo>
                <a:cubicBezTo>
                  <a:pt x="10500081" y="5515550"/>
                  <a:pt x="10483922" y="5490493"/>
                  <a:pt x="10483922" y="5461290"/>
                </a:cubicBezTo>
                <a:cubicBezTo>
                  <a:pt x="10483922" y="5422352"/>
                  <a:pt x="10512649" y="5390787"/>
                  <a:pt x="10548086" y="5390787"/>
                </a:cubicBezTo>
                <a:close/>
                <a:moveTo>
                  <a:pt x="3553090" y="5354904"/>
                </a:moveTo>
                <a:cubicBezTo>
                  <a:pt x="3588528" y="5354904"/>
                  <a:pt x="3617254" y="5386469"/>
                  <a:pt x="3617254" y="5425407"/>
                </a:cubicBezTo>
                <a:cubicBezTo>
                  <a:pt x="3617254" y="5454610"/>
                  <a:pt x="3601095" y="5479667"/>
                  <a:pt x="3578066" y="5490369"/>
                </a:cubicBezTo>
                <a:lnTo>
                  <a:pt x="3567073" y="5492808"/>
                </a:lnTo>
                <a:lnTo>
                  <a:pt x="3569155" y="5500747"/>
                </a:lnTo>
                <a:lnTo>
                  <a:pt x="3579107" y="5502662"/>
                </a:lnTo>
                <a:cubicBezTo>
                  <a:pt x="3587262" y="5505949"/>
                  <a:pt x="3593592" y="5512542"/>
                  <a:pt x="3596247" y="5520677"/>
                </a:cubicBezTo>
                <a:lnTo>
                  <a:pt x="3596433" y="5521842"/>
                </a:lnTo>
                <a:lnTo>
                  <a:pt x="3631957" y="5648190"/>
                </a:lnTo>
                <a:cubicBezTo>
                  <a:pt x="3633657" y="5654235"/>
                  <a:pt x="3629892" y="5660449"/>
                  <a:pt x="3623549" y="5662068"/>
                </a:cubicBezTo>
                <a:lnTo>
                  <a:pt x="3623549" y="5662069"/>
                </a:lnTo>
                <a:cubicBezTo>
                  <a:pt x="3617206" y="5663689"/>
                  <a:pt x="3610685" y="5660101"/>
                  <a:pt x="3608986" y="5654056"/>
                </a:cubicBezTo>
                <a:lnTo>
                  <a:pt x="3597610" y="5613593"/>
                </a:lnTo>
                <a:lnTo>
                  <a:pt x="3597610" y="5626573"/>
                </a:lnTo>
                <a:cubicBezTo>
                  <a:pt x="3597610" y="5630559"/>
                  <a:pt x="3596762" y="5634356"/>
                  <a:pt x="3595228" y="5637810"/>
                </a:cubicBezTo>
                <a:lnTo>
                  <a:pt x="3594488" y="5638857"/>
                </a:lnTo>
                <a:lnTo>
                  <a:pt x="3583827" y="5761784"/>
                </a:lnTo>
                <a:lnTo>
                  <a:pt x="3559910" y="5761784"/>
                </a:lnTo>
                <a:lnTo>
                  <a:pt x="3553090" y="5683155"/>
                </a:lnTo>
                <a:lnTo>
                  <a:pt x="3546272" y="5761784"/>
                </a:lnTo>
                <a:lnTo>
                  <a:pt x="3522354" y="5761784"/>
                </a:lnTo>
                <a:lnTo>
                  <a:pt x="3511694" y="5638857"/>
                </a:lnTo>
                <a:lnTo>
                  <a:pt x="3510952" y="5637810"/>
                </a:lnTo>
                <a:cubicBezTo>
                  <a:pt x="3509419" y="5634356"/>
                  <a:pt x="3508572" y="5630559"/>
                  <a:pt x="3508572" y="5626573"/>
                </a:cubicBezTo>
                <a:lnTo>
                  <a:pt x="3508572" y="5612996"/>
                </a:lnTo>
                <a:lnTo>
                  <a:pt x="3497170" y="5653549"/>
                </a:lnTo>
                <a:cubicBezTo>
                  <a:pt x="3496319" y="5656572"/>
                  <a:pt x="3494265" y="5658980"/>
                  <a:pt x="3491629" y="5660430"/>
                </a:cubicBezTo>
                <a:lnTo>
                  <a:pt x="3482606" y="5661562"/>
                </a:lnTo>
                <a:lnTo>
                  <a:pt x="3474198" y="5647683"/>
                </a:lnTo>
                <a:lnTo>
                  <a:pt x="3510106" y="5519974"/>
                </a:lnTo>
                <a:cubicBezTo>
                  <a:pt x="3510531" y="5518463"/>
                  <a:pt x="3511256" y="5517105"/>
                  <a:pt x="3512206" y="5515944"/>
                </a:cubicBezTo>
                <a:lnTo>
                  <a:pt x="3512404" y="5515781"/>
                </a:lnTo>
                <a:lnTo>
                  <a:pt x="3513746" y="5513121"/>
                </a:lnTo>
                <a:cubicBezTo>
                  <a:pt x="3517011" y="5508514"/>
                  <a:pt x="3521637" y="5504853"/>
                  <a:pt x="3527074" y="5502662"/>
                </a:cubicBezTo>
                <a:lnTo>
                  <a:pt x="3537026" y="5500747"/>
                </a:lnTo>
                <a:lnTo>
                  <a:pt x="3539109" y="5492808"/>
                </a:lnTo>
                <a:lnTo>
                  <a:pt x="3528115" y="5490369"/>
                </a:lnTo>
                <a:cubicBezTo>
                  <a:pt x="3505085" y="5479667"/>
                  <a:pt x="3488927" y="5454610"/>
                  <a:pt x="3488927" y="5425407"/>
                </a:cubicBezTo>
                <a:cubicBezTo>
                  <a:pt x="3488927" y="5386469"/>
                  <a:pt x="3517654" y="5354904"/>
                  <a:pt x="3553090" y="5354904"/>
                </a:cubicBezTo>
                <a:close/>
                <a:moveTo>
                  <a:pt x="174624" y="5354902"/>
                </a:moveTo>
                <a:cubicBezTo>
                  <a:pt x="210061" y="5354902"/>
                  <a:pt x="238788" y="5386467"/>
                  <a:pt x="238788" y="5425405"/>
                </a:cubicBezTo>
                <a:cubicBezTo>
                  <a:pt x="238788" y="5454608"/>
                  <a:pt x="222629" y="5479665"/>
                  <a:pt x="199600" y="5490367"/>
                </a:cubicBezTo>
                <a:lnTo>
                  <a:pt x="188606" y="5492806"/>
                </a:lnTo>
                <a:lnTo>
                  <a:pt x="190688" y="5500745"/>
                </a:lnTo>
                <a:lnTo>
                  <a:pt x="200641" y="5502660"/>
                </a:lnTo>
                <a:cubicBezTo>
                  <a:pt x="208795" y="5505947"/>
                  <a:pt x="215125" y="5512540"/>
                  <a:pt x="217781" y="5520675"/>
                </a:cubicBezTo>
                <a:lnTo>
                  <a:pt x="217965" y="5521840"/>
                </a:lnTo>
                <a:lnTo>
                  <a:pt x="253490" y="5648188"/>
                </a:lnTo>
                <a:cubicBezTo>
                  <a:pt x="255190" y="5654233"/>
                  <a:pt x="251425" y="5660447"/>
                  <a:pt x="245082" y="5662066"/>
                </a:cubicBezTo>
                <a:lnTo>
                  <a:pt x="245082" y="5662067"/>
                </a:lnTo>
                <a:cubicBezTo>
                  <a:pt x="238739" y="5663687"/>
                  <a:pt x="232219" y="5660099"/>
                  <a:pt x="230520" y="5654054"/>
                </a:cubicBezTo>
                <a:lnTo>
                  <a:pt x="219143" y="5613591"/>
                </a:lnTo>
                <a:lnTo>
                  <a:pt x="219143" y="5626571"/>
                </a:lnTo>
                <a:cubicBezTo>
                  <a:pt x="219143" y="5630557"/>
                  <a:pt x="218295" y="5634354"/>
                  <a:pt x="216762" y="5637808"/>
                </a:cubicBezTo>
                <a:lnTo>
                  <a:pt x="216021" y="5638855"/>
                </a:lnTo>
                <a:lnTo>
                  <a:pt x="205361" y="5761782"/>
                </a:lnTo>
                <a:lnTo>
                  <a:pt x="181443" y="5761782"/>
                </a:lnTo>
                <a:lnTo>
                  <a:pt x="174624" y="5683153"/>
                </a:lnTo>
                <a:lnTo>
                  <a:pt x="167805" y="5761782"/>
                </a:lnTo>
                <a:lnTo>
                  <a:pt x="143887" y="5761782"/>
                </a:lnTo>
                <a:lnTo>
                  <a:pt x="133227" y="5638855"/>
                </a:lnTo>
                <a:lnTo>
                  <a:pt x="132486" y="5637808"/>
                </a:lnTo>
                <a:cubicBezTo>
                  <a:pt x="130953" y="5634354"/>
                  <a:pt x="130105" y="5630557"/>
                  <a:pt x="130105" y="5626571"/>
                </a:cubicBezTo>
                <a:lnTo>
                  <a:pt x="130105" y="5612994"/>
                </a:lnTo>
                <a:lnTo>
                  <a:pt x="118703" y="5653547"/>
                </a:lnTo>
                <a:cubicBezTo>
                  <a:pt x="117853" y="5656570"/>
                  <a:pt x="115798" y="5658978"/>
                  <a:pt x="113163" y="5660428"/>
                </a:cubicBezTo>
                <a:lnTo>
                  <a:pt x="104140" y="5661560"/>
                </a:lnTo>
                <a:lnTo>
                  <a:pt x="95732" y="5647681"/>
                </a:lnTo>
                <a:lnTo>
                  <a:pt x="131640" y="5519972"/>
                </a:lnTo>
                <a:cubicBezTo>
                  <a:pt x="132065" y="5518461"/>
                  <a:pt x="132791" y="5517103"/>
                  <a:pt x="133740" y="5515942"/>
                </a:cubicBezTo>
                <a:lnTo>
                  <a:pt x="133937" y="5515779"/>
                </a:lnTo>
                <a:lnTo>
                  <a:pt x="135279" y="5513119"/>
                </a:lnTo>
                <a:cubicBezTo>
                  <a:pt x="138545" y="5508512"/>
                  <a:pt x="143171" y="5504851"/>
                  <a:pt x="148607" y="5502660"/>
                </a:cubicBezTo>
                <a:lnTo>
                  <a:pt x="158559" y="5500745"/>
                </a:lnTo>
                <a:lnTo>
                  <a:pt x="160642" y="5492806"/>
                </a:lnTo>
                <a:lnTo>
                  <a:pt x="149649" y="5490367"/>
                </a:lnTo>
                <a:cubicBezTo>
                  <a:pt x="126619" y="5479665"/>
                  <a:pt x="110460" y="5454608"/>
                  <a:pt x="110460" y="5425405"/>
                </a:cubicBezTo>
                <a:cubicBezTo>
                  <a:pt x="110460" y="5386467"/>
                  <a:pt x="139187" y="5354902"/>
                  <a:pt x="174624" y="5354902"/>
                </a:cubicBezTo>
                <a:close/>
                <a:moveTo>
                  <a:pt x="1921693" y="5330403"/>
                </a:moveTo>
                <a:cubicBezTo>
                  <a:pt x="1957131" y="5330403"/>
                  <a:pt x="1985860" y="5361968"/>
                  <a:pt x="1985860" y="5400906"/>
                </a:cubicBezTo>
                <a:cubicBezTo>
                  <a:pt x="1985860" y="5430109"/>
                  <a:pt x="1969700" y="5455166"/>
                  <a:pt x="1946673" y="5465868"/>
                </a:cubicBezTo>
                <a:lnTo>
                  <a:pt x="1935676" y="5468307"/>
                </a:lnTo>
                <a:lnTo>
                  <a:pt x="1937759" y="5476246"/>
                </a:lnTo>
                <a:lnTo>
                  <a:pt x="1947710" y="5478161"/>
                </a:lnTo>
                <a:cubicBezTo>
                  <a:pt x="1955867" y="5481448"/>
                  <a:pt x="1962195" y="5488041"/>
                  <a:pt x="1964851" y="5496176"/>
                </a:cubicBezTo>
                <a:lnTo>
                  <a:pt x="1965038" y="5497341"/>
                </a:lnTo>
                <a:lnTo>
                  <a:pt x="2000564" y="5623689"/>
                </a:lnTo>
                <a:cubicBezTo>
                  <a:pt x="2002259" y="5629734"/>
                  <a:pt x="1998497" y="5635948"/>
                  <a:pt x="1992152" y="5637567"/>
                </a:cubicBezTo>
                <a:lnTo>
                  <a:pt x="1992154" y="5637568"/>
                </a:lnTo>
                <a:cubicBezTo>
                  <a:pt x="1985811" y="5639188"/>
                  <a:pt x="1979289" y="5635600"/>
                  <a:pt x="1977590" y="5629555"/>
                </a:cubicBezTo>
                <a:lnTo>
                  <a:pt x="1966213" y="5589092"/>
                </a:lnTo>
                <a:lnTo>
                  <a:pt x="1966213" y="5602072"/>
                </a:lnTo>
                <a:cubicBezTo>
                  <a:pt x="1966213" y="5606058"/>
                  <a:pt x="1965366" y="5609855"/>
                  <a:pt x="1963830" y="5613309"/>
                </a:cubicBezTo>
                <a:lnTo>
                  <a:pt x="1963094" y="5614356"/>
                </a:lnTo>
                <a:lnTo>
                  <a:pt x="1952432" y="5737283"/>
                </a:lnTo>
                <a:lnTo>
                  <a:pt x="1928512" y="5737283"/>
                </a:lnTo>
                <a:lnTo>
                  <a:pt x="1921693" y="5658654"/>
                </a:lnTo>
                <a:lnTo>
                  <a:pt x="1914876" y="5737283"/>
                </a:lnTo>
                <a:lnTo>
                  <a:pt x="1890957" y="5737283"/>
                </a:lnTo>
                <a:lnTo>
                  <a:pt x="1880298" y="5614356"/>
                </a:lnTo>
                <a:lnTo>
                  <a:pt x="1879557" y="5613309"/>
                </a:lnTo>
                <a:cubicBezTo>
                  <a:pt x="1878024" y="5609855"/>
                  <a:pt x="1877174" y="5606058"/>
                  <a:pt x="1877174" y="5602072"/>
                </a:cubicBezTo>
                <a:lnTo>
                  <a:pt x="1877174" y="5588495"/>
                </a:lnTo>
                <a:lnTo>
                  <a:pt x="1865775" y="5629048"/>
                </a:lnTo>
                <a:cubicBezTo>
                  <a:pt x="1864926" y="5632071"/>
                  <a:pt x="1862872" y="5634479"/>
                  <a:pt x="1860235" y="5635929"/>
                </a:cubicBezTo>
                <a:lnTo>
                  <a:pt x="1851211" y="5637061"/>
                </a:lnTo>
                <a:lnTo>
                  <a:pt x="1842804" y="5623182"/>
                </a:lnTo>
                <a:lnTo>
                  <a:pt x="1878710" y="5495473"/>
                </a:lnTo>
                <a:cubicBezTo>
                  <a:pt x="1879136" y="5493962"/>
                  <a:pt x="1879862" y="5492604"/>
                  <a:pt x="1880810" y="5491443"/>
                </a:cubicBezTo>
                <a:lnTo>
                  <a:pt x="1881008" y="5491280"/>
                </a:lnTo>
                <a:lnTo>
                  <a:pt x="1882349" y="5488620"/>
                </a:lnTo>
                <a:cubicBezTo>
                  <a:pt x="1885615" y="5484013"/>
                  <a:pt x="1890241" y="5480352"/>
                  <a:pt x="1895678" y="5478161"/>
                </a:cubicBezTo>
                <a:lnTo>
                  <a:pt x="1905630" y="5476246"/>
                </a:lnTo>
                <a:lnTo>
                  <a:pt x="1907712" y="5468307"/>
                </a:lnTo>
                <a:lnTo>
                  <a:pt x="1896720" y="5465868"/>
                </a:lnTo>
                <a:cubicBezTo>
                  <a:pt x="1873691" y="5455166"/>
                  <a:pt x="1857532" y="5430109"/>
                  <a:pt x="1857532" y="5400906"/>
                </a:cubicBezTo>
                <a:cubicBezTo>
                  <a:pt x="1857532" y="5361968"/>
                  <a:pt x="1886257" y="5330403"/>
                  <a:pt x="1921693" y="5330403"/>
                </a:cubicBezTo>
                <a:close/>
                <a:moveTo>
                  <a:pt x="6571309" y="5330401"/>
                </a:moveTo>
                <a:cubicBezTo>
                  <a:pt x="6606746" y="5330401"/>
                  <a:pt x="6635473" y="5361966"/>
                  <a:pt x="6635473" y="5400904"/>
                </a:cubicBezTo>
                <a:cubicBezTo>
                  <a:pt x="6635473" y="5430107"/>
                  <a:pt x="6619314" y="5455164"/>
                  <a:pt x="6596285" y="5465866"/>
                </a:cubicBezTo>
                <a:lnTo>
                  <a:pt x="6585291" y="5468305"/>
                </a:lnTo>
                <a:lnTo>
                  <a:pt x="6587374" y="5476244"/>
                </a:lnTo>
                <a:lnTo>
                  <a:pt x="6597326" y="5478159"/>
                </a:lnTo>
                <a:cubicBezTo>
                  <a:pt x="6605480" y="5481446"/>
                  <a:pt x="6611810" y="5488039"/>
                  <a:pt x="6614466" y="5496174"/>
                </a:cubicBezTo>
                <a:lnTo>
                  <a:pt x="6614651" y="5497339"/>
                </a:lnTo>
                <a:lnTo>
                  <a:pt x="6650175" y="5623687"/>
                </a:lnTo>
                <a:cubicBezTo>
                  <a:pt x="6651875" y="5629732"/>
                  <a:pt x="6648111" y="5635946"/>
                  <a:pt x="6641767" y="5637565"/>
                </a:cubicBezTo>
                <a:lnTo>
                  <a:pt x="6641767" y="5637566"/>
                </a:lnTo>
                <a:cubicBezTo>
                  <a:pt x="6635424" y="5639186"/>
                  <a:pt x="6628904" y="5635598"/>
                  <a:pt x="6627204" y="5629553"/>
                </a:cubicBezTo>
                <a:lnTo>
                  <a:pt x="6615828" y="5589090"/>
                </a:lnTo>
                <a:lnTo>
                  <a:pt x="6615828" y="5602070"/>
                </a:lnTo>
                <a:cubicBezTo>
                  <a:pt x="6615828" y="5606056"/>
                  <a:pt x="6614980" y="5609853"/>
                  <a:pt x="6613447" y="5613307"/>
                </a:cubicBezTo>
                <a:lnTo>
                  <a:pt x="6612706" y="5614354"/>
                </a:lnTo>
                <a:lnTo>
                  <a:pt x="6602046" y="5737281"/>
                </a:lnTo>
                <a:lnTo>
                  <a:pt x="6578128" y="5737281"/>
                </a:lnTo>
                <a:lnTo>
                  <a:pt x="6571309" y="5658652"/>
                </a:lnTo>
                <a:lnTo>
                  <a:pt x="6564490" y="5737281"/>
                </a:lnTo>
                <a:lnTo>
                  <a:pt x="6540572" y="5737281"/>
                </a:lnTo>
                <a:lnTo>
                  <a:pt x="6529912" y="5614354"/>
                </a:lnTo>
                <a:lnTo>
                  <a:pt x="6529171" y="5613307"/>
                </a:lnTo>
                <a:cubicBezTo>
                  <a:pt x="6527638" y="5609853"/>
                  <a:pt x="6526790" y="5606056"/>
                  <a:pt x="6526790" y="5602070"/>
                </a:cubicBezTo>
                <a:lnTo>
                  <a:pt x="6526790" y="5588493"/>
                </a:lnTo>
                <a:lnTo>
                  <a:pt x="6515388" y="5629046"/>
                </a:lnTo>
                <a:cubicBezTo>
                  <a:pt x="6514538" y="5632069"/>
                  <a:pt x="6512483" y="5634477"/>
                  <a:pt x="6509848" y="5635927"/>
                </a:cubicBezTo>
                <a:lnTo>
                  <a:pt x="6500825" y="5637059"/>
                </a:lnTo>
                <a:lnTo>
                  <a:pt x="6492417" y="5623180"/>
                </a:lnTo>
                <a:lnTo>
                  <a:pt x="6528325" y="5495471"/>
                </a:lnTo>
                <a:cubicBezTo>
                  <a:pt x="6528750" y="5493960"/>
                  <a:pt x="6529476" y="5492602"/>
                  <a:pt x="6530425" y="5491441"/>
                </a:cubicBezTo>
                <a:lnTo>
                  <a:pt x="6530622" y="5491278"/>
                </a:lnTo>
                <a:lnTo>
                  <a:pt x="6531964" y="5488618"/>
                </a:lnTo>
                <a:cubicBezTo>
                  <a:pt x="6535230" y="5484011"/>
                  <a:pt x="6539856" y="5480350"/>
                  <a:pt x="6545292" y="5478159"/>
                </a:cubicBezTo>
                <a:lnTo>
                  <a:pt x="6555245" y="5476244"/>
                </a:lnTo>
                <a:lnTo>
                  <a:pt x="6557327" y="5468305"/>
                </a:lnTo>
                <a:lnTo>
                  <a:pt x="6546333" y="5465866"/>
                </a:lnTo>
                <a:cubicBezTo>
                  <a:pt x="6523304" y="5455164"/>
                  <a:pt x="6507145" y="5430107"/>
                  <a:pt x="6507145" y="5400904"/>
                </a:cubicBezTo>
                <a:cubicBezTo>
                  <a:pt x="6507145" y="5361966"/>
                  <a:pt x="6535872" y="5330401"/>
                  <a:pt x="6571309" y="5330401"/>
                </a:cubicBezTo>
                <a:close/>
                <a:moveTo>
                  <a:pt x="8093237" y="5327703"/>
                </a:moveTo>
                <a:cubicBezTo>
                  <a:pt x="8128674" y="5327703"/>
                  <a:pt x="8157401" y="5359268"/>
                  <a:pt x="8157401" y="5398206"/>
                </a:cubicBezTo>
                <a:cubicBezTo>
                  <a:pt x="8157401" y="5427409"/>
                  <a:pt x="8141242" y="5452466"/>
                  <a:pt x="8118212" y="5463168"/>
                </a:cubicBezTo>
                <a:lnTo>
                  <a:pt x="8107219" y="5465607"/>
                </a:lnTo>
                <a:lnTo>
                  <a:pt x="8109301" y="5473546"/>
                </a:lnTo>
                <a:lnTo>
                  <a:pt x="8119254" y="5475461"/>
                </a:lnTo>
                <a:cubicBezTo>
                  <a:pt x="8127408" y="5478748"/>
                  <a:pt x="8133738" y="5485341"/>
                  <a:pt x="8136394" y="5493476"/>
                </a:cubicBezTo>
                <a:lnTo>
                  <a:pt x="8136578" y="5494641"/>
                </a:lnTo>
                <a:lnTo>
                  <a:pt x="8172103" y="5620989"/>
                </a:lnTo>
                <a:cubicBezTo>
                  <a:pt x="8173803" y="5627034"/>
                  <a:pt x="8170038" y="5633248"/>
                  <a:pt x="8163695" y="5634867"/>
                </a:cubicBezTo>
                <a:lnTo>
                  <a:pt x="8163695" y="5634868"/>
                </a:lnTo>
                <a:cubicBezTo>
                  <a:pt x="8157352" y="5636488"/>
                  <a:pt x="8150832" y="5632900"/>
                  <a:pt x="8149132" y="5626855"/>
                </a:cubicBezTo>
                <a:lnTo>
                  <a:pt x="8137755" y="5586392"/>
                </a:lnTo>
                <a:lnTo>
                  <a:pt x="8137755" y="5599372"/>
                </a:lnTo>
                <a:cubicBezTo>
                  <a:pt x="8137755" y="5603358"/>
                  <a:pt x="8136908" y="5607155"/>
                  <a:pt x="8135375" y="5610609"/>
                </a:cubicBezTo>
                <a:lnTo>
                  <a:pt x="8134634" y="5611656"/>
                </a:lnTo>
                <a:lnTo>
                  <a:pt x="8123974" y="5734583"/>
                </a:lnTo>
                <a:lnTo>
                  <a:pt x="8100056" y="5734583"/>
                </a:lnTo>
                <a:lnTo>
                  <a:pt x="8093237" y="5655954"/>
                </a:lnTo>
                <a:lnTo>
                  <a:pt x="8086418" y="5734583"/>
                </a:lnTo>
                <a:lnTo>
                  <a:pt x="8062500" y="5734583"/>
                </a:lnTo>
                <a:lnTo>
                  <a:pt x="8051840" y="5611656"/>
                </a:lnTo>
                <a:lnTo>
                  <a:pt x="8051099" y="5610609"/>
                </a:lnTo>
                <a:cubicBezTo>
                  <a:pt x="8049566" y="5607155"/>
                  <a:pt x="8048718" y="5603358"/>
                  <a:pt x="8048718" y="5599372"/>
                </a:cubicBezTo>
                <a:lnTo>
                  <a:pt x="8048718" y="5585795"/>
                </a:lnTo>
                <a:lnTo>
                  <a:pt x="8037316" y="5626348"/>
                </a:lnTo>
                <a:cubicBezTo>
                  <a:pt x="8035616" y="5632394"/>
                  <a:pt x="8029096" y="5635981"/>
                  <a:pt x="8022753" y="5634361"/>
                </a:cubicBezTo>
                <a:cubicBezTo>
                  <a:pt x="8016410" y="5632741"/>
                  <a:pt x="8012645" y="5626528"/>
                  <a:pt x="8014345" y="5620482"/>
                </a:cubicBezTo>
                <a:lnTo>
                  <a:pt x="8050253" y="5492773"/>
                </a:lnTo>
                <a:cubicBezTo>
                  <a:pt x="8050677" y="5491262"/>
                  <a:pt x="8051404" y="5489904"/>
                  <a:pt x="8052353" y="5488743"/>
                </a:cubicBezTo>
                <a:lnTo>
                  <a:pt x="8052550" y="5488580"/>
                </a:lnTo>
                <a:lnTo>
                  <a:pt x="8053892" y="5485920"/>
                </a:lnTo>
                <a:cubicBezTo>
                  <a:pt x="8057158" y="5481313"/>
                  <a:pt x="8061784" y="5477652"/>
                  <a:pt x="8067220" y="5475461"/>
                </a:cubicBezTo>
                <a:lnTo>
                  <a:pt x="8077172" y="5473546"/>
                </a:lnTo>
                <a:lnTo>
                  <a:pt x="8079255" y="5465607"/>
                </a:lnTo>
                <a:lnTo>
                  <a:pt x="8068261" y="5463168"/>
                </a:lnTo>
                <a:cubicBezTo>
                  <a:pt x="8045232" y="5452466"/>
                  <a:pt x="8029073" y="5427409"/>
                  <a:pt x="8029073" y="5398206"/>
                </a:cubicBezTo>
                <a:cubicBezTo>
                  <a:pt x="8029073" y="5359268"/>
                  <a:pt x="8057800" y="5327703"/>
                  <a:pt x="8093237" y="5327703"/>
                </a:cubicBezTo>
                <a:close/>
                <a:moveTo>
                  <a:pt x="2430641" y="5287272"/>
                </a:moveTo>
                <a:cubicBezTo>
                  <a:pt x="2466078" y="5287272"/>
                  <a:pt x="2494806" y="5318837"/>
                  <a:pt x="2494806" y="5357775"/>
                </a:cubicBezTo>
                <a:cubicBezTo>
                  <a:pt x="2494806" y="5386978"/>
                  <a:pt x="2478646" y="5412035"/>
                  <a:pt x="2455617" y="5422737"/>
                </a:cubicBezTo>
                <a:lnTo>
                  <a:pt x="2444624" y="5425176"/>
                </a:lnTo>
                <a:lnTo>
                  <a:pt x="2446706" y="5433115"/>
                </a:lnTo>
                <a:lnTo>
                  <a:pt x="2456659" y="5435030"/>
                </a:lnTo>
                <a:cubicBezTo>
                  <a:pt x="2464812" y="5438317"/>
                  <a:pt x="2471144" y="5444910"/>
                  <a:pt x="2473798" y="5453045"/>
                </a:cubicBezTo>
                <a:lnTo>
                  <a:pt x="2473982" y="5454210"/>
                </a:lnTo>
                <a:lnTo>
                  <a:pt x="2509508" y="5580558"/>
                </a:lnTo>
                <a:cubicBezTo>
                  <a:pt x="2511206" y="5586603"/>
                  <a:pt x="2507443" y="5592817"/>
                  <a:pt x="2501100" y="5594436"/>
                </a:cubicBezTo>
                <a:lnTo>
                  <a:pt x="2501100" y="5594437"/>
                </a:lnTo>
                <a:cubicBezTo>
                  <a:pt x="2494757" y="5596057"/>
                  <a:pt x="2488235" y="5592469"/>
                  <a:pt x="2486536" y="5586424"/>
                </a:cubicBezTo>
                <a:lnTo>
                  <a:pt x="2475160" y="5545961"/>
                </a:lnTo>
                <a:lnTo>
                  <a:pt x="2475160" y="5558941"/>
                </a:lnTo>
                <a:cubicBezTo>
                  <a:pt x="2475160" y="5562927"/>
                  <a:pt x="2474311" y="5566724"/>
                  <a:pt x="2472779" y="5570178"/>
                </a:cubicBezTo>
                <a:lnTo>
                  <a:pt x="2472038" y="5571225"/>
                </a:lnTo>
                <a:lnTo>
                  <a:pt x="2461378" y="5694152"/>
                </a:lnTo>
                <a:lnTo>
                  <a:pt x="2437461" y="5694152"/>
                </a:lnTo>
                <a:lnTo>
                  <a:pt x="2430641" y="5615523"/>
                </a:lnTo>
                <a:lnTo>
                  <a:pt x="2423823" y="5694152"/>
                </a:lnTo>
                <a:lnTo>
                  <a:pt x="2399904" y="5694152"/>
                </a:lnTo>
                <a:lnTo>
                  <a:pt x="2389245" y="5571225"/>
                </a:lnTo>
                <a:lnTo>
                  <a:pt x="2388504" y="5570178"/>
                </a:lnTo>
                <a:cubicBezTo>
                  <a:pt x="2386970" y="5566724"/>
                  <a:pt x="2386121" y="5562927"/>
                  <a:pt x="2386121" y="5558941"/>
                </a:cubicBezTo>
                <a:lnTo>
                  <a:pt x="2386121" y="5545364"/>
                </a:lnTo>
                <a:lnTo>
                  <a:pt x="2374720" y="5585917"/>
                </a:lnTo>
                <a:cubicBezTo>
                  <a:pt x="2373871" y="5588940"/>
                  <a:pt x="2371816" y="5591348"/>
                  <a:pt x="2369180" y="5592798"/>
                </a:cubicBezTo>
                <a:lnTo>
                  <a:pt x="2360158" y="5593930"/>
                </a:lnTo>
                <a:lnTo>
                  <a:pt x="2351751" y="5580051"/>
                </a:lnTo>
                <a:lnTo>
                  <a:pt x="2387658" y="5452342"/>
                </a:lnTo>
                <a:cubicBezTo>
                  <a:pt x="2388081" y="5450831"/>
                  <a:pt x="2388808" y="5449473"/>
                  <a:pt x="2389757" y="5448312"/>
                </a:cubicBezTo>
                <a:lnTo>
                  <a:pt x="2389954" y="5448149"/>
                </a:lnTo>
                <a:lnTo>
                  <a:pt x="2391298" y="5445489"/>
                </a:lnTo>
                <a:cubicBezTo>
                  <a:pt x="2394563" y="5440882"/>
                  <a:pt x="2399189" y="5437221"/>
                  <a:pt x="2404624" y="5435030"/>
                </a:cubicBezTo>
                <a:lnTo>
                  <a:pt x="2414577" y="5433115"/>
                </a:lnTo>
                <a:lnTo>
                  <a:pt x="2416660" y="5425176"/>
                </a:lnTo>
                <a:lnTo>
                  <a:pt x="2405665" y="5422737"/>
                </a:lnTo>
                <a:cubicBezTo>
                  <a:pt x="2382637" y="5412035"/>
                  <a:pt x="2366477" y="5386978"/>
                  <a:pt x="2366477" y="5357775"/>
                </a:cubicBezTo>
                <a:cubicBezTo>
                  <a:pt x="2366477" y="5318837"/>
                  <a:pt x="2395205" y="5287272"/>
                  <a:pt x="2430641" y="5287272"/>
                </a:cubicBezTo>
                <a:close/>
                <a:moveTo>
                  <a:pt x="5237896" y="5266425"/>
                </a:moveTo>
                <a:cubicBezTo>
                  <a:pt x="5273332" y="5266425"/>
                  <a:pt x="5302060" y="5297990"/>
                  <a:pt x="5302060" y="5336928"/>
                </a:cubicBezTo>
                <a:cubicBezTo>
                  <a:pt x="5302060" y="5366131"/>
                  <a:pt x="5285900" y="5391188"/>
                  <a:pt x="5262872" y="5401890"/>
                </a:cubicBezTo>
                <a:lnTo>
                  <a:pt x="5251878" y="5404329"/>
                </a:lnTo>
                <a:lnTo>
                  <a:pt x="5253961" y="5412268"/>
                </a:lnTo>
                <a:lnTo>
                  <a:pt x="5263913" y="5414183"/>
                </a:lnTo>
                <a:cubicBezTo>
                  <a:pt x="5272066" y="5417470"/>
                  <a:pt x="5278397" y="5424063"/>
                  <a:pt x="5281053" y="5432198"/>
                </a:cubicBezTo>
                <a:lnTo>
                  <a:pt x="5281238" y="5433363"/>
                </a:lnTo>
                <a:lnTo>
                  <a:pt x="5316763" y="5559711"/>
                </a:lnTo>
                <a:cubicBezTo>
                  <a:pt x="5318462" y="5565756"/>
                  <a:pt x="5314698" y="5571970"/>
                  <a:pt x="5308354" y="5573589"/>
                </a:cubicBezTo>
                <a:lnTo>
                  <a:pt x="5308354" y="5573590"/>
                </a:lnTo>
                <a:cubicBezTo>
                  <a:pt x="5302011" y="5575210"/>
                  <a:pt x="5295491" y="5571622"/>
                  <a:pt x="5293792" y="5565577"/>
                </a:cubicBezTo>
                <a:lnTo>
                  <a:pt x="5282414" y="5525114"/>
                </a:lnTo>
                <a:lnTo>
                  <a:pt x="5282414" y="5538094"/>
                </a:lnTo>
                <a:cubicBezTo>
                  <a:pt x="5282414" y="5542080"/>
                  <a:pt x="5281567" y="5545877"/>
                  <a:pt x="5280034" y="5549331"/>
                </a:cubicBezTo>
                <a:lnTo>
                  <a:pt x="5279293" y="5550378"/>
                </a:lnTo>
                <a:lnTo>
                  <a:pt x="5268633" y="5673305"/>
                </a:lnTo>
                <a:lnTo>
                  <a:pt x="5244715" y="5673305"/>
                </a:lnTo>
                <a:lnTo>
                  <a:pt x="5237896" y="5594676"/>
                </a:lnTo>
                <a:lnTo>
                  <a:pt x="5231078" y="5673305"/>
                </a:lnTo>
                <a:lnTo>
                  <a:pt x="5207159" y="5673305"/>
                </a:lnTo>
                <a:lnTo>
                  <a:pt x="5196499" y="5550378"/>
                </a:lnTo>
                <a:lnTo>
                  <a:pt x="5195758" y="5549331"/>
                </a:lnTo>
                <a:cubicBezTo>
                  <a:pt x="5194224" y="5545877"/>
                  <a:pt x="5193378" y="5542080"/>
                  <a:pt x="5193378" y="5538094"/>
                </a:cubicBezTo>
                <a:lnTo>
                  <a:pt x="5193378" y="5524517"/>
                </a:lnTo>
                <a:lnTo>
                  <a:pt x="5181974" y="5565070"/>
                </a:lnTo>
                <a:cubicBezTo>
                  <a:pt x="5181125" y="5568093"/>
                  <a:pt x="5179070" y="5570501"/>
                  <a:pt x="5176435" y="5571951"/>
                </a:cubicBezTo>
                <a:lnTo>
                  <a:pt x="5167412" y="5573083"/>
                </a:lnTo>
                <a:lnTo>
                  <a:pt x="5159004" y="5559204"/>
                </a:lnTo>
                <a:lnTo>
                  <a:pt x="5194912" y="5431495"/>
                </a:lnTo>
                <a:cubicBezTo>
                  <a:pt x="5195337" y="5429984"/>
                  <a:pt x="5196062" y="5428626"/>
                  <a:pt x="5197012" y="5427465"/>
                </a:cubicBezTo>
                <a:lnTo>
                  <a:pt x="5197208" y="5427302"/>
                </a:lnTo>
                <a:lnTo>
                  <a:pt x="5198550" y="5424642"/>
                </a:lnTo>
                <a:cubicBezTo>
                  <a:pt x="5201817" y="5420035"/>
                  <a:pt x="5206442" y="5416374"/>
                  <a:pt x="5211879" y="5414183"/>
                </a:cubicBezTo>
                <a:lnTo>
                  <a:pt x="5221832" y="5412268"/>
                </a:lnTo>
                <a:lnTo>
                  <a:pt x="5223914" y="5404329"/>
                </a:lnTo>
                <a:lnTo>
                  <a:pt x="5212919" y="5401890"/>
                </a:lnTo>
                <a:cubicBezTo>
                  <a:pt x="5189891" y="5391188"/>
                  <a:pt x="5173732" y="5366131"/>
                  <a:pt x="5173732" y="5336928"/>
                </a:cubicBezTo>
                <a:cubicBezTo>
                  <a:pt x="5173732" y="5297990"/>
                  <a:pt x="5202458" y="5266425"/>
                  <a:pt x="5237896" y="5266425"/>
                </a:cubicBezTo>
                <a:close/>
                <a:moveTo>
                  <a:pt x="9176487" y="5244138"/>
                </a:moveTo>
                <a:cubicBezTo>
                  <a:pt x="9211924" y="5244138"/>
                  <a:pt x="9240651" y="5275703"/>
                  <a:pt x="9240651" y="5314641"/>
                </a:cubicBezTo>
                <a:cubicBezTo>
                  <a:pt x="9240651" y="5343844"/>
                  <a:pt x="9224492" y="5368901"/>
                  <a:pt x="9201462" y="5379603"/>
                </a:cubicBezTo>
                <a:lnTo>
                  <a:pt x="9190469" y="5382042"/>
                </a:lnTo>
                <a:lnTo>
                  <a:pt x="9192551" y="5389981"/>
                </a:lnTo>
                <a:lnTo>
                  <a:pt x="9202504" y="5391896"/>
                </a:lnTo>
                <a:cubicBezTo>
                  <a:pt x="9210658" y="5395183"/>
                  <a:pt x="9216988" y="5401776"/>
                  <a:pt x="9219644" y="5409911"/>
                </a:cubicBezTo>
                <a:lnTo>
                  <a:pt x="9219828" y="5411076"/>
                </a:lnTo>
                <a:lnTo>
                  <a:pt x="9255353" y="5537424"/>
                </a:lnTo>
                <a:cubicBezTo>
                  <a:pt x="9257053" y="5543469"/>
                  <a:pt x="9253288" y="5549683"/>
                  <a:pt x="9246945" y="5551302"/>
                </a:cubicBezTo>
                <a:lnTo>
                  <a:pt x="9246945" y="5551303"/>
                </a:lnTo>
                <a:cubicBezTo>
                  <a:pt x="9240602" y="5552923"/>
                  <a:pt x="9234082" y="5549335"/>
                  <a:pt x="9232382" y="5543290"/>
                </a:cubicBezTo>
                <a:lnTo>
                  <a:pt x="9221005" y="5502827"/>
                </a:lnTo>
                <a:lnTo>
                  <a:pt x="9221005" y="5515807"/>
                </a:lnTo>
                <a:cubicBezTo>
                  <a:pt x="9221005" y="5519793"/>
                  <a:pt x="9220158" y="5523590"/>
                  <a:pt x="9218625" y="5527044"/>
                </a:cubicBezTo>
                <a:lnTo>
                  <a:pt x="9217884" y="5528091"/>
                </a:lnTo>
                <a:lnTo>
                  <a:pt x="9207224" y="5651018"/>
                </a:lnTo>
                <a:lnTo>
                  <a:pt x="9183306" y="5651018"/>
                </a:lnTo>
                <a:lnTo>
                  <a:pt x="9176487" y="5572389"/>
                </a:lnTo>
                <a:lnTo>
                  <a:pt x="9169668" y="5651018"/>
                </a:lnTo>
                <a:lnTo>
                  <a:pt x="9145750" y="5651018"/>
                </a:lnTo>
                <a:lnTo>
                  <a:pt x="9135090" y="5528091"/>
                </a:lnTo>
                <a:lnTo>
                  <a:pt x="9134349" y="5527044"/>
                </a:lnTo>
                <a:cubicBezTo>
                  <a:pt x="9132816" y="5523590"/>
                  <a:pt x="9131968" y="5519793"/>
                  <a:pt x="9131968" y="5515807"/>
                </a:cubicBezTo>
                <a:lnTo>
                  <a:pt x="9131968" y="5502230"/>
                </a:lnTo>
                <a:lnTo>
                  <a:pt x="9120566" y="5542783"/>
                </a:lnTo>
                <a:cubicBezTo>
                  <a:pt x="9118866" y="5548829"/>
                  <a:pt x="9112346" y="5552416"/>
                  <a:pt x="9106003" y="5550796"/>
                </a:cubicBezTo>
                <a:cubicBezTo>
                  <a:pt x="9099660" y="5549176"/>
                  <a:pt x="9095895" y="5542963"/>
                  <a:pt x="9097595" y="5536917"/>
                </a:cubicBezTo>
                <a:lnTo>
                  <a:pt x="9133503" y="5409208"/>
                </a:lnTo>
                <a:cubicBezTo>
                  <a:pt x="9133927" y="5407697"/>
                  <a:pt x="9134654" y="5406339"/>
                  <a:pt x="9135603" y="5405178"/>
                </a:cubicBezTo>
                <a:lnTo>
                  <a:pt x="9135800" y="5405015"/>
                </a:lnTo>
                <a:lnTo>
                  <a:pt x="9137142" y="5402355"/>
                </a:lnTo>
                <a:cubicBezTo>
                  <a:pt x="9140408" y="5397748"/>
                  <a:pt x="9145034" y="5394087"/>
                  <a:pt x="9150470" y="5391896"/>
                </a:cubicBezTo>
                <a:lnTo>
                  <a:pt x="9160422" y="5389981"/>
                </a:lnTo>
                <a:lnTo>
                  <a:pt x="9162505" y="5382042"/>
                </a:lnTo>
                <a:lnTo>
                  <a:pt x="9151511" y="5379603"/>
                </a:lnTo>
                <a:cubicBezTo>
                  <a:pt x="9128482" y="5368901"/>
                  <a:pt x="9112323" y="5343844"/>
                  <a:pt x="9112323" y="5314641"/>
                </a:cubicBezTo>
                <a:cubicBezTo>
                  <a:pt x="9112323" y="5275703"/>
                  <a:pt x="9141050" y="5244138"/>
                  <a:pt x="9176487" y="5244138"/>
                </a:cubicBezTo>
                <a:close/>
                <a:moveTo>
                  <a:pt x="10060061" y="5214666"/>
                </a:moveTo>
                <a:cubicBezTo>
                  <a:pt x="10095498" y="5214666"/>
                  <a:pt x="10124225" y="5246231"/>
                  <a:pt x="10124225" y="5285169"/>
                </a:cubicBezTo>
                <a:cubicBezTo>
                  <a:pt x="10124225" y="5314372"/>
                  <a:pt x="10108066" y="5339429"/>
                  <a:pt x="10085036" y="5350131"/>
                </a:cubicBezTo>
                <a:lnTo>
                  <a:pt x="10074043" y="5352570"/>
                </a:lnTo>
                <a:lnTo>
                  <a:pt x="10076125" y="5360509"/>
                </a:lnTo>
                <a:lnTo>
                  <a:pt x="10086078" y="5362424"/>
                </a:lnTo>
                <a:cubicBezTo>
                  <a:pt x="10094232" y="5365711"/>
                  <a:pt x="10100562" y="5372304"/>
                  <a:pt x="10103218" y="5380439"/>
                </a:cubicBezTo>
                <a:lnTo>
                  <a:pt x="10103402" y="5381604"/>
                </a:lnTo>
                <a:lnTo>
                  <a:pt x="10138927" y="5507952"/>
                </a:lnTo>
                <a:cubicBezTo>
                  <a:pt x="10140627" y="5513997"/>
                  <a:pt x="10136862" y="5520211"/>
                  <a:pt x="10130519" y="5521830"/>
                </a:cubicBezTo>
                <a:lnTo>
                  <a:pt x="10130519" y="5521831"/>
                </a:lnTo>
                <a:cubicBezTo>
                  <a:pt x="10124176" y="5523451"/>
                  <a:pt x="10117656" y="5519863"/>
                  <a:pt x="10115956" y="5513818"/>
                </a:cubicBezTo>
                <a:lnTo>
                  <a:pt x="10104579" y="5473355"/>
                </a:lnTo>
                <a:lnTo>
                  <a:pt x="10104579" y="5486335"/>
                </a:lnTo>
                <a:cubicBezTo>
                  <a:pt x="10104579" y="5490321"/>
                  <a:pt x="10103732" y="5494118"/>
                  <a:pt x="10102199" y="5497572"/>
                </a:cubicBezTo>
                <a:lnTo>
                  <a:pt x="10101458" y="5498619"/>
                </a:lnTo>
                <a:lnTo>
                  <a:pt x="10090798" y="5621546"/>
                </a:lnTo>
                <a:lnTo>
                  <a:pt x="10066880" y="5621546"/>
                </a:lnTo>
                <a:lnTo>
                  <a:pt x="10060061" y="5542917"/>
                </a:lnTo>
                <a:lnTo>
                  <a:pt x="10053242" y="5621546"/>
                </a:lnTo>
                <a:lnTo>
                  <a:pt x="10029324" y="5621546"/>
                </a:lnTo>
                <a:lnTo>
                  <a:pt x="10018664" y="5498619"/>
                </a:lnTo>
                <a:lnTo>
                  <a:pt x="10017923" y="5497572"/>
                </a:lnTo>
                <a:cubicBezTo>
                  <a:pt x="10016390" y="5494118"/>
                  <a:pt x="10015542" y="5490321"/>
                  <a:pt x="10015542" y="5486335"/>
                </a:cubicBezTo>
                <a:lnTo>
                  <a:pt x="10015542" y="5472758"/>
                </a:lnTo>
                <a:lnTo>
                  <a:pt x="10004140" y="5513311"/>
                </a:lnTo>
                <a:cubicBezTo>
                  <a:pt x="10002440" y="5519357"/>
                  <a:pt x="9995920" y="5522944"/>
                  <a:pt x="9989577" y="5521324"/>
                </a:cubicBezTo>
                <a:cubicBezTo>
                  <a:pt x="9983234" y="5519704"/>
                  <a:pt x="9979469" y="5513491"/>
                  <a:pt x="9981169" y="5507445"/>
                </a:cubicBezTo>
                <a:lnTo>
                  <a:pt x="10017077" y="5379736"/>
                </a:lnTo>
                <a:cubicBezTo>
                  <a:pt x="10017501" y="5378225"/>
                  <a:pt x="10018228" y="5376867"/>
                  <a:pt x="10019177" y="5375706"/>
                </a:cubicBezTo>
                <a:lnTo>
                  <a:pt x="10019374" y="5375543"/>
                </a:lnTo>
                <a:lnTo>
                  <a:pt x="10020716" y="5372883"/>
                </a:lnTo>
                <a:cubicBezTo>
                  <a:pt x="10023982" y="5368276"/>
                  <a:pt x="10028608" y="5364615"/>
                  <a:pt x="10034044" y="5362424"/>
                </a:cubicBezTo>
                <a:lnTo>
                  <a:pt x="10043996" y="5360509"/>
                </a:lnTo>
                <a:lnTo>
                  <a:pt x="10046079" y="5352570"/>
                </a:lnTo>
                <a:lnTo>
                  <a:pt x="10035085" y="5350131"/>
                </a:lnTo>
                <a:cubicBezTo>
                  <a:pt x="10012056" y="5339429"/>
                  <a:pt x="9995897" y="5314372"/>
                  <a:pt x="9995897" y="5285169"/>
                </a:cubicBezTo>
                <a:cubicBezTo>
                  <a:pt x="9995897" y="5246231"/>
                  <a:pt x="10024624" y="5214666"/>
                  <a:pt x="10060061" y="5214666"/>
                </a:cubicBezTo>
                <a:close/>
                <a:moveTo>
                  <a:pt x="7647962" y="5126961"/>
                </a:moveTo>
                <a:cubicBezTo>
                  <a:pt x="7683399" y="5126961"/>
                  <a:pt x="7712126" y="5158526"/>
                  <a:pt x="7712126" y="5197464"/>
                </a:cubicBezTo>
                <a:cubicBezTo>
                  <a:pt x="7712126" y="5226667"/>
                  <a:pt x="7695967" y="5251724"/>
                  <a:pt x="7672938" y="5262426"/>
                </a:cubicBezTo>
                <a:lnTo>
                  <a:pt x="7661944" y="5264865"/>
                </a:lnTo>
                <a:lnTo>
                  <a:pt x="7664027" y="5272804"/>
                </a:lnTo>
                <a:lnTo>
                  <a:pt x="7673979" y="5274719"/>
                </a:lnTo>
                <a:cubicBezTo>
                  <a:pt x="7682133" y="5278006"/>
                  <a:pt x="7688463" y="5284599"/>
                  <a:pt x="7691119" y="5292734"/>
                </a:cubicBezTo>
                <a:lnTo>
                  <a:pt x="7691304" y="5293899"/>
                </a:lnTo>
                <a:lnTo>
                  <a:pt x="7726828" y="5420247"/>
                </a:lnTo>
                <a:cubicBezTo>
                  <a:pt x="7728528" y="5426292"/>
                  <a:pt x="7724764" y="5432506"/>
                  <a:pt x="7718420" y="5434125"/>
                </a:cubicBezTo>
                <a:lnTo>
                  <a:pt x="7718420" y="5434126"/>
                </a:lnTo>
                <a:cubicBezTo>
                  <a:pt x="7712077" y="5435746"/>
                  <a:pt x="7705557" y="5432158"/>
                  <a:pt x="7703857" y="5426113"/>
                </a:cubicBezTo>
                <a:lnTo>
                  <a:pt x="7692481" y="5385650"/>
                </a:lnTo>
                <a:lnTo>
                  <a:pt x="7692481" y="5398630"/>
                </a:lnTo>
                <a:cubicBezTo>
                  <a:pt x="7692481" y="5402616"/>
                  <a:pt x="7691633" y="5406413"/>
                  <a:pt x="7690100" y="5409867"/>
                </a:cubicBezTo>
                <a:lnTo>
                  <a:pt x="7689359" y="5410914"/>
                </a:lnTo>
                <a:lnTo>
                  <a:pt x="7678699" y="5533841"/>
                </a:lnTo>
                <a:lnTo>
                  <a:pt x="7654781" y="5533841"/>
                </a:lnTo>
                <a:lnTo>
                  <a:pt x="7647962" y="5455212"/>
                </a:lnTo>
                <a:lnTo>
                  <a:pt x="7641143" y="5533841"/>
                </a:lnTo>
                <a:lnTo>
                  <a:pt x="7617225" y="5533841"/>
                </a:lnTo>
                <a:lnTo>
                  <a:pt x="7606565" y="5410914"/>
                </a:lnTo>
                <a:lnTo>
                  <a:pt x="7605824" y="5409867"/>
                </a:lnTo>
                <a:cubicBezTo>
                  <a:pt x="7604291" y="5406413"/>
                  <a:pt x="7603443" y="5402616"/>
                  <a:pt x="7603443" y="5398630"/>
                </a:cubicBezTo>
                <a:lnTo>
                  <a:pt x="7603443" y="5385053"/>
                </a:lnTo>
                <a:lnTo>
                  <a:pt x="7592041" y="5425606"/>
                </a:lnTo>
                <a:cubicBezTo>
                  <a:pt x="7591191" y="5428629"/>
                  <a:pt x="7589136" y="5431037"/>
                  <a:pt x="7586501" y="5432487"/>
                </a:cubicBezTo>
                <a:lnTo>
                  <a:pt x="7577478" y="5433619"/>
                </a:lnTo>
                <a:lnTo>
                  <a:pt x="7570258" y="5428339"/>
                </a:lnTo>
                <a:cubicBezTo>
                  <a:pt x="7568737" y="5425828"/>
                  <a:pt x="7568221" y="5422763"/>
                  <a:pt x="7569070" y="5419740"/>
                </a:cubicBezTo>
                <a:lnTo>
                  <a:pt x="7604978" y="5292031"/>
                </a:lnTo>
                <a:cubicBezTo>
                  <a:pt x="7605403" y="5290520"/>
                  <a:pt x="7606129" y="5289162"/>
                  <a:pt x="7607078" y="5288001"/>
                </a:cubicBezTo>
                <a:lnTo>
                  <a:pt x="7607275" y="5287838"/>
                </a:lnTo>
                <a:lnTo>
                  <a:pt x="7608617" y="5285178"/>
                </a:lnTo>
                <a:cubicBezTo>
                  <a:pt x="7611883" y="5280571"/>
                  <a:pt x="7616509" y="5276910"/>
                  <a:pt x="7621945" y="5274719"/>
                </a:cubicBezTo>
                <a:lnTo>
                  <a:pt x="7631898" y="5272804"/>
                </a:lnTo>
                <a:lnTo>
                  <a:pt x="7633980" y="5264865"/>
                </a:lnTo>
                <a:lnTo>
                  <a:pt x="7622986" y="5262426"/>
                </a:lnTo>
                <a:cubicBezTo>
                  <a:pt x="7599957" y="5251724"/>
                  <a:pt x="7583798" y="5226667"/>
                  <a:pt x="7583798" y="5197464"/>
                </a:cubicBezTo>
                <a:cubicBezTo>
                  <a:pt x="7583798" y="5158526"/>
                  <a:pt x="7612525" y="5126961"/>
                  <a:pt x="7647962" y="5126961"/>
                </a:cubicBezTo>
                <a:close/>
                <a:moveTo>
                  <a:pt x="4742510" y="5097487"/>
                </a:moveTo>
                <a:cubicBezTo>
                  <a:pt x="4777947" y="5097487"/>
                  <a:pt x="4806674" y="5129052"/>
                  <a:pt x="4806674" y="5167990"/>
                </a:cubicBezTo>
                <a:cubicBezTo>
                  <a:pt x="4806674" y="5197193"/>
                  <a:pt x="4790516" y="5222250"/>
                  <a:pt x="4767486" y="5232952"/>
                </a:cubicBezTo>
                <a:lnTo>
                  <a:pt x="4756493" y="5235391"/>
                </a:lnTo>
                <a:lnTo>
                  <a:pt x="4758575" y="5243330"/>
                </a:lnTo>
                <a:lnTo>
                  <a:pt x="4768527" y="5245245"/>
                </a:lnTo>
                <a:cubicBezTo>
                  <a:pt x="4776682" y="5248532"/>
                  <a:pt x="4783012" y="5255125"/>
                  <a:pt x="4785668" y="5263260"/>
                </a:cubicBezTo>
                <a:lnTo>
                  <a:pt x="4785852" y="5264425"/>
                </a:lnTo>
                <a:lnTo>
                  <a:pt x="4821376" y="5390773"/>
                </a:lnTo>
                <a:cubicBezTo>
                  <a:pt x="4823076" y="5396818"/>
                  <a:pt x="4819312" y="5403032"/>
                  <a:pt x="4812968" y="5404651"/>
                </a:cubicBezTo>
                <a:lnTo>
                  <a:pt x="4812968" y="5404652"/>
                </a:lnTo>
                <a:cubicBezTo>
                  <a:pt x="4806626" y="5406272"/>
                  <a:pt x="4800106" y="5402684"/>
                  <a:pt x="4798406" y="5396639"/>
                </a:cubicBezTo>
                <a:lnTo>
                  <a:pt x="4787029" y="5356176"/>
                </a:lnTo>
                <a:lnTo>
                  <a:pt x="4787029" y="5369156"/>
                </a:lnTo>
                <a:cubicBezTo>
                  <a:pt x="4787029" y="5373142"/>
                  <a:pt x="4786182" y="5376939"/>
                  <a:pt x="4784648" y="5380393"/>
                </a:cubicBezTo>
                <a:lnTo>
                  <a:pt x="4783908" y="5381440"/>
                </a:lnTo>
                <a:lnTo>
                  <a:pt x="4773248" y="5504367"/>
                </a:lnTo>
                <a:lnTo>
                  <a:pt x="4749329" y="5504367"/>
                </a:lnTo>
                <a:lnTo>
                  <a:pt x="4742510" y="5425738"/>
                </a:lnTo>
                <a:lnTo>
                  <a:pt x="4735692" y="5504367"/>
                </a:lnTo>
                <a:lnTo>
                  <a:pt x="4711773" y="5504367"/>
                </a:lnTo>
                <a:lnTo>
                  <a:pt x="4701113" y="5381440"/>
                </a:lnTo>
                <a:lnTo>
                  <a:pt x="4700372" y="5380393"/>
                </a:lnTo>
                <a:cubicBezTo>
                  <a:pt x="4698839" y="5376939"/>
                  <a:pt x="4697991" y="5373142"/>
                  <a:pt x="4697991" y="5369156"/>
                </a:cubicBezTo>
                <a:lnTo>
                  <a:pt x="4697991" y="5355579"/>
                </a:lnTo>
                <a:lnTo>
                  <a:pt x="4686588" y="5396132"/>
                </a:lnTo>
                <a:cubicBezTo>
                  <a:pt x="4685739" y="5399155"/>
                  <a:pt x="4683684" y="5401563"/>
                  <a:pt x="4681048" y="5403013"/>
                </a:cubicBezTo>
                <a:lnTo>
                  <a:pt x="4672026" y="5404145"/>
                </a:lnTo>
                <a:lnTo>
                  <a:pt x="4663618" y="5390266"/>
                </a:lnTo>
                <a:lnTo>
                  <a:pt x="4699526" y="5262557"/>
                </a:lnTo>
                <a:cubicBezTo>
                  <a:pt x="4699950" y="5261046"/>
                  <a:pt x="4700676" y="5259688"/>
                  <a:pt x="4701626" y="5258527"/>
                </a:cubicBezTo>
                <a:lnTo>
                  <a:pt x="4701823" y="5258364"/>
                </a:lnTo>
                <a:lnTo>
                  <a:pt x="4703165" y="5255704"/>
                </a:lnTo>
                <a:cubicBezTo>
                  <a:pt x="4706431" y="5251097"/>
                  <a:pt x="4711057" y="5247436"/>
                  <a:pt x="4716493" y="5245245"/>
                </a:cubicBezTo>
                <a:lnTo>
                  <a:pt x="4726446" y="5243330"/>
                </a:lnTo>
                <a:lnTo>
                  <a:pt x="4728529" y="5235391"/>
                </a:lnTo>
                <a:lnTo>
                  <a:pt x="4717534" y="5232952"/>
                </a:lnTo>
                <a:cubicBezTo>
                  <a:pt x="4694505" y="5222250"/>
                  <a:pt x="4678346" y="5197193"/>
                  <a:pt x="4678346" y="5167990"/>
                </a:cubicBezTo>
                <a:cubicBezTo>
                  <a:pt x="4678346" y="5129052"/>
                  <a:pt x="4707073" y="5097487"/>
                  <a:pt x="4742510" y="5097487"/>
                </a:cubicBezTo>
                <a:close/>
                <a:moveTo>
                  <a:pt x="1395471" y="5062985"/>
                </a:moveTo>
                <a:cubicBezTo>
                  <a:pt x="1430908" y="5062985"/>
                  <a:pt x="1459635" y="5094550"/>
                  <a:pt x="1459635" y="5133488"/>
                </a:cubicBezTo>
                <a:cubicBezTo>
                  <a:pt x="1459635" y="5162691"/>
                  <a:pt x="1443477" y="5187748"/>
                  <a:pt x="1420447" y="5198450"/>
                </a:cubicBezTo>
                <a:lnTo>
                  <a:pt x="1409453" y="5200889"/>
                </a:lnTo>
                <a:lnTo>
                  <a:pt x="1411536" y="5208828"/>
                </a:lnTo>
                <a:lnTo>
                  <a:pt x="1421488" y="5210743"/>
                </a:lnTo>
                <a:cubicBezTo>
                  <a:pt x="1429642" y="5214030"/>
                  <a:pt x="1435972" y="5220623"/>
                  <a:pt x="1438628" y="5228758"/>
                </a:cubicBezTo>
                <a:lnTo>
                  <a:pt x="1438813" y="5229923"/>
                </a:lnTo>
                <a:lnTo>
                  <a:pt x="1474338" y="5356271"/>
                </a:lnTo>
                <a:cubicBezTo>
                  <a:pt x="1476037" y="5362316"/>
                  <a:pt x="1472273" y="5368530"/>
                  <a:pt x="1465929" y="5370149"/>
                </a:cubicBezTo>
                <a:lnTo>
                  <a:pt x="1465930" y="5370150"/>
                </a:lnTo>
                <a:cubicBezTo>
                  <a:pt x="1459587" y="5371770"/>
                  <a:pt x="1453066" y="5368182"/>
                  <a:pt x="1451366" y="5362137"/>
                </a:cubicBezTo>
                <a:lnTo>
                  <a:pt x="1439990" y="5321674"/>
                </a:lnTo>
                <a:lnTo>
                  <a:pt x="1439990" y="5334654"/>
                </a:lnTo>
                <a:cubicBezTo>
                  <a:pt x="1439990" y="5338640"/>
                  <a:pt x="1439142" y="5342437"/>
                  <a:pt x="1437609" y="5345891"/>
                </a:cubicBezTo>
                <a:lnTo>
                  <a:pt x="1436869" y="5346938"/>
                </a:lnTo>
                <a:lnTo>
                  <a:pt x="1426208" y="5469865"/>
                </a:lnTo>
                <a:lnTo>
                  <a:pt x="1402290" y="5469865"/>
                </a:lnTo>
                <a:lnTo>
                  <a:pt x="1395471" y="5391236"/>
                </a:lnTo>
                <a:lnTo>
                  <a:pt x="1388653" y="5469865"/>
                </a:lnTo>
                <a:lnTo>
                  <a:pt x="1364734" y="5469865"/>
                </a:lnTo>
                <a:lnTo>
                  <a:pt x="1354074" y="5346938"/>
                </a:lnTo>
                <a:lnTo>
                  <a:pt x="1353333" y="5345891"/>
                </a:lnTo>
                <a:cubicBezTo>
                  <a:pt x="1351800" y="5342437"/>
                  <a:pt x="1350953" y="5338640"/>
                  <a:pt x="1350953" y="5334654"/>
                </a:cubicBezTo>
                <a:lnTo>
                  <a:pt x="1350953" y="5321077"/>
                </a:lnTo>
                <a:lnTo>
                  <a:pt x="1339550" y="5361630"/>
                </a:lnTo>
                <a:cubicBezTo>
                  <a:pt x="1338700" y="5364653"/>
                  <a:pt x="1336645" y="5367061"/>
                  <a:pt x="1334010" y="5368511"/>
                </a:cubicBezTo>
                <a:lnTo>
                  <a:pt x="1324987" y="5369643"/>
                </a:lnTo>
                <a:lnTo>
                  <a:pt x="1316579" y="5355764"/>
                </a:lnTo>
                <a:lnTo>
                  <a:pt x="1352487" y="5228055"/>
                </a:lnTo>
                <a:cubicBezTo>
                  <a:pt x="1352912" y="5226544"/>
                  <a:pt x="1353638" y="5225186"/>
                  <a:pt x="1354587" y="5224025"/>
                </a:cubicBezTo>
                <a:lnTo>
                  <a:pt x="1354784" y="5223862"/>
                </a:lnTo>
                <a:lnTo>
                  <a:pt x="1356126" y="5221202"/>
                </a:lnTo>
                <a:cubicBezTo>
                  <a:pt x="1359393" y="5216595"/>
                  <a:pt x="1364018" y="5212934"/>
                  <a:pt x="1369454" y="5210743"/>
                </a:cubicBezTo>
                <a:lnTo>
                  <a:pt x="1379407" y="5208828"/>
                </a:lnTo>
                <a:lnTo>
                  <a:pt x="1381489" y="5200889"/>
                </a:lnTo>
                <a:lnTo>
                  <a:pt x="1370496" y="5198450"/>
                </a:lnTo>
                <a:cubicBezTo>
                  <a:pt x="1347466" y="5187748"/>
                  <a:pt x="1331307" y="5162691"/>
                  <a:pt x="1331307" y="5133488"/>
                </a:cubicBezTo>
                <a:cubicBezTo>
                  <a:pt x="1331307" y="5094550"/>
                  <a:pt x="1360034" y="5062985"/>
                  <a:pt x="1395471" y="5062985"/>
                </a:cubicBezTo>
                <a:close/>
                <a:moveTo>
                  <a:pt x="6074657" y="5016259"/>
                </a:moveTo>
                <a:cubicBezTo>
                  <a:pt x="6110094" y="5016259"/>
                  <a:pt x="6138821" y="5047824"/>
                  <a:pt x="6138821" y="5086762"/>
                </a:cubicBezTo>
                <a:cubicBezTo>
                  <a:pt x="6138821" y="5115965"/>
                  <a:pt x="6122662" y="5141022"/>
                  <a:pt x="6099633" y="5151724"/>
                </a:cubicBezTo>
                <a:lnTo>
                  <a:pt x="6088639" y="5154163"/>
                </a:lnTo>
                <a:lnTo>
                  <a:pt x="6090722" y="5162102"/>
                </a:lnTo>
                <a:lnTo>
                  <a:pt x="6100674" y="5164017"/>
                </a:lnTo>
                <a:cubicBezTo>
                  <a:pt x="6108828" y="5167304"/>
                  <a:pt x="6115158" y="5173897"/>
                  <a:pt x="6117814" y="5182032"/>
                </a:cubicBezTo>
                <a:lnTo>
                  <a:pt x="6117999" y="5183197"/>
                </a:lnTo>
                <a:lnTo>
                  <a:pt x="6153523" y="5309545"/>
                </a:lnTo>
                <a:cubicBezTo>
                  <a:pt x="6155223" y="5315590"/>
                  <a:pt x="6151459" y="5321804"/>
                  <a:pt x="6145115" y="5323423"/>
                </a:cubicBezTo>
                <a:lnTo>
                  <a:pt x="6145115" y="5323424"/>
                </a:lnTo>
                <a:cubicBezTo>
                  <a:pt x="6138772" y="5325044"/>
                  <a:pt x="6132252" y="5321456"/>
                  <a:pt x="6130552" y="5315411"/>
                </a:cubicBezTo>
                <a:lnTo>
                  <a:pt x="6119176" y="5274948"/>
                </a:lnTo>
                <a:lnTo>
                  <a:pt x="6119176" y="5287928"/>
                </a:lnTo>
                <a:cubicBezTo>
                  <a:pt x="6119176" y="5291914"/>
                  <a:pt x="6118328" y="5295711"/>
                  <a:pt x="6116795" y="5299165"/>
                </a:cubicBezTo>
                <a:lnTo>
                  <a:pt x="6116054" y="5300212"/>
                </a:lnTo>
                <a:lnTo>
                  <a:pt x="6105394" y="5423139"/>
                </a:lnTo>
                <a:lnTo>
                  <a:pt x="6081476" y="5423139"/>
                </a:lnTo>
                <a:lnTo>
                  <a:pt x="6074657" y="5344510"/>
                </a:lnTo>
                <a:lnTo>
                  <a:pt x="6067838" y="5423139"/>
                </a:lnTo>
                <a:lnTo>
                  <a:pt x="6043920" y="5423139"/>
                </a:lnTo>
                <a:lnTo>
                  <a:pt x="6033260" y="5300212"/>
                </a:lnTo>
                <a:lnTo>
                  <a:pt x="6032519" y="5299165"/>
                </a:lnTo>
                <a:cubicBezTo>
                  <a:pt x="6030986" y="5295711"/>
                  <a:pt x="6030138" y="5291914"/>
                  <a:pt x="6030138" y="5287928"/>
                </a:cubicBezTo>
                <a:lnTo>
                  <a:pt x="6030138" y="5274351"/>
                </a:lnTo>
                <a:lnTo>
                  <a:pt x="6018736" y="5314904"/>
                </a:lnTo>
                <a:cubicBezTo>
                  <a:pt x="6017886" y="5317927"/>
                  <a:pt x="6015831" y="5320335"/>
                  <a:pt x="6013196" y="5321785"/>
                </a:cubicBezTo>
                <a:lnTo>
                  <a:pt x="6004173" y="5322917"/>
                </a:lnTo>
                <a:lnTo>
                  <a:pt x="5995765" y="5309038"/>
                </a:lnTo>
                <a:lnTo>
                  <a:pt x="6031673" y="5181329"/>
                </a:lnTo>
                <a:cubicBezTo>
                  <a:pt x="6032098" y="5179818"/>
                  <a:pt x="6032824" y="5178460"/>
                  <a:pt x="6033773" y="5177299"/>
                </a:cubicBezTo>
                <a:lnTo>
                  <a:pt x="6033970" y="5177136"/>
                </a:lnTo>
                <a:lnTo>
                  <a:pt x="6035312" y="5174476"/>
                </a:lnTo>
                <a:cubicBezTo>
                  <a:pt x="6038578" y="5169869"/>
                  <a:pt x="6043204" y="5166208"/>
                  <a:pt x="6048640" y="5164017"/>
                </a:cubicBezTo>
                <a:lnTo>
                  <a:pt x="6058593" y="5162102"/>
                </a:lnTo>
                <a:lnTo>
                  <a:pt x="6060675" y="5154163"/>
                </a:lnTo>
                <a:lnTo>
                  <a:pt x="6049681" y="5151724"/>
                </a:lnTo>
                <a:cubicBezTo>
                  <a:pt x="6026652" y="5141022"/>
                  <a:pt x="6010493" y="5115965"/>
                  <a:pt x="6010493" y="5086762"/>
                </a:cubicBezTo>
                <a:cubicBezTo>
                  <a:pt x="6010493" y="5047824"/>
                  <a:pt x="6039220" y="5016259"/>
                  <a:pt x="6074657" y="5016259"/>
                </a:cubicBezTo>
                <a:close/>
                <a:moveTo>
                  <a:pt x="10858637" y="5011223"/>
                </a:moveTo>
                <a:cubicBezTo>
                  <a:pt x="10894074" y="5011223"/>
                  <a:pt x="10922801" y="5042788"/>
                  <a:pt x="10922801" y="5081726"/>
                </a:cubicBezTo>
                <a:cubicBezTo>
                  <a:pt x="10922801" y="5110929"/>
                  <a:pt x="10906642" y="5135986"/>
                  <a:pt x="10883612" y="5146688"/>
                </a:cubicBezTo>
                <a:lnTo>
                  <a:pt x="10872619" y="5149127"/>
                </a:lnTo>
                <a:lnTo>
                  <a:pt x="10874701" y="5157066"/>
                </a:lnTo>
                <a:lnTo>
                  <a:pt x="10884654" y="5158981"/>
                </a:lnTo>
                <a:cubicBezTo>
                  <a:pt x="10892808" y="5162268"/>
                  <a:pt x="10899138" y="5168861"/>
                  <a:pt x="10901794" y="5176996"/>
                </a:cubicBezTo>
                <a:lnTo>
                  <a:pt x="10901978" y="5178161"/>
                </a:lnTo>
                <a:lnTo>
                  <a:pt x="10937503" y="5304509"/>
                </a:lnTo>
                <a:cubicBezTo>
                  <a:pt x="10939203" y="5310554"/>
                  <a:pt x="10935438" y="5316768"/>
                  <a:pt x="10929095" y="5318387"/>
                </a:cubicBezTo>
                <a:lnTo>
                  <a:pt x="10929095" y="5318388"/>
                </a:lnTo>
                <a:cubicBezTo>
                  <a:pt x="10922752" y="5320008"/>
                  <a:pt x="10916232" y="5316420"/>
                  <a:pt x="10914532" y="5310375"/>
                </a:cubicBezTo>
                <a:lnTo>
                  <a:pt x="10903155" y="5269912"/>
                </a:lnTo>
                <a:lnTo>
                  <a:pt x="10903155" y="5282892"/>
                </a:lnTo>
                <a:cubicBezTo>
                  <a:pt x="10903155" y="5286878"/>
                  <a:pt x="10902308" y="5290675"/>
                  <a:pt x="10900775" y="5294129"/>
                </a:cubicBezTo>
                <a:lnTo>
                  <a:pt x="10900034" y="5295176"/>
                </a:lnTo>
                <a:lnTo>
                  <a:pt x="10889374" y="5418103"/>
                </a:lnTo>
                <a:lnTo>
                  <a:pt x="10865456" y="5418103"/>
                </a:lnTo>
                <a:lnTo>
                  <a:pt x="10858637" y="5339474"/>
                </a:lnTo>
                <a:lnTo>
                  <a:pt x="10851818" y="5418103"/>
                </a:lnTo>
                <a:lnTo>
                  <a:pt x="10827900" y="5418103"/>
                </a:lnTo>
                <a:lnTo>
                  <a:pt x="10817240" y="5295176"/>
                </a:lnTo>
                <a:lnTo>
                  <a:pt x="10816499" y="5294129"/>
                </a:lnTo>
                <a:cubicBezTo>
                  <a:pt x="10814966" y="5290675"/>
                  <a:pt x="10814118" y="5286878"/>
                  <a:pt x="10814118" y="5282892"/>
                </a:cubicBezTo>
                <a:lnTo>
                  <a:pt x="10814118" y="5269315"/>
                </a:lnTo>
                <a:lnTo>
                  <a:pt x="10802716" y="5309868"/>
                </a:lnTo>
                <a:cubicBezTo>
                  <a:pt x="10801016" y="5315914"/>
                  <a:pt x="10794496" y="5319501"/>
                  <a:pt x="10788153" y="5317881"/>
                </a:cubicBezTo>
                <a:cubicBezTo>
                  <a:pt x="10781810" y="5316261"/>
                  <a:pt x="10778045" y="5310048"/>
                  <a:pt x="10779745" y="5304002"/>
                </a:cubicBezTo>
                <a:lnTo>
                  <a:pt x="10815653" y="5176293"/>
                </a:lnTo>
                <a:cubicBezTo>
                  <a:pt x="10816077" y="5174782"/>
                  <a:pt x="10816804" y="5173424"/>
                  <a:pt x="10817753" y="5172263"/>
                </a:cubicBezTo>
                <a:lnTo>
                  <a:pt x="10817950" y="5172100"/>
                </a:lnTo>
                <a:lnTo>
                  <a:pt x="10819292" y="5169440"/>
                </a:lnTo>
                <a:cubicBezTo>
                  <a:pt x="10822558" y="5164833"/>
                  <a:pt x="10827184" y="5161172"/>
                  <a:pt x="10832620" y="5158981"/>
                </a:cubicBezTo>
                <a:lnTo>
                  <a:pt x="10842572" y="5157066"/>
                </a:lnTo>
                <a:lnTo>
                  <a:pt x="10844655" y="5149127"/>
                </a:lnTo>
                <a:lnTo>
                  <a:pt x="10833661" y="5146688"/>
                </a:lnTo>
                <a:cubicBezTo>
                  <a:pt x="10810632" y="5135986"/>
                  <a:pt x="10794473" y="5110929"/>
                  <a:pt x="10794473" y="5081726"/>
                </a:cubicBezTo>
                <a:cubicBezTo>
                  <a:pt x="10794473" y="5042788"/>
                  <a:pt x="10823200" y="5011223"/>
                  <a:pt x="10858637" y="5011223"/>
                </a:cubicBezTo>
                <a:close/>
                <a:moveTo>
                  <a:pt x="4019327" y="4983907"/>
                </a:moveTo>
                <a:cubicBezTo>
                  <a:pt x="4054763" y="4983907"/>
                  <a:pt x="4083491" y="5015472"/>
                  <a:pt x="4083491" y="5054410"/>
                </a:cubicBezTo>
                <a:cubicBezTo>
                  <a:pt x="4083491" y="5083613"/>
                  <a:pt x="4067331" y="5108670"/>
                  <a:pt x="4044302" y="5119372"/>
                </a:cubicBezTo>
                <a:lnTo>
                  <a:pt x="4033308" y="5121811"/>
                </a:lnTo>
                <a:lnTo>
                  <a:pt x="4035391" y="5129750"/>
                </a:lnTo>
                <a:lnTo>
                  <a:pt x="4045342" y="5131665"/>
                </a:lnTo>
                <a:cubicBezTo>
                  <a:pt x="4053499" y="5134952"/>
                  <a:pt x="4059827" y="5141545"/>
                  <a:pt x="4062482" y="5149680"/>
                </a:cubicBezTo>
                <a:lnTo>
                  <a:pt x="4062668" y="5150845"/>
                </a:lnTo>
                <a:lnTo>
                  <a:pt x="4098191" y="5277193"/>
                </a:lnTo>
                <a:cubicBezTo>
                  <a:pt x="4099892" y="5283238"/>
                  <a:pt x="4096128" y="5289452"/>
                  <a:pt x="4089784" y="5291071"/>
                </a:cubicBezTo>
                <a:lnTo>
                  <a:pt x="4089784" y="5291072"/>
                </a:lnTo>
                <a:cubicBezTo>
                  <a:pt x="4083441" y="5292692"/>
                  <a:pt x="4076922" y="5289104"/>
                  <a:pt x="4075221" y="5283059"/>
                </a:cubicBezTo>
                <a:lnTo>
                  <a:pt x="4063844" y="5242596"/>
                </a:lnTo>
                <a:lnTo>
                  <a:pt x="4063844" y="5255576"/>
                </a:lnTo>
                <a:cubicBezTo>
                  <a:pt x="4063844" y="5259562"/>
                  <a:pt x="4062996" y="5263359"/>
                  <a:pt x="4061463" y="5266813"/>
                </a:cubicBezTo>
                <a:lnTo>
                  <a:pt x="4060723" y="5267860"/>
                </a:lnTo>
                <a:lnTo>
                  <a:pt x="4050063" y="5390787"/>
                </a:lnTo>
                <a:lnTo>
                  <a:pt x="4026144" y="5390787"/>
                </a:lnTo>
                <a:lnTo>
                  <a:pt x="4019327" y="5312158"/>
                </a:lnTo>
                <a:lnTo>
                  <a:pt x="4012506" y="5390787"/>
                </a:lnTo>
                <a:lnTo>
                  <a:pt x="3988588" y="5390787"/>
                </a:lnTo>
                <a:lnTo>
                  <a:pt x="3977928" y="5267860"/>
                </a:lnTo>
                <a:lnTo>
                  <a:pt x="3977188" y="5266813"/>
                </a:lnTo>
                <a:cubicBezTo>
                  <a:pt x="3975655" y="5263359"/>
                  <a:pt x="3974807" y="5259562"/>
                  <a:pt x="3974807" y="5255576"/>
                </a:cubicBezTo>
                <a:lnTo>
                  <a:pt x="3974807" y="5241999"/>
                </a:lnTo>
                <a:lnTo>
                  <a:pt x="3963405" y="5282552"/>
                </a:lnTo>
                <a:cubicBezTo>
                  <a:pt x="3962555" y="5285575"/>
                  <a:pt x="3960500" y="5287983"/>
                  <a:pt x="3957864" y="5289433"/>
                </a:cubicBezTo>
                <a:lnTo>
                  <a:pt x="3948842" y="5290565"/>
                </a:lnTo>
                <a:lnTo>
                  <a:pt x="3940434" y="5276686"/>
                </a:lnTo>
                <a:lnTo>
                  <a:pt x="3976341" y="5148977"/>
                </a:lnTo>
                <a:cubicBezTo>
                  <a:pt x="3976766" y="5147466"/>
                  <a:pt x="3977493" y="5146108"/>
                  <a:pt x="3978442" y="5144947"/>
                </a:cubicBezTo>
                <a:lnTo>
                  <a:pt x="3978638" y="5144784"/>
                </a:lnTo>
                <a:lnTo>
                  <a:pt x="3979983" y="5142124"/>
                </a:lnTo>
                <a:cubicBezTo>
                  <a:pt x="3983248" y="5137517"/>
                  <a:pt x="3987872" y="5133856"/>
                  <a:pt x="3993308" y="5131665"/>
                </a:cubicBezTo>
                <a:lnTo>
                  <a:pt x="4003261" y="5129750"/>
                </a:lnTo>
                <a:lnTo>
                  <a:pt x="4005343" y="5121811"/>
                </a:lnTo>
                <a:lnTo>
                  <a:pt x="3994351" y="5119372"/>
                </a:lnTo>
                <a:cubicBezTo>
                  <a:pt x="3971320" y="5108670"/>
                  <a:pt x="3955162" y="5083613"/>
                  <a:pt x="3955162" y="5054410"/>
                </a:cubicBezTo>
                <a:cubicBezTo>
                  <a:pt x="3955162" y="5015472"/>
                  <a:pt x="3983888" y="4983907"/>
                  <a:pt x="4019327" y="4983907"/>
                </a:cubicBezTo>
                <a:close/>
                <a:moveTo>
                  <a:pt x="8849698" y="4933643"/>
                </a:moveTo>
                <a:cubicBezTo>
                  <a:pt x="8885135" y="4933643"/>
                  <a:pt x="8913862" y="4965208"/>
                  <a:pt x="8913862" y="5004146"/>
                </a:cubicBezTo>
                <a:cubicBezTo>
                  <a:pt x="8913862" y="5033349"/>
                  <a:pt x="8897703" y="5058406"/>
                  <a:pt x="8874673" y="5069108"/>
                </a:cubicBezTo>
                <a:lnTo>
                  <a:pt x="8863680" y="5071547"/>
                </a:lnTo>
                <a:lnTo>
                  <a:pt x="8865762" y="5079486"/>
                </a:lnTo>
                <a:lnTo>
                  <a:pt x="8875715" y="5081401"/>
                </a:lnTo>
                <a:cubicBezTo>
                  <a:pt x="8883869" y="5084688"/>
                  <a:pt x="8890199" y="5091281"/>
                  <a:pt x="8892855" y="5099416"/>
                </a:cubicBezTo>
                <a:lnTo>
                  <a:pt x="8893039" y="5100581"/>
                </a:lnTo>
                <a:lnTo>
                  <a:pt x="8928564" y="5226929"/>
                </a:lnTo>
                <a:cubicBezTo>
                  <a:pt x="8930264" y="5232974"/>
                  <a:pt x="8926499" y="5239188"/>
                  <a:pt x="8920156" y="5240807"/>
                </a:cubicBezTo>
                <a:lnTo>
                  <a:pt x="8920156" y="5240808"/>
                </a:lnTo>
                <a:cubicBezTo>
                  <a:pt x="8913813" y="5242428"/>
                  <a:pt x="8907293" y="5238840"/>
                  <a:pt x="8905593" y="5232795"/>
                </a:cubicBezTo>
                <a:lnTo>
                  <a:pt x="8894216" y="5192332"/>
                </a:lnTo>
                <a:lnTo>
                  <a:pt x="8894216" y="5205312"/>
                </a:lnTo>
                <a:cubicBezTo>
                  <a:pt x="8894216" y="5209298"/>
                  <a:pt x="8893369" y="5213095"/>
                  <a:pt x="8891836" y="5216549"/>
                </a:cubicBezTo>
                <a:lnTo>
                  <a:pt x="8891095" y="5217596"/>
                </a:lnTo>
                <a:lnTo>
                  <a:pt x="8880435" y="5340523"/>
                </a:lnTo>
                <a:lnTo>
                  <a:pt x="8856517" y="5340523"/>
                </a:lnTo>
                <a:lnTo>
                  <a:pt x="8849698" y="5261894"/>
                </a:lnTo>
                <a:lnTo>
                  <a:pt x="8842879" y="5340523"/>
                </a:lnTo>
                <a:lnTo>
                  <a:pt x="8818961" y="5340523"/>
                </a:lnTo>
                <a:lnTo>
                  <a:pt x="8808301" y="5217596"/>
                </a:lnTo>
                <a:lnTo>
                  <a:pt x="8807560" y="5216549"/>
                </a:lnTo>
                <a:cubicBezTo>
                  <a:pt x="8806027" y="5213095"/>
                  <a:pt x="8805179" y="5209298"/>
                  <a:pt x="8805179" y="5205312"/>
                </a:cubicBezTo>
                <a:lnTo>
                  <a:pt x="8805179" y="5191735"/>
                </a:lnTo>
                <a:lnTo>
                  <a:pt x="8793777" y="5232288"/>
                </a:lnTo>
                <a:cubicBezTo>
                  <a:pt x="8792077" y="5238334"/>
                  <a:pt x="8785557" y="5241921"/>
                  <a:pt x="8779214" y="5240301"/>
                </a:cubicBezTo>
                <a:cubicBezTo>
                  <a:pt x="8772871" y="5238681"/>
                  <a:pt x="8769106" y="5232468"/>
                  <a:pt x="8770806" y="5226422"/>
                </a:cubicBezTo>
                <a:lnTo>
                  <a:pt x="8806714" y="5098713"/>
                </a:lnTo>
                <a:cubicBezTo>
                  <a:pt x="8807138" y="5097202"/>
                  <a:pt x="8807865" y="5095844"/>
                  <a:pt x="8808814" y="5094683"/>
                </a:cubicBezTo>
                <a:lnTo>
                  <a:pt x="8809011" y="5094520"/>
                </a:lnTo>
                <a:lnTo>
                  <a:pt x="8810353" y="5091860"/>
                </a:lnTo>
                <a:cubicBezTo>
                  <a:pt x="8813619" y="5087253"/>
                  <a:pt x="8818245" y="5083592"/>
                  <a:pt x="8823681" y="5081401"/>
                </a:cubicBezTo>
                <a:lnTo>
                  <a:pt x="8833633" y="5079486"/>
                </a:lnTo>
                <a:lnTo>
                  <a:pt x="8835716" y="5071547"/>
                </a:lnTo>
                <a:lnTo>
                  <a:pt x="8824722" y="5069108"/>
                </a:lnTo>
                <a:cubicBezTo>
                  <a:pt x="8801693" y="5058406"/>
                  <a:pt x="8785534" y="5033349"/>
                  <a:pt x="8785534" y="5004146"/>
                </a:cubicBezTo>
                <a:cubicBezTo>
                  <a:pt x="8785534" y="4965208"/>
                  <a:pt x="8814261" y="4933643"/>
                  <a:pt x="8849698" y="4933643"/>
                </a:cubicBezTo>
                <a:close/>
                <a:moveTo>
                  <a:pt x="10349680" y="4855948"/>
                </a:moveTo>
                <a:cubicBezTo>
                  <a:pt x="10385117" y="4855948"/>
                  <a:pt x="10413844" y="4887513"/>
                  <a:pt x="10413844" y="4926451"/>
                </a:cubicBezTo>
                <a:cubicBezTo>
                  <a:pt x="10413844" y="4955654"/>
                  <a:pt x="10397685" y="4980711"/>
                  <a:pt x="10374655" y="4991413"/>
                </a:cubicBezTo>
                <a:lnTo>
                  <a:pt x="10363662" y="4993852"/>
                </a:lnTo>
                <a:lnTo>
                  <a:pt x="10365744" y="5001791"/>
                </a:lnTo>
                <a:lnTo>
                  <a:pt x="10375697" y="5003706"/>
                </a:lnTo>
                <a:cubicBezTo>
                  <a:pt x="10383851" y="5006993"/>
                  <a:pt x="10390181" y="5013586"/>
                  <a:pt x="10392837" y="5021721"/>
                </a:cubicBezTo>
                <a:lnTo>
                  <a:pt x="10393021" y="5022886"/>
                </a:lnTo>
                <a:lnTo>
                  <a:pt x="10428546" y="5149234"/>
                </a:lnTo>
                <a:cubicBezTo>
                  <a:pt x="10430246" y="5155279"/>
                  <a:pt x="10426481" y="5161493"/>
                  <a:pt x="10420138" y="5163112"/>
                </a:cubicBezTo>
                <a:lnTo>
                  <a:pt x="10420138" y="5163113"/>
                </a:lnTo>
                <a:cubicBezTo>
                  <a:pt x="10413795" y="5164733"/>
                  <a:pt x="10407275" y="5161145"/>
                  <a:pt x="10405575" y="5155100"/>
                </a:cubicBezTo>
                <a:lnTo>
                  <a:pt x="10394198" y="5114637"/>
                </a:lnTo>
                <a:lnTo>
                  <a:pt x="10394198" y="5127617"/>
                </a:lnTo>
                <a:cubicBezTo>
                  <a:pt x="10394198" y="5131603"/>
                  <a:pt x="10393351" y="5135400"/>
                  <a:pt x="10391818" y="5138854"/>
                </a:cubicBezTo>
                <a:lnTo>
                  <a:pt x="10391077" y="5139901"/>
                </a:lnTo>
                <a:lnTo>
                  <a:pt x="10380417" y="5262828"/>
                </a:lnTo>
                <a:lnTo>
                  <a:pt x="10356499" y="5262828"/>
                </a:lnTo>
                <a:lnTo>
                  <a:pt x="10349680" y="5184199"/>
                </a:lnTo>
                <a:lnTo>
                  <a:pt x="10342861" y="5262828"/>
                </a:lnTo>
                <a:lnTo>
                  <a:pt x="10318943" y="5262828"/>
                </a:lnTo>
                <a:lnTo>
                  <a:pt x="10308283" y="5139901"/>
                </a:lnTo>
                <a:lnTo>
                  <a:pt x="10307542" y="5138854"/>
                </a:lnTo>
                <a:cubicBezTo>
                  <a:pt x="10306009" y="5135400"/>
                  <a:pt x="10305161" y="5131603"/>
                  <a:pt x="10305161" y="5127617"/>
                </a:cubicBezTo>
                <a:lnTo>
                  <a:pt x="10305161" y="5114040"/>
                </a:lnTo>
                <a:lnTo>
                  <a:pt x="10293759" y="5154593"/>
                </a:lnTo>
                <a:cubicBezTo>
                  <a:pt x="10292059" y="5160639"/>
                  <a:pt x="10285539" y="5164226"/>
                  <a:pt x="10279196" y="5162606"/>
                </a:cubicBezTo>
                <a:cubicBezTo>
                  <a:pt x="10272853" y="5160986"/>
                  <a:pt x="10269088" y="5154773"/>
                  <a:pt x="10270788" y="5148727"/>
                </a:cubicBezTo>
                <a:lnTo>
                  <a:pt x="10306696" y="5021018"/>
                </a:lnTo>
                <a:cubicBezTo>
                  <a:pt x="10307120" y="5019507"/>
                  <a:pt x="10307847" y="5018149"/>
                  <a:pt x="10308796" y="5016988"/>
                </a:cubicBezTo>
                <a:lnTo>
                  <a:pt x="10308993" y="5016825"/>
                </a:lnTo>
                <a:lnTo>
                  <a:pt x="10310335" y="5014165"/>
                </a:lnTo>
                <a:cubicBezTo>
                  <a:pt x="10313601" y="5009558"/>
                  <a:pt x="10318227" y="5005897"/>
                  <a:pt x="10323663" y="5003706"/>
                </a:cubicBezTo>
                <a:lnTo>
                  <a:pt x="10333615" y="5001791"/>
                </a:lnTo>
                <a:lnTo>
                  <a:pt x="10335698" y="4993852"/>
                </a:lnTo>
                <a:lnTo>
                  <a:pt x="10324704" y="4991413"/>
                </a:lnTo>
                <a:cubicBezTo>
                  <a:pt x="10301675" y="4980711"/>
                  <a:pt x="10285516" y="4955654"/>
                  <a:pt x="10285516" y="4926451"/>
                </a:cubicBezTo>
                <a:cubicBezTo>
                  <a:pt x="10285516" y="4887513"/>
                  <a:pt x="10314243" y="4855948"/>
                  <a:pt x="10349680" y="4855948"/>
                </a:cubicBezTo>
                <a:close/>
                <a:moveTo>
                  <a:pt x="6441913" y="4804187"/>
                </a:moveTo>
                <a:cubicBezTo>
                  <a:pt x="6477350" y="4804187"/>
                  <a:pt x="6506077" y="4835752"/>
                  <a:pt x="6506077" y="4874690"/>
                </a:cubicBezTo>
                <a:cubicBezTo>
                  <a:pt x="6506077" y="4903893"/>
                  <a:pt x="6489918" y="4928950"/>
                  <a:pt x="6466889" y="4939652"/>
                </a:cubicBezTo>
                <a:lnTo>
                  <a:pt x="6455895" y="4942091"/>
                </a:lnTo>
                <a:lnTo>
                  <a:pt x="6457978" y="4950030"/>
                </a:lnTo>
                <a:lnTo>
                  <a:pt x="6467930" y="4951945"/>
                </a:lnTo>
                <a:cubicBezTo>
                  <a:pt x="6476084" y="4955232"/>
                  <a:pt x="6482414" y="4961825"/>
                  <a:pt x="6485070" y="4969960"/>
                </a:cubicBezTo>
                <a:lnTo>
                  <a:pt x="6485255" y="4971125"/>
                </a:lnTo>
                <a:lnTo>
                  <a:pt x="6520779" y="5097473"/>
                </a:lnTo>
                <a:cubicBezTo>
                  <a:pt x="6522479" y="5103518"/>
                  <a:pt x="6518715" y="5109732"/>
                  <a:pt x="6512371" y="5111351"/>
                </a:cubicBezTo>
                <a:lnTo>
                  <a:pt x="6512371" y="5111352"/>
                </a:lnTo>
                <a:cubicBezTo>
                  <a:pt x="6506028" y="5112972"/>
                  <a:pt x="6499508" y="5109384"/>
                  <a:pt x="6497808" y="5103339"/>
                </a:cubicBezTo>
                <a:lnTo>
                  <a:pt x="6486432" y="5062876"/>
                </a:lnTo>
                <a:lnTo>
                  <a:pt x="6486432" y="5075856"/>
                </a:lnTo>
                <a:cubicBezTo>
                  <a:pt x="6486432" y="5079842"/>
                  <a:pt x="6485584" y="5083639"/>
                  <a:pt x="6484051" y="5087093"/>
                </a:cubicBezTo>
                <a:lnTo>
                  <a:pt x="6483310" y="5088140"/>
                </a:lnTo>
                <a:lnTo>
                  <a:pt x="6472650" y="5211067"/>
                </a:lnTo>
                <a:lnTo>
                  <a:pt x="6448732" y="5211067"/>
                </a:lnTo>
                <a:lnTo>
                  <a:pt x="6441913" y="5132438"/>
                </a:lnTo>
                <a:lnTo>
                  <a:pt x="6435094" y="5211067"/>
                </a:lnTo>
                <a:lnTo>
                  <a:pt x="6411176" y="5211067"/>
                </a:lnTo>
                <a:lnTo>
                  <a:pt x="6400516" y="5088140"/>
                </a:lnTo>
                <a:lnTo>
                  <a:pt x="6399775" y="5087093"/>
                </a:lnTo>
                <a:cubicBezTo>
                  <a:pt x="6398242" y="5083639"/>
                  <a:pt x="6397394" y="5079842"/>
                  <a:pt x="6397394" y="5075856"/>
                </a:cubicBezTo>
                <a:lnTo>
                  <a:pt x="6397394" y="5062279"/>
                </a:lnTo>
                <a:lnTo>
                  <a:pt x="6385992" y="5102832"/>
                </a:lnTo>
                <a:cubicBezTo>
                  <a:pt x="6385142" y="5105855"/>
                  <a:pt x="6383087" y="5108263"/>
                  <a:pt x="6380452" y="5109713"/>
                </a:cubicBezTo>
                <a:lnTo>
                  <a:pt x="6371429" y="5110845"/>
                </a:lnTo>
                <a:lnTo>
                  <a:pt x="6364209" y="5105565"/>
                </a:lnTo>
                <a:cubicBezTo>
                  <a:pt x="6362688" y="5103054"/>
                  <a:pt x="6362172" y="5099989"/>
                  <a:pt x="6363021" y="5096966"/>
                </a:cubicBezTo>
                <a:lnTo>
                  <a:pt x="6398929" y="4969257"/>
                </a:lnTo>
                <a:cubicBezTo>
                  <a:pt x="6399354" y="4967746"/>
                  <a:pt x="6400080" y="4966388"/>
                  <a:pt x="6401029" y="4965227"/>
                </a:cubicBezTo>
                <a:lnTo>
                  <a:pt x="6401226" y="4965064"/>
                </a:lnTo>
                <a:lnTo>
                  <a:pt x="6402568" y="4962404"/>
                </a:lnTo>
                <a:cubicBezTo>
                  <a:pt x="6405834" y="4957797"/>
                  <a:pt x="6410460" y="4954136"/>
                  <a:pt x="6415896" y="4951945"/>
                </a:cubicBezTo>
                <a:lnTo>
                  <a:pt x="6425849" y="4950030"/>
                </a:lnTo>
                <a:lnTo>
                  <a:pt x="6427931" y="4942091"/>
                </a:lnTo>
                <a:lnTo>
                  <a:pt x="6416937" y="4939652"/>
                </a:lnTo>
                <a:cubicBezTo>
                  <a:pt x="6393908" y="4928950"/>
                  <a:pt x="6377749" y="4903893"/>
                  <a:pt x="6377749" y="4874690"/>
                </a:cubicBezTo>
                <a:cubicBezTo>
                  <a:pt x="6377749" y="4835752"/>
                  <a:pt x="6406476" y="4804187"/>
                  <a:pt x="6441913" y="4804187"/>
                </a:cubicBezTo>
                <a:close/>
                <a:moveTo>
                  <a:pt x="531177" y="4795625"/>
                </a:moveTo>
                <a:cubicBezTo>
                  <a:pt x="566613" y="4795625"/>
                  <a:pt x="595341" y="4827190"/>
                  <a:pt x="595341" y="4866128"/>
                </a:cubicBezTo>
                <a:cubicBezTo>
                  <a:pt x="595341" y="4895331"/>
                  <a:pt x="579182" y="4920388"/>
                  <a:pt x="556152" y="4931090"/>
                </a:cubicBezTo>
                <a:lnTo>
                  <a:pt x="545159" y="4933529"/>
                </a:lnTo>
                <a:lnTo>
                  <a:pt x="547241" y="4941468"/>
                </a:lnTo>
                <a:lnTo>
                  <a:pt x="557194" y="4943383"/>
                </a:lnTo>
                <a:cubicBezTo>
                  <a:pt x="565348" y="4946670"/>
                  <a:pt x="571678" y="4953263"/>
                  <a:pt x="574333" y="4961398"/>
                </a:cubicBezTo>
                <a:lnTo>
                  <a:pt x="574518" y="4962563"/>
                </a:lnTo>
                <a:lnTo>
                  <a:pt x="610043" y="5088911"/>
                </a:lnTo>
                <a:cubicBezTo>
                  <a:pt x="611742" y="5094956"/>
                  <a:pt x="607978" y="5101170"/>
                  <a:pt x="601635" y="5102789"/>
                </a:cubicBezTo>
                <a:lnTo>
                  <a:pt x="601635" y="5102790"/>
                </a:lnTo>
                <a:cubicBezTo>
                  <a:pt x="595292" y="5104410"/>
                  <a:pt x="588772" y="5100822"/>
                  <a:pt x="587072" y="5094777"/>
                </a:cubicBezTo>
                <a:lnTo>
                  <a:pt x="575695" y="5054314"/>
                </a:lnTo>
                <a:lnTo>
                  <a:pt x="575695" y="5067294"/>
                </a:lnTo>
                <a:cubicBezTo>
                  <a:pt x="575695" y="5071280"/>
                  <a:pt x="574847" y="5075077"/>
                  <a:pt x="573315" y="5078531"/>
                </a:cubicBezTo>
                <a:lnTo>
                  <a:pt x="572574" y="5079578"/>
                </a:lnTo>
                <a:lnTo>
                  <a:pt x="561914" y="5202505"/>
                </a:lnTo>
                <a:lnTo>
                  <a:pt x="537995" y="5202505"/>
                </a:lnTo>
                <a:lnTo>
                  <a:pt x="531177" y="5123876"/>
                </a:lnTo>
                <a:lnTo>
                  <a:pt x="524358" y="5202505"/>
                </a:lnTo>
                <a:lnTo>
                  <a:pt x="500440" y="5202505"/>
                </a:lnTo>
                <a:lnTo>
                  <a:pt x="489780" y="5079578"/>
                </a:lnTo>
                <a:lnTo>
                  <a:pt x="489039" y="5078531"/>
                </a:lnTo>
                <a:cubicBezTo>
                  <a:pt x="487506" y="5075077"/>
                  <a:pt x="486658" y="5071280"/>
                  <a:pt x="486658" y="5067294"/>
                </a:cubicBezTo>
                <a:lnTo>
                  <a:pt x="486658" y="5053717"/>
                </a:lnTo>
                <a:lnTo>
                  <a:pt x="475256" y="5094270"/>
                </a:lnTo>
                <a:cubicBezTo>
                  <a:pt x="474406" y="5097293"/>
                  <a:pt x="472351" y="5099701"/>
                  <a:pt x="469715" y="5101151"/>
                </a:cubicBezTo>
                <a:lnTo>
                  <a:pt x="460693" y="5102283"/>
                </a:lnTo>
                <a:lnTo>
                  <a:pt x="452285" y="5088404"/>
                </a:lnTo>
                <a:lnTo>
                  <a:pt x="488192" y="4960695"/>
                </a:lnTo>
                <a:cubicBezTo>
                  <a:pt x="488617" y="4959184"/>
                  <a:pt x="489344" y="4957826"/>
                  <a:pt x="490293" y="4956665"/>
                </a:cubicBezTo>
                <a:lnTo>
                  <a:pt x="490490" y="4956502"/>
                </a:lnTo>
                <a:lnTo>
                  <a:pt x="491832" y="4953842"/>
                </a:lnTo>
                <a:cubicBezTo>
                  <a:pt x="495098" y="4949235"/>
                  <a:pt x="499724" y="4945574"/>
                  <a:pt x="505160" y="4943383"/>
                </a:cubicBezTo>
                <a:lnTo>
                  <a:pt x="515112" y="4941468"/>
                </a:lnTo>
                <a:lnTo>
                  <a:pt x="517195" y="4933529"/>
                </a:lnTo>
                <a:lnTo>
                  <a:pt x="506201" y="4931090"/>
                </a:lnTo>
                <a:cubicBezTo>
                  <a:pt x="483172" y="4920388"/>
                  <a:pt x="467013" y="4895331"/>
                  <a:pt x="467013" y="4866128"/>
                </a:cubicBezTo>
                <a:cubicBezTo>
                  <a:pt x="467013" y="4827190"/>
                  <a:pt x="495740" y="4795625"/>
                  <a:pt x="531177" y="4795625"/>
                </a:cubicBezTo>
                <a:close/>
                <a:moveTo>
                  <a:pt x="8342389" y="4742422"/>
                </a:moveTo>
                <a:cubicBezTo>
                  <a:pt x="8377826" y="4742422"/>
                  <a:pt x="8406553" y="4773987"/>
                  <a:pt x="8406553" y="4812925"/>
                </a:cubicBezTo>
                <a:cubicBezTo>
                  <a:pt x="8406553" y="4842128"/>
                  <a:pt x="8390394" y="4867185"/>
                  <a:pt x="8367364" y="4877887"/>
                </a:cubicBezTo>
                <a:lnTo>
                  <a:pt x="8356371" y="4880326"/>
                </a:lnTo>
                <a:lnTo>
                  <a:pt x="8358453" y="4888265"/>
                </a:lnTo>
                <a:lnTo>
                  <a:pt x="8368406" y="4890180"/>
                </a:lnTo>
                <a:cubicBezTo>
                  <a:pt x="8376560" y="4893467"/>
                  <a:pt x="8382890" y="4900060"/>
                  <a:pt x="8385546" y="4908195"/>
                </a:cubicBezTo>
                <a:lnTo>
                  <a:pt x="8385730" y="4909360"/>
                </a:lnTo>
                <a:lnTo>
                  <a:pt x="8421255" y="5035708"/>
                </a:lnTo>
                <a:cubicBezTo>
                  <a:pt x="8422955" y="5041753"/>
                  <a:pt x="8419190" y="5047967"/>
                  <a:pt x="8412847" y="5049586"/>
                </a:cubicBezTo>
                <a:lnTo>
                  <a:pt x="8412847" y="5049587"/>
                </a:lnTo>
                <a:cubicBezTo>
                  <a:pt x="8406504" y="5051207"/>
                  <a:pt x="8399984" y="5047619"/>
                  <a:pt x="8398284" y="5041574"/>
                </a:cubicBezTo>
                <a:lnTo>
                  <a:pt x="8386907" y="5001111"/>
                </a:lnTo>
                <a:lnTo>
                  <a:pt x="8386907" y="5014091"/>
                </a:lnTo>
                <a:cubicBezTo>
                  <a:pt x="8386907" y="5018077"/>
                  <a:pt x="8386060" y="5021874"/>
                  <a:pt x="8384527" y="5025328"/>
                </a:cubicBezTo>
                <a:lnTo>
                  <a:pt x="8383786" y="5026375"/>
                </a:lnTo>
                <a:lnTo>
                  <a:pt x="8373126" y="5149302"/>
                </a:lnTo>
                <a:lnTo>
                  <a:pt x="8349208" y="5149302"/>
                </a:lnTo>
                <a:lnTo>
                  <a:pt x="8342389" y="5070673"/>
                </a:lnTo>
                <a:lnTo>
                  <a:pt x="8335570" y="5149302"/>
                </a:lnTo>
                <a:lnTo>
                  <a:pt x="8311652" y="5149302"/>
                </a:lnTo>
                <a:lnTo>
                  <a:pt x="8300992" y="5026375"/>
                </a:lnTo>
                <a:lnTo>
                  <a:pt x="8300251" y="5025328"/>
                </a:lnTo>
                <a:cubicBezTo>
                  <a:pt x="8298718" y="5021874"/>
                  <a:pt x="8297870" y="5018077"/>
                  <a:pt x="8297870" y="5014091"/>
                </a:cubicBezTo>
                <a:lnTo>
                  <a:pt x="8297870" y="5000514"/>
                </a:lnTo>
                <a:lnTo>
                  <a:pt x="8286468" y="5041067"/>
                </a:lnTo>
                <a:cubicBezTo>
                  <a:pt x="8284768" y="5047113"/>
                  <a:pt x="8278248" y="5050700"/>
                  <a:pt x="8271905" y="5049080"/>
                </a:cubicBezTo>
                <a:cubicBezTo>
                  <a:pt x="8265562" y="5047460"/>
                  <a:pt x="8261797" y="5041247"/>
                  <a:pt x="8263497" y="5035201"/>
                </a:cubicBezTo>
                <a:lnTo>
                  <a:pt x="8299405" y="4907492"/>
                </a:lnTo>
                <a:cubicBezTo>
                  <a:pt x="8299829" y="4905981"/>
                  <a:pt x="8300556" y="4904623"/>
                  <a:pt x="8301505" y="4903462"/>
                </a:cubicBezTo>
                <a:lnTo>
                  <a:pt x="8301702" y="4903299"/>
                </a:lnTo>
                <a:lnTo>
                  <a:pt x="8303044" y="4900639"/>
                </a:lnTo>
                <a:cubicBezTo>
                  <a:pt x="8306310" y="4896032"/>
                  <a:pt x="8310936" y="4892371"/>
                  <a:pt x="8316372" y="4890180"/>
                </a:cubicBezTo>
                <a:lnTo>
                  <a:pt x="8326324" y="4888265"/>
                </a:lnTo>
                <a:lnTo>
                  <a:pt x="8328407" y="4880326"/>
                </a:lnTo>
                <a:lnTo>
                  <a:pt x="8317413" y="4877887"/>
                </a:lnTo>
                <a:cubicBezTo>
                  <a:pt x="8294384" y="4867185"/>
                  <a:pt x="8278225" y="4842128"/>
                  <a:pt x="8278225" y="4812925"/>
                </a:cubicBezTo>
                <a:cubicBezTo>
                  <a:pt x="8278225" y="4773987"/>
                  <a:pt x="8306952" y="4742422"/>
                  <a:pt x="8342389" y="4742422"/>
                </a:cubicBezTo>
                <a:close/>
                <a:moveTo>
                  <a:pt x="1979612" y="4740988"/>
                </a:moveTo>
                <a:cubicBezTo>
                  <a:pt x="2015051" y="4740988"/>
                  <a:pt x="2043777" y="4772553"/>
                  <a:pt x="2043777" y="4811491"/>
                </a:cubicBezTo>
                <a:cubicBezTo>
                  <a:pt x="2043777" y="4840694"/>
                  <a:pt x="2027619" y="4865751"/>
                  <a:pt x="2004589" y="4876453"/>
                </a:cubicBezTo>
                <a:lnTo>
                  <a:pt x="1993595" y="4878892"/>
                </a:lnTo>
                <a:lnTo>
                  <a:pt x="1995678" y="4886831"/>
                </a:lnTo>
                <a:lnTo>
                  <a:pt x="2005629" y="4888746"/>
                </a:lnTo>
                <a:cubicBezTo>
                  <a:pt x="2013786" y="4892033"/>
                  <a:pt x="2020115" y="4898626"/>
                  <a:pt x="2022771" y="4906761"/>
                </a:cubicBezTo>
                <a:lnTo>
                  <a:pt x="2022955" y="4907926"/>
                </a:lnTo>
                <a:lnTo>
                  <a:pt x="2058481" y="5034274"/>
                </a:lnTo>
                <a:cubicBezTo>
                  <a:pt x="2060179" y="5040319"/>
                  <a:pt x="2056415" y="5046533"/>
                  <a:pt x="2050072" y="5048152"/>
                </a:cubicBezTo>
                <a:lnTo>
                  <a:pt x="2050072" y="5048153"/>
                </a:lnTo>
                <a:cubicBezTo>
                  <a:pt x="2043729" y="5049773"/>
                  <a:pt x="2037209" y="5046185"/>
                  <a:pt x="2035510" y="5040140"/>
                </a:cubicBezTo>
                <a:lnTo>
                  <a:pt x="2024133" y="4999677"/>
                </a:lnTo>
                <a:lnTo>
                  <a:pt x="2024133" y="5012657"/>
                </a:lnTo>
                <a:cubicBezTo>
                  <a:pt x="2024133" y="5016643"/>
                  <a:pt x="2023285" y="5020440"/>
                  <a:pt x="2021751" y="5023894"/>
                </a:cubicBezTo>
                <a:lnTo>
                  <a:pt x="2021011" y="5024941"/>
                </a:lnTo>
                <a:lnTo>
                  <a:pt x="2010350" y="5147868"/>
                </a:lnTo>
                <a:lnTo>
                  <a:pt x="1986432" y="5147868"/>
                </a:lnTo>
                <a:lnTo>
                  <a:pt x="1979612" y="5069239"/>
                </a:lnTo>
                <a:lnTo>
                  <a:pt x="1972795" y="5147868"/>
                </a:lnTo>
                <a:lnTo>
                  <a:pt x="1948876" y="5147868"/>
                </a:lnTo>
                <a:lnTo>
                  <a:pt x="1938216" y="5024941"/>
                </a:lnTo>
                <a:lnTo>
                  <a:pt x="1937475" y="5023894"/>
                </a:lnTo>
                <a:cubicBezTo>
                  <a:pt x="1935942" y="5020440"/>
                  <a:pt x="1935094" y="5016643"/>
                  <a:pt x="1935094" y="5012657"/>
                </a:cubicBezTo>
                <a:lnTo>
                  <a:pt x="1935094" y="4999080"/>
                </a:lnTo>
                <a:lnTo>
                  <a:pt x="1923692" y="5039633"/>
                </a:lnTo>
                <a:cubicBezTo>
                  <a:pt x="1922842" y="5042656"/>
                  <a:pt x="1920787" y="5045064"/>
                  <a:pt x="1918151" y="5046514"/>
                </a:cubicBezTo>
                <a:lnTo>
                  <a:pt x="1909128" y="5047646"/>
                </a:lnTo>
                <a:lnTo>
                  <a:pt x="1900721" y="5033767"/>
                </a:lnTo>
                <a:lnTo>
                  <a:pt x="1936629" y="4906058"/>
                </a:lnTo>
                <a:cubicBezTo>
                  <a:pt x="1937054" y="4904547"/>
                  <a:pt x="1937779" y="4903189"/>
                  <a:pt x="1938729" y="4902028"/>
                </a:cubicBezTo>
                <a:lnTo>
                  <a:pt x="1938926" y="4901865"/>
                </a:lnTo>
                <a:lnTo>
                  <a:pt x="1940268" y="4899205"/>
                </a:lnTo>
                <a:cubicBezTo>
                  <a:pt x="1943534" y="4894598"/>
                  <a:pt x="1948160" y="4890937"/>
                  <a:pt x="1953595" y="4888746"/>
                </a:cubicBezTo>
                <a:lnTo>
                  <a:pt x="1963549" y="4886831"/>
                </a:lnTo>
                <a:lnTo>
                  <a:pt x="1965631" y="4878892"/>
                </a:lnTo>
                <a:lnTo>
                  <a:pt x="1954638" y="4876453"/>
                </a:lnTo>
                <a:cubicBezTo>
                  <a:pt x="1931607" y="4865751"/>
                  <a:pt x="1915449" y="4840694"/>
                  <a:pt x="1915449" y="4811491"/>
                </a:cubicBezTo>
                <a:cubicBezTo>
                  <a:pt x="1915449" y="4772553"/>
                  <a:pt x="1944176" y="4740988"/>
                  <a:pt x="1979612" y="4740988"/>
                </a:cubicBezTo>
                <a:close/>
                <a:moveTo>
                  <a:pt x="11219720" y="4740209"/>
                </a:moveTo>
                <a:cubicBezTo>
                  <a:pt x="11255157" y="4740209"/>
                  <a:pt x="11283884" y="4771774"/>
                  <a:pt x="11283884" y="4810712"/>
                </a:cubicBezTo>
                <a:cubicBezTo>
                  <a:pt x="11283884" y="4839915"/>
                  <a:pt x="11267725" y="4864972"/>
                  <a:pt x="11244695" y="4875674"/>
                </a:cubicBezTo>
                <a:lnTo>
                  <a:pt x="11233702" y="4878113"/>
                </a:lnTo>
                <a:lnTo>
                  <a:pt x="11235784" y="4886052"/>
                </a:lnTo>
                <a:lnTo>
                  <a:pt x="11245737" y="4887967"/>
                </a:lnTo>
                <a:cubicBezTo>
                  <a:pt x="11253891" y="4891254"/>
                  <a:pt x="11260221" y="4897847"/>
                  <a:pt x="11262877" y="4905982"/>
                </a:cubicBezTo>
                <a:lnTo>
                  <a:pt x="11263061" y="4907147"/>
                </a:lnTo>
                <a:lnTo>
                  <a:pt x="11298586" y="5033495"/>
                </a:lnTo>
                <a:cubicBezTo>
                  <a:pt x="11300286" y="5039540"/>
                  <a:pt x="11296521" y="5045754"/>
                  <a:pt x="11290178" y="5047373"/>
                </a:cubicBezTo>
                <a:lnTo>
                  <a:pt x="11290178" y="5047374"/>
                </a:lnTo>
                <a:cubicBezTo>
                  <a:pt x="11283835" y="5048994"/>
                  <a:pt x="11277315" y="5045406"/>
                  <a:pt x="11275615" y="5039361"/>
                </a:cubicBezTo>
                <a:lnTo>
                  <a:pt x="11264238" y="4998898"/>
                </a:lnTo>
                <a:lnTo>
                  <a:pt x="11264238" y="5011878"/>
                </a:lnTo>
                <a:cubicBezTo>
                  <a:pt x="11264238" y="5015864"/>
                  <a:pt x="11263391" y="5019661"/>
                  <a:pt x="11261858" y="5023115"/>
                </a:cubicBezTo>
                <a:lnTo>
                  <a:pt x="11261117" y="5024162"/>
                </a:lnTo>
                <a:lnTo>
                  <a:pt x="11250457" y="5147089"/>
                </a:lnTo>
                <a:lnTo>
                  <a:pt x="11226539" y="5147089"/>
                </a:lnTo>
                <a:lnTo>
                  <a:pt x="11219720" y="5068460"/>
                </a:lnTo>
                <a:lnTo>
                  <a:pt x="11212901" y="5147089"/>
                </a:lnTo>
                <a:lnTo>
                  <a:pt x="11188983" y="5147089"/>
                </a:lnTo>
                <a:lnTo>
                  <a:pt x="11178323" y="5024162"/>
                </a:lnTo>
                <a:lnTo>
                  <a:pt x="11177582" y="5023115"/>
                </a:lnTo>
                <a:cubicBezTo>
                  <a:pt x="11176049" y="5019661"/>
                  <a:pt x="11175201" y="5015864"/>
                  <a:pt x="11175201" y="5011878"/>
                </a:cubicBezTo>
                <a:lnTo>
                  <a:pt x="11175201" y="4998301"/>
                </a:lnTo>
                <a:lnTo>
                  <a:pt x="11163799" y="5038854"/>
                </a:lnTo>
                <a:cubicBezTo>
                  <a:pt x="11162099" y="5044900"/>
                  <a:pt x="11155579" y="5048487"/>
                  <a:pt x="11149236" y="5046867"/>
                </a:cubicBezTo>
                <a:cubicBezTo>
                  <a:pt x="11142893" y="5045247"/>
                  <a:pt x="11139128" y="5039034"/>
                  <a:pt x="11140828" y="5032988"/>
                </a:cubicBezTo>
                <a:lnTo>
                  <a:pt x="11176736" y="4905279"/>
                </a:lnTo>
                <a:cubicBezTo>
                  <a:pt x="11177160" y="4903768"/>
                  <a:pt x="11177887" y="4902410"/>
                  <a:pt x="11178836" y="4901249"/>
                </a:cubicBezTo>
                <a:lnTo>
                  <a:pt x="11179033" y="4901086"/>
                </a:lnTo>
                <a:lnTo>
                  <a:pt x="11180375" y="4898426"/>
                </a:lnTo>
                <a:cubicBezTo>
                  <a:pt x="11183641" y="4893819"/>
                  <a:pt x="11188267" y="4890158"/>
                  <a:pt x="11193703" y="4887967"/>
                </a:cubicBezTo>
                <a:lnTo>
                  <a:pt x="11203655" y="4886052"/>
                </a:lnTo>
                <a:lnTo>
                  <a:pt x="11205738" y="4878113"/>
                </a:lnTo>
                <a:lnTo>
                  <a:pt x="11194744" y="4875674"/>
                </a:lnTo>
                <a:cubicBezTo>
                  <a:pt x="11171715" y="4864972"/>
                  <a:pt x="11155556" y="4839915"/>
                  <a:pt x="11155556" y="4810712"/>
                </a:cubicBezTo>
                <a:cubicBezTo>
                  <a:pt x="11155556" y="4771774"/>
                  <a:pt x="11184283" y="4740209"/>
                  <a:pt x="11219720" y="4740209"/>
                </a:cubicBezTo>
                <a:close/>
                <a:moveTo>
                  <a:pt x="2773241" y="4706483"/>
                </a:moveTo>
                <a:cubicBezTo>
                  <a:pt x="2808678" y="4706483"/>
                  <a:pt x="2837406" y="4738048"/>
                  <a:pt x="2837406" y="4776986"/>
                </a:cubicBezTo>
                <a:cubicBezTo>
                  <a:pt x="2837406" y="4806189"/>
                  <a:pt x="2821246" y="4831246"/>
                  <a:pt x="2798217" y="4841948"/>
                </a:cubicBezTo>
                <a:lnTo>
                  <a:pt x="2787223" y="4844387"/>
                </a:lnTo>
                <a:lnTo>
                  <a:pt x="2789306" y="4852326"/>
                </a:lnTo>
                <a:lnTo>
                  <a:pt x="2799258" y="4854241"/>
                </a:lnTo>
                <a:cubicBezTo>
                  <a:pt x="2807412" y="4857528"/>
                  <a:pt x="2813743" y="4864121"/>
                  <a:pt x="2816398" y="4872256"/>
                </a:cubicBezTo>
                <a:lnTo>
                  <a:pt x="2816583" y="4873421"/>
                </a:lnTo>
                <a:lnTo>
                  <a:pt x="2852108" y="4999769"/>
                </a:lnTo>
                <a:cubicBezTo>
                  <a:pt x="2853808" y="5005814"/>
                  <a:pt x="2850042" y="5012028"/>
                  <a:pt x="2843700" y="5013647"/>
                </a:cubicBezTo>
                <a:lnTo>
                  <a:pt x="2843700" y="5013648"/>
                </a:lnTo>
                <a:cubicBezTo>
                  <a:pt x="2837356" y="5015268"/>
                  <a:pt x="2830836" y="5011680"/>
                  <a:pt x="2829137" y="5005635"/>
                </a:cubicBezTo>
                <a:lnTo>
                  <a:pt x="2817761" y="4965172"/>
                </a:lnTo>
                <a:lnTo>
                  <a:pt x="2817761" y="4978152"/>
                </a:lnTo>
                <a:cubicBezTo>
                  <a:pt x="2817761" y="4982138"/>
                  <a:pt x="2816913" y="4985935"/>
                  <a:pt x="2815379" y="4989389"/>
                </a:cubicBezTo>
                <a:lnTo>
                  <a:pt x="2814639" y="4990436"/>
                </a:lnTo>
                <a:lnTo>
                  <a:pt x="2803978" y="5113363"/>
                </a:lnTo>
                <a:lnTo>
                  <a:pt x="2780061" y="5113363"/>
                </a:lnTo>
                <a:lnTo>
                  <a:pt x="2773241" y="5034734"/>
                </a:lnTo>
                <a:lnTo>
                  <a:pt x="2766423" y="5113363"/>
                </a:lnTo>
                <a:lnTo>
                  <a:pt x="2742504" y="5113363"/>
                </a:lnTo>
                <a:lnTo>
                  <a:pt x="2731845" y="4990436"/>
                </a:lnTo>
                <a:lnTo>
                  <a:pt x="2731103" y="4989389"/>
                </a:lnTo>
                <a:cubicBezTo>
                  <a:pt x="2729571" y="4985935"/>
                  <a:pt x="2728723" y="4982138"/>
                  <a:pt x="2728723" y="4978152"/>
                </a:cubicBezTo>
                <a:lnTo>
                  <a:pt x="2728723" y="4964575"/>
                </a:lnTo>
                <a:lnTo>
                  <a:pt x="2717321" y="5005128"/>
                </a:lnTo>
                <a:cubicBezTo>
                  <a:pt x="2716471" y="5008151"/>
                  <a:pt x="2714416" y="5010559"/>
                  <a:pt x="2711781" y="5012009"/>
                </a:cubicBezTo>
                <a:lnTo>
                  <a:pt x="2702757" y="5013141"/>
                </a:lnTo>
                <a:lnTo>
                  <a:pt x="2694350" y="4999262"/>
                </a:lnTo>
                <a:lnTo>
                  <a:pt x="2730257" y="4871553"/>
                </a:lnTo>
                <a:cubicBezTo>
                  <a:pt x="2730683" y="4870042"/>
                  <a:pt x="2731409" y="4868684"/>
                  <a:pt x="2732357" y="4867523"/>
                </a:cubicBezTo>
                <a:lnTo>
                  <a:pt x="2732555" y="4867360"/>
                </a:lnTo>
                <a:lnTo>
                  <a:pt x="2733897" y="4864700"/>
                </a:lnTo>
                <a:cubicBezTo>
                  <a:pt x="2737163" y="4860093"/>
                  <a:pt x="2741788" y="4856432"/>
                  <a:pt x="2747225" y="4854241"/>
                </a:cubicBezTo>
                <a:lnTo>
                  <a:pt x="2757177" y="4852326"/>
                </a:lnTo>
                <a:lnTo>
                  <a:pt x="2759260" y="4844387"/>
                </a:lnTo>
                <a:lnTo>
                  <a:pt x="2748266" y="4841948"/>
                </a:lnTo>
                <a:cubicBezTo>
                  <a:pt x="2725237" y="4831246"/>
                  <a:pt x="2709077" y="4806189"/>
                  <a:pt x="2709077" y="4776986"/>
                </a:cubicBezTo>
                <a:cubicBezTo>
                  <a:pt x="2709077" y="4738048"/>
                  <a:pt x="2737805" y="4706483"/>
                  <a:pt x="2773241" y="4706483"/>
                </a:cubicBezTo>
                <a:close/>
                <a:moveTo>
                  <a:pt x="7031381" y="4702953"/>
                </a:moveTo>
                <a:cubicBezTo>
                  <a:pt x="7066818" y="4702953"/>
                  <a:pt x="7095545" y="4734518"/>
                  <a:pt x="7095545" y="4773456"/>
                </a:cubicBezTo>
                <a:cubicBezTo>
                  <a:pt x="7095545" y="4802659"/>
                  <a:pt x="7079386" y="4827716"/>
                  <a:pt x="7056357" y="4838418"/>
                </a:cubicBezTo>
                <a:lnTo>
                  <a:pt x="7045363" y="4840857"/>
                </a:lnTo>
                <a:lnTo>
                  <a:pt x="7047446" y="4848796"/>
                </a:lnTo>
                <a:lnTo>
                  <a:pt x="7057398" y="4850711"/>
                </a:lnTo>
                <a:cubicBezTo>
                  <a:pt x="7065552" y="4853998"/>
                  <a:pt x="7071882" y="4860591"/>
                  <a:pt x="7074538" y="4868726"/>
                </a:cubicBezTo>
                <a:lnTo>
                  <a:pt x="7074723" y="4869891"/>
                </a:lnTo>
                <a:lnTo>
                  <a:pt x="7110247" y="4996239"/>
                </a:lnTo>
                <a:cubicBezTo>
                  <a:pt x="7111947" y="5002284"/>
                  <a:pt x="7108183" y="5008498"/>
                  <a:pt x="7101839" y="5010117"/>
                </a:cubicBezTo>
                <a:lnTo>
                  <a:pt x="7101839" y="5010118"/>
                </a:lnTo>
                <a:cubicBezTo>
                  <a:pt x="7095496" y="5011738"/>
                  <a:pt x="7088976" y="5008150"/>
                  <a:pt x="7087276" y="5002105"/>
                </a:cubicBezTo>
                <a:lnTo>
                  <a:pt x="7075900" y="4961642"/>
                </a:lnTo>
                <a:lnTo>
                  <a:pt x="7075900" y="4974622"/>
                </a:lnTo>
                <a:cubicBezTo>
                  <a:pt x="7075900" y="4978608"/>
                  <a:pt x="7075052" y="4982405"/>
                  <a:pt x="7073519" y="4985859"/>
                </a:cubicBezTo>
                <a:lnTo>
                  <a:pt x="7072778" y="4986906"/>
                </a:lnTo>
                <a:lnTo>
                  <a:pt x="7062118" y="5109833"/>
                </a:lnTo>
                <a:lnTo>
                  <a:pt x="7038200" y="5109833"/>
                </a:lnTo>
                <a:lnTo>
                  <a:pt x="7031381" y="5031204"/>
                </a:lnTo>
                <a:lnTo>
                  <a:pt x="7024562" y="5109833"/>
                </a:lnTo>
                <a:lnTo>
                  <a:pt x="7000644" y="5109833"/>
                </a:lnTo>
                <a:lnTo>
                  <a:pt x="6989984" y="4986906"/>
                </a:lnTo>
                <a:lnTo>
                  <a:pt x="6989243" y="4985859"/>
                </a:lnTo>
                <a:cubicBezTo>
                  <a:pt x="6987710" y="4982405"/>
                  <a:pt x="6986862" y="4978608"/>
                  <a:pt x="6986862" y="4974622"/>
                </a:cubicBezTo>
                <a:lnTo>
                  <a:pt x="6986862" y="4961045"/>
                </a:lnTo>
                <a:lnTo>
                  <a:pt x="6975460" y="5001598"/>
                </a:lnTo>
                <a:cubicBezTo>
                  <a:pt x="6974610" y="5004621"/>
                  <a:pt x="6972555" y="5007029"/>
                  <a:pt x="6969920" y="5008479"/>
                </a:cubicBezTo>
                <a:lnTo>
                  <a:pt x="6960897" y="5009611"/>
                </a:lnTo>
                <a:lnTo>
                  <a:pt x="6952489" y="4995732"/>
                </a:lnTo>
                <a:lnTo>
                  <a:pt x="6988397" y="4868023"/>
                </a:lnTo>
                <a:cubicBezTo>
                  <a:pt x="6988822" y="4866512"/>
                  <a:pt x="6989548" y="4865154"/>
                  <a:pt x="6990497" y="4863993"/>
                </a:cubicBezTo>
                <a:lnTo>
                  <a:pt x="6990694" y="4863830"/>
                </a:lnTo>
                <a:lnTo>
                  <a:pt x="6992036" y="4861170"/>
                </a:lnTo>
                <a:cubicBezTo>
                  <a:pt x="6995302" y="4856563"/>
                  <a:pt x="6999928" y="4852902"/>
                  <a:pt x="7005364" y="4850711"/>
                </a:cubicBezTo>
                <a:lnTo>
                  <a:pt x="7015317" y="4848796"/>
                </a:lnTo>
                <a:lnTo>
                  <a:pt x="7017399" y="4840857"/>
                </a:lnTo>
                <a:lnTo>
                  <a:pt x="7006405" y="4838418"/>
                </a:lnTo>
                <a:cubicBezTo>
                  <a:pt x="6983376" y="4827716"/>
                  <a:pt x="6967217" y="4802659"/>
                  <a:pt x="6967217" y="4773456"/>
                </a:cubicBezTo>
                <a:cubicBezTo>
                  <a:pt x="6967217" y="4734518"/>
                  <a:pt x="6995944" y="4702953"/>
                  <a:pt x="7031381" y="4702953"/>
                </a:cubicBezTo>
                <a:close/>
                <a:moveTo>
                  <a:pt x="3336422" y="4683419"/>
                </a:moveTo>
                <a:cubicBezTo>
                  <a:pt x="3371859" y="4683419"/>
                  <a:pt x="3400585" y="4714984"/>
                  <a:pt x="3400585" y="4753922"/>
                </a:cubicBezTo>
                <a:cubicBezTo>
                  <a:pt x="3400585" y="4783125"/>
                  <a:pt x="3384426" y="4808182"/>
                  <a:pt x="3361397" y="4818884"/>
                </a:cubicBezTo>
                <a:lnTo>
                  <a:pt x="3350403" y="4821323"/>
                </a:lnTo>
                <a:lnTo>
                  <a:pt x="3352487" y="4829262"/>
                </a:lnTo>
                <a:lnTo>
                  <a:pt x="3362438" y="4831177"/>
                </a:lnTo>
                <a:cubicBezTo>
                  <a:pt x="3370593" y="4834464"/>
                  <a:pt x="3376923" y="4841057"/>
                  <a:pt x="3379578" y="4849192"/>
                </a:cubicBezTo>
                <a:lnTo>
                  <a:pt x="3379764" y="4850357"/>
                </a:lnTo>
                <a:lnTo>
                  <a:pt x="3415288" y="4976705"/>
                </a:lnTo>
                <a:cubicBezTo>
                  <a:pt x="3416987" y="4982750"/>
                  <a:pt x="3413223" y="4988964"/>
                  <a:pt x="3406879" y="4990583"/>
                </a:cubicBezTo>
                <a:lnTo>
                  <a:pt x="3406880" y="4990584"/>
                </a:lnTo>
                <a:cubicBezTo>
                  <a:pt x="3400537" y="4992204"/>
                  <a:pt x="3394017" y="4988616"/>
                  <a:pt x="3392317" y="4982571"/>
                </a:cubicBezTo>
                <a:lnTo>
                  <a:pt x="3380941" y="4942108"/>
                </a:lnTo>
                <a:lnTo>
                  <a:pt x="3380941" y="4955088"/>
                </a:lnTo>
                <a:cubicBezTo>
                  <a:pt x="3380941" y="4959074"/>
                  <a:pt x="3380093" y="4962871"/>
                  <a:pt x="3378560" y="4966325"/>
                </a:cubicBezTo>
                <a:lnTo>
                  <a:pt x="3377819" y="4967372"/>
                </a:lnTo>
                <a:lnTo>
                  <a:pt x="3367158" y="5090299"/>
                </a:lnTo>
                <a:lnTo>
                  <a:pt x="3343241" y="5090299"/>
                </a:lnTo>
                <a:lnTo>
                  <a:pt x="3336422" y="5011670"/>
                </a:lnTo>
                <a:lnTo>
                  <a:pt x="3329604" y="5090299"/>
                </a:lnTo>
                <a:lnTo>
                  <a:pt x="3305685" y="5090299"/>
                </a:lnTo>
                <a:lnTo>
                  <a:pt x="3295024" y="4967372"/>
                </a:lnTo>
                <a:lnTo>
                  <a:pt x="3294283" y="4966325"/>
                </a:lnTo>
                <a:cubicBezTo>
                  <a:pt x="3292749" y="4962871"/>
                  <a:pt x="3291902" y="4959074"/>
                  <a:pt x="3291902" y="4955088"/>
                </a:cubicBezTo>
                <a:lnTo>
                  <a:pt x="3291902" y="4941511"/>
                </a:lnTo>
                <a:lnTo>
                  <a:pt x="3280500" y="4982064"/>
                </a:lnTo>
                <a:cubicBezTo>
                  <a:pt x="3279651" y="4985087"/>
                  <a:pt x="3277595" y="4987495"/>
                  <a:pt x="3274959" y="4988945"/>
                </a:cubicBezTo>
                <a:lnTo>
                  <a:pt x="3265937" y="4990077"/>
                </a:lnTo>
                <a:lnTo>
                  <a:pt x="3257530" y="4976198"/>
                </a:lnTo>
                <a:lnTo>
                  <a:pt x="3293437" y="4848489"/>
                </a:lnTo>
                <a:cubicBezTo>
                  <a:pt x="3293862" y="4846978"/>
                  <a:pt x="3294588" y="4845620"/>
                  <a:pt x="3295538" y="4844459"/>
                </a:cubicBezTo>
                <a:lnTo>
                  <a:pt x="3295734" y="4844296"/>
                </a:lnTo>
                <a:lnTo>
                  <a:pt x="3297077" y="4841636"/>
                </a:lnTo>
                <a:cubicBezTo>
                  <a:pt x="3300342" y="4837029"/>
                  <a:pt x="3304968" y="4833368"/>
                  <a:pt x="3310405" y="4831177"/>
                </a:cubicBezTo>
                <a:lnTo>
                  <a:pt x="3320356" y="4829262"/>
                </a:lnTo>
                <a:lnTo>
                  <a:pt x="3322440" y="4821323"/>
                </a:lnTo>
                <a:lnTo>
                  <a:pt x="3311445" y="4818884"/>
                </a:lnTo>
                <a:cubicBezTo>
                  <a:pt x="3288416" y="4808182"/>
                  <a:pt x="3272257" y="4783125"/>
                  <a:pt x="3272257" y="4753922"/>
                </a:cubicBezTo>
                <a:cubicBezTo>
                  <a:pt x="3272257" y="4714984"/>
                  <a:pt x="3300984" y="4683419"/>
                  <a:pt x="3336422" y="4683419"/>
                </a:cubicBezTo>
                <a:close/>
                <a:moveTo>
                  <a:pt x="9823468" y="4588530"/>
                </a:moveTo>
                <a:cubicBezTo>
                  <a:pt x="9858905" y="4588530"/>
                  <a:pt x="9887632" y="4620095"/>
                  <a:pt x="9887632" y="4659033"/>
                </a:cubicBezTo>
                <a:cubicBezTo>
                  <a:pt x="9887632" y="4688236"/>
                  <a:pt x="9871473" y="4713293"/>
                  <a:pt x="9848443" y="4723995"/>
                </a:cubicBezTo>
                <a:lnTo>
                  <a:pt x="9837450" y="4726434"/>
                </a:lnTo>
                <a:lnTo>
                  <a:pt x="9839532" y="4734373"/>
                </a:lnTo>
                <a:lnTo>
                  <a:pt x="9849485" y="4736288"/>
                </a:lnTo>
                <a:cubicBezTo>
                  <a:pt x="9857639" y="4739575"/>
                  <a:pt x="9863969" y="4746168"/>
                  <a:pt x="9866625" y="4754303"/>
                </a:cubicBezTo>
                <a:lnTo>
                  <a:pt x="9866809" y="4755468"/>
                </a:lnTo>
                <a:lnTo>
                  <a:pt x="9902334" y="4881816"/>
                </a:lnTo>
                <a:cubicBezTo>
                  <a:pt x="9904034" y="4887861"/>
                  <a:pt x="9900269" y="4894075"/>
                  <a:pt x="9893926" y="4895694"/>
                </a:cubicBezTo>
                <a:lnTo>
                  <a:pt x="9893926" y="4895695"/>
                </a:lnTo>
                <a:cubicBezTo>
                  <a:pt x="9887583" y="4897315"/>
                  <a:pt x="9881063" y="4893727"/>
                  <a:pt x="9879363" y="4887682"/>
                </a:cubicBezTo>
                <a:lnTo>
                  <a:pt x="9867986" y="4847219"/>
                </a:lnTo>
                <a:lnTo>
                  <a:pt x="9867986" y="4860199"/>
                </a:lnTo>
                <a:cubicBezTo>
                  <a:pt x="9867986" y="4864185"/>
                  <a:pt x="9867139" y="4867982"/>
                  <a:pt x="9865606" y="4871436"/>
                </a:cubicBezTo>
                <a:lnTo>
                  <a:pt x="9864865" y="4872483"/>
                </a:lnTo>
                <a:lnTo>
                  <a:pt x="9854205" y="4995410"/>
                </a:lnTo>
                <a:lnTo>
                  <a:pt x="9830287" y="4995410"/>
                </a:lnTo>
                <a:lnTo>
                  <a:pt x="9823468" y="4916781"/>
                </a:lnTo>
                <a:lnTo>
                  <a:pt x="9816649" y="4995410"/>
                </a:lnTo>
                <a:lnTo>
                  <a:pt x="9792731" y="4995410"/>
                </a:lnTo>
                <a:lnTo>
                  <a:pt x="9782071" y="4872483"/>
                </a:lnTo>
                <a:lnTo>
                  <a:pt x="9781330" y="4871436"/>
                </a:lnTo>
                <a:cubicBezTo>
                  <a:pt x="9779797" y="4867982"/>
                  <a:pt x="9778949" y="4864185"/>
                  <a:pt x="9778949" y="4860199"/>
                </a:cubicBezTo>
                <a:lnTo>
                  <a:pt x="9778949" y="4846622"/>
                </a:lnTo>
                <a:lnTo>
                  <a:pt x="9767547" y="4887175"/>
                </a:lnTo>
                <a:cubicBezTo>
                  <a:pt x="9765847" y="4893221"/>
                  <a:pt x="9759327" y="4896808"/>
                  <a:pt x="9752984" y="4895188"/>
                </a:cubicBezTo>
                <a:cubicBezTo>
                  <a:pt x="9746641" y="4893568"/>
                  <a:pt x="9742876" y="4887355"/>
                  <a:pt x="9744576" y="4881309"/>
                </a:cubicBezTo>
                <a:lnTo>
                  <a:pt x="9780484" y="4753600"/>
                </a:lnTo>
                <a:cubicBezTo>
                  <a:pt x="9780908" y="4752089"/>
                  <a:pt x="9781635" y="4750731"/>
                  <a:pt x="9782584" y="4749570"/>
                </a:cubicBezTo>
                <a:lnTo>
                  <a:pt x="9782781" y="4749407"/>
                </a:lnTo>
                <a:lnTo>
                  <a:pt x="9784123" y="4746747"/>
                </a:lnTo>
                <a:cubicBezTo>
                  <a:pt x="9787389" y="4742140"/>
                  <a:pt x="9792015" y="4738479"/>
                  <a:pt x="9797451" y="4736288"/>
                </a:cubicBezTo>
                <a:lnTo>
                  <a:pt x="9807403" y="4734373"/>
                </a:lnTo>
                <a:lnTo>
                  <a:pt x="9809486" y="4726434"/>
                </a:lnTo>
                <a:lnTo>
                  <a:pt x="9798492" y="4723995"/>
                </a:lnTo>
                <a:cubicBezTo>
                  <a:pt x="9775463" y="4713293"/>
                  <a:pt x="9759304" y="4688236"/>
                  <a:pt x="9759304" y="4659033"/>
                </a:cubicBezTo>
                <a:cubicBezTo>
                  <a:pt x="9759304" y="4620095"/>
                  <a:pt x="9788031" y="4588530"/>
                  <a:pt x="9823468" y="4588530"/>
                </a:cubicBezTo>
                <a:close/>
                <a:moveTo>
                  <a:pt x="5648284" y="4588530"/>
                </a:moveTo>
                <a:cubicBezTo>
                  <a:pt x="5683721" y="4588530"/>
                  <a:pt x="5712449" y="4620095"/>
                  <a:pt x="5712449" y="4659033"/>
                </a:cubicBezTo>
                <a:cubicBezTo>
                  <a:pt x="5712449" y="4688236"/>
                  <a:pt x="5696288" y="4713293"/>
                  <a:pt x="5673261" y="4723995"/>
                </a:cubicBezTo>
                <a:lnTo>
                  <a:pt x="5662266" y="4726434"/>
                </a:lnTo>
                <a:lnTo>
                  <a:pt x="5664350" y="4734373"/>
                </a:lnTo>
                <a:lnTo>
                  <a:pt x="5674300" y="4736288"/>
                </a:lnTo>
                <a:cubicBezTo>
                  <a:pt x="5682455" y="4739575"/>
                  <a:pt x="5688785" y="4746168"/>
                  <a:pt x="5691442" y="4754303"/>
                </a:cubicBezTo>
                <a:lnTo>
                  <a:pt x="5691626" y="4755468"/>
                </a:lnTo>
                <a:lnTo>
                  <a:pt x="5727152" y="4881816"/>
                </a:lnTo>
                <a:cubicBezTo>
                  <a:pt x="5728849" y="4887861"/>
                  <a:pt x="5725087" y="4894075"/>
                  <a:pt x="5718743" y="4895694"/>
                </a:cubicBezTo>
                <a:lnTo>
                  <a:pt x="5718743" y="4895695"/>
                </a:lnTo>
                <a:cubicBezTo>
                  <a:pt x="5712400" y="4897315"/>
                  <a:pt x="5705878" y="4893727"/>
                  <a:pt x="5704180" y="4887682"/>
                </a:cubicBezTo>
                <a:lnTo>
                  <a:pt x="5692805" y="4847219"/>
                </a:lnTo>
                <a:lnTo>
                  <a:pt x="5692805" y="4860199"/>
                </a:lnTo>
                <a:cubicBezTo>
                  <a:pt x="5692805" y="4864185"/>
                  <a:pt x="5691957" y="4867982"/>
                  <a:pt x="5690425" y="4871436"/>
                </a:cubicBezTo>
                <a:lnTo>
                  <a:pt x="5689682" y="4872483"/>
                </a:lnTo>
                <a:lnTo>
                  <a:pt x="5679021" y="4995410"/>
                </a:lnTo>
                <a:lnTo>
                  <a:pt x="5655103" y="4995410"/>
                </a:lnTo>
                <a:lnTo>
                  <a:pt x="5648284" y="4916781"/>
                </a:lnTo>
                <a:lnTo>
                  <a:pt x="5641465" y="4995410"/>
                </a:lnTo>
                <a:lnTo>
                  <a:pt x="5617547" y="4995410"/>
                </a:lnTo>
                <a:lnTo>
                  <a:pt x="5606886" y="4872483"/>
                </a:lnTo>
                <a:lnTo>
                  <a:pt x="5606147" y="4871436"/>
                </a:lnTo>
                <a:cubicBezTo>
                  <a:pt x="5604612" y="4867982"/>
                  <a:pt x="5603764" y="4864185"/>
                  <a:pt x="5603764" y="4860199"/>
                </a:cubicBezTo>
                <a:lnTo>
                  <a:pt x="5603764" y="4846622"/>
                </a:lnTo>
                <a:lnTo>
                  <a:pt x="5592362" y="4887175"/>
                </a:lnTo>
                <a:cubicBezTo>
                  <a:pt x="5591513" y="4890198"/>
                  <a:pt x="5589457" y="4892606"/>
                  <a:pt x="5586822" y="4894056"/>
                </a:cubicBezTo>
                <a:lnTo>
                  <a:pt x="5577804" y="4895188"/>
                </a:lnTo>
                <a:lnTo>
                  <a:pt x="5570579" y="4889908"/>
                </a:lnTo>
                <a:cubicBezTo>
                  <a:pt x="5569058" y="4887397"/>
                  <a:pt x="5568542" y="4884332"/>
                  <a:pt x="5569391" y="4881309"/>
                </a:cubicBezTo>
                <a:lnTo>
                  <a:pt x="5605299" y="4753600"/>
                </a:lnTo>
                <a:cubicBezTo>
                  <a:pt x="5605726" y="4752089"/>
                  <a:pt x="5606452" y="4750731"/>
                  <a:pt x="5607404" y="4749570"/>
                </a:cubicBezTo>
                <a:lnTo>
                  <a:pt x="5607598" y="4749407"/>
                </a:lnTo>
                <a:lnTo>
                  <a:pt x="5608940" y="4746747"/>
                </a:lnTo>
                <a:cubicBezTo>
                  <a:pt x="5612208" y="4742140"/>
                  <a:pt x="5616831" y="4738479"/>
                  <a:pt x="5622269" y="4736288"/>
                </a:cubicBezTo>
                <a:lnTo>
                  <a:pt x="5632219" y="4734373"/>
                </a:lnTo>
                <a:lnTo>
                  <a:pt x="5634303" y="4726434"/>
                </a:lnTo>
                <a:lnTo>
                  <a:pt x="5623308" y="4723995"/>
                </a:lnTo>
                <a:cubicBezTo>
                  <a:pt x="5600280" y="4713293"/>
                  <a:pt x="5584121" y="4688236"/>
                  <a:pt x="5584121" y="4659033"/>
                </a:cubicBezTo>
                <a:cubicBezTo>
                  <a:pt x="5584121" y="4620095"/>
                  <a:pt x="5612848" y="4588530"/>
                  <a:pt x="5648284" y="4588530"/>
                </a:cubicBezTo>
                <a:close/>
                <a:moveTo>
                  <a:pt x="1291964" y="4545399"/>
                </a:moveTo>
                <a:cubicBezTo>
                  <a:pt x="1327401" y="4545399"/>
                  <a:pt x="1356128" y="4576964"/>
                  <a:pt x="1356128" y="4615902"/>
                </a:cubicBezTo>
                <a:cubicBezTo>
                  <a:pt x="1356128" y="4645105"/>
                  <a:pt x="1339968" y="4670162"/>
                  <a:pt x="1316939" y="4680864"/>
                </a:cubicBezTo>
                <a:lnTo>
                  <a:pt x="1305945" y="4683303"/>
                </a:lnTo>
                <a:lnTo>
                  <a:pt x="1308028" y="4691242"/>
                </a:lnTo>
                <a:lnTo>
                  <a:pt x="1317980" y="4693157"/>
                </a:lnTo>
                <a:cubicBezTo>
                  <a:pt x="1326135" y="4696444"/>
                  <a:pt x="1332465" y="4703037"/>
                  <a:pt x="1335120" y="4711172"/>
                </a:cubicBezTo>
                <a:lnTo>
                  <a:pt x="1335305" y="4712337"/>
                </a:lnTo>
                <a:lnTo>
                  <a:pt x="1370830" y="4838685"/>
                </a:lnTo>
                <a:cubicBezTo>
                  <a:pt x="1372529" y="4844730"/>
                  <a:pt x="1368765" y="4850944"/>
                  <a:pt x="1362422" y="4852563"/>
                </a:cubicBezTo>
                <a:lnTo>
                  <a:pt x="1362422" y="4852564"/>
                </a:lnTo>
                <a:cubicBezTo>
                  <a:pt x="1356079" y="4854184"/>
                  <a:pt x="1349559" y="4850596"/>
                  <a:pt x="1347860" y="4844551"/>
                </a:cubicBezTo>
                <a:lnTo>
                  <a:pt x="1336482" y="4804088"/>
                </a:lnTo>
                <a:lnTo>
                  <a:pt x="1336482" y="4817068"/>
                </a:lnTo>
                <a:cubicBezTo>
                  <a:pt x="1336482" y="4821054"/>
                  <a:pt x="1335635" y="4824851"/>
                  <a:pt x="1334101" y="4828305"/>
                </a:cubicBezTo>
                <a:lnTo>
                  <a:pt x="1333361" y="4829352"/>
                </a:lnTo>
                <a:lnTo>
                  <a:pt x="1322702" y="4952279"/>
                </a:lnTo>
                <a:lnTo>
                  <a:pt x="1298783" y="4952279"/>
                </a:lnTo>
                <a:lnTo>
                  <a:pt x="1291964" y="4873650"/>
                </a:lnTo>
                <a:lnTo>
                  <a:pt x="1285145" y="4952279"/>
                </a:lnTo>
                <a:lnTo>
                  <a:pt x="1261226" y="4952279"/>
                </a:lnTo>
                <a:lnTo>
                  <a:pt x="1250567" y="4829352"/>
                </a:lnTo>
                <a:lnTo>
                  <a:pt x="1249826" y="4828305"/>
                </a:lnTo>
                <a:cubicBezTo>
                  <a:pt x="1248292" y="4824851"/>
                  <a:pt x="1247445" y="4821054"/>
                  <a:pt x="1247445" y="4817068"/>
                </a:cubicBezTo>
                <a:lnTo>
                  <a:pt x="1247445" y="4803491"/>
                </a:lnTo>
                <a:lnTo>
                  <a:pt x="1236042" y="4844044"/>
                </a:lnTo>
                <a:cubicBezTo>
                  <a:pt x="1235192" y="4847067"/>
                  <a:pt x="1233138" y="4849475"/>
                  <a:pt x="1230502" y="4850925"/>
                </a:cubicBezTo>
                <a:lnTo>
                  <a:pt x="1221479" y="4852057"/>
                </a:lnTo>
                <a:lnTo>
                  <a:pt x="1213072" y="4838178"/>
                </a:lnTo>
                <a:lnTo>
                  <a:pt x="1248979" y="4710469"/>
                </a:lnTo>
                <a:cubicBezTo>
                  <a:pt x="1249404" y="4708958"/>
                  <a:pt x="1250131" y="4707600"/>
                  <a:pt x="1251080" y="4706439"/>
                </a:cubicBezTo>
                <a:lnTo>
                  <a:pt x="1251277" y="4706276"/>
                </a:lnTo>
                <a:lnTo>
                  <a:pt x="1252619" y="4703616"/>
                </a:lnTo>
                <a:cubicBezTo>
                  <a:pt x="1255885" y="4699009"/>
                  <a:pt x="1260510" y="4695348"/>
                  <a:pt x="1265947" y="4693157"/>
                </a:cubicBezTo>
                <a:lnTo>
                  <a:pt x="1275899" y="4691242"/>
                </a:lnTo>
                <a:lnTo>
                  <a:pt x="1277982" y="4683303"/>
                </a:lnTo>
                <a:lnTo>
                  <a:pt x="1266988" y="4680864"/>
                </a:lnTo>
                <a:cubicBezTo>
                  <a:pt x="1243959" y="4670162"/>
                  <a:pt x="1227799" y="4645105"/>
                  <a:pt x="1227799" y="4615902"/>
                </a:cubicBezTo>
                <a:cubicBezTo>
                  <a:pt x="1227799" y="4576964"/>
                  <a:pt x="1256526" y="4545399"/>
                  <a:pt x="1291964" y="4545399"/>
                </a:cubicBezTo>
                <a:close/>
                <a:moveTo>
                  <a:pt x="4475091" y="4536769"/>
                </a:moveTo>
                <a:cubicBezTo>
                  <a:pt x="4510527" y="4536769"/>
                  <a:pt x="4539255" y="4568334"/>
                  <a:pt x="4539255" y="4607272"/>
                </a:cubicBezTo>
                <a:cubicBezTo>
                  <a:pt x="4539255" y="4636475"/>
                  <a:pt x="4523096" y="4661532"/>
                  <a:pt x="4500066" y="4672234"/>
                </a:cubicBezTo>
                <a:lnTo>
                  <a:pt x="4489073" y="4674673"/>
                </a:lnTo>
                <a:lnTo>
                  <a:pt x="4491155" y="4682612"/>
                </a:lnTo>
                <a:lnTo>
                  <a:pt x="4501108" y="4684527"/>
                </a:lnTo>
                <a:cubicBezTo>
                  <a:pt x="4509262" y="4687814"/>
                  <a:pt x="4515591" y="4694407"/>
                  <a:pt x="4518248" y="4702542"/>
                </a:cubicBezTo>
                <a:lnTo>
                  <a:pt x="4518432" y="4703707"/>
                </a:lnTo>
                <a:lnTo>
                  <a:pt x="4553957" y="4830055"/>
                </a:lnTo>
                <a:cubicBezTo>
                  <a:pt x="4555656" y="4836100"/>
                  <a:pt x="4551892" y="4842314"/>
                  <a:pt x="4545549" y="4843933"/>
                </a:cubicBezTo>
                <a:lnTo>
                  <a:pt x="4545549" y="4843934"/>
                </a:lnTo>
                <a:cubicBezTo>
                  <a:pt x="4539206" y="4845554"/>
                  <a:pt x="4532686" y="4841966"/>
                  <a:pt x="4530986" y="4835921"/>
                </a:cubicBezTo>
                <a:lnTo>
                  <a:pt x="4519609" y="4795458"/>
                </a:lnTo>
                <a:lnTo>
                  <a:pt x="4519609" y="4808438"/>
                </a:lnTo>
                <a:cubicBezTo>
                  <a:pt x="4519609" y="4812424"/>
                  <a:pt x="4518761" y="4816221"/>
                  <a:pt x="4517229" y="4819675"/>
                </a:cubicBezTo>
                <a:lnTo>
                  <a:pt x="4516487" y="4820722"/>
                </a:lnTo>
                <a:lnTo>
                  <a:pt x="4505828" y="4943649"/>
                </a:lnTo>
                <a:lnTo>
                  <a:pt x="4481910" y="4943649"/>
                </a:lnTo>
                <a:lnTo>
                  <a:pt x="4475091" y="4865020"/>
                </a:lnTo>
                <a:lnTo>
                  <a:pt x="4468271" y="4943649"/>
                </a:lnTo>
                <a:lnTo>
                  <a:pt x="4444355" y="4943649"/>
                </a:lnTo>
                <a:lnTo>
                  <a:pt x="4433693" y="4820722"/>
                </a:lnTo>
                <a:lnTo>
                  <a:pt x="4432953" y="4819675"/>
                </a:lnTo>
                <a:cubicBezTo>
                  <a:pt x="4431422" y="4816221"/>
                  <a:pt x="4430573" y="4812424"/>
                  <a:pt x="4430573" y="4808438"/>
                </a:cubicBezTo>
                <a:lnTo>
                  <a:pt x="4430573" y="4794861"/>
                </a:lnTo>
                <a:lnTo>
                  <a:pt x="4419169" y="4835414"/>
                </a:lnTo>
                <a:cubicBezTo>
                  <a:pt x="4418319" y="4838437"/>
                  <a:pt x="4416264" y="4840845"/>
                  <a:pt x="4413630" y="4842295"/>
                </a:cubicBezTo>
                <a:lnTo>
                  <a:pt x="4404606" y="4843427"/>
                </a:lnTo>
                <a:lnTo>
                  <a:pt x="4396198" y="4829548"/>
                </a:lnTo>
                <a:lnTo>
                  <a:pt x="4432106" y="4701839"/>
                </a:lnTo>
                <a:cubicBezTo>
                  <a:pt x="4432531" y="4700328"/>
                  <a:pt x="4433258" y="4698970"/>
                  <a:pt x="4434207" y="4697809"/>
                </a:cubicBezTo>
                <a:lnTo>
                  <a:pt x="4434403" y="4697646"/>
                </a:lnTo>
                <a:lnTo>
                  <a:pt x="4435747" y="4694986"/>
                </a:lnTo>
                <a:cubicBezTo>
                  <a:pt x="4439011" y="4690379"/>
                  <a:pt x="4443636" y="4686718"/>
                  <a:pt x="4449073" y="4684527"/>
                </a:cubicBezTo>
                <a:lnTo>
                  <a:pt x="4459026" y="4682612"/>
                </a:lnTo>
                <a:lnTo>
                  <a:pt x="4461109" y="4674673"/>
                </a:lnTo>
                <a:lnTo>
                  <a:pt x="4450116" y="4672234"/>
                </a:lnTo>
                <a:cubicBezTo>
                  <a:pt x="4427086" y="4661532"/>
                  <a:pt x="4410927" y="4636475"/>
                  <a:pt x="4410927" y="4607272"/>
                </a:cubicBezTo>
                <a:cubicBezTo>
                  <a:pt x="4410927" y="4568334"/>
                  <a:pt x="4439654" y="4536769"/>
                  <a:pt x="4475091" y="4536769"/>
                </a:cubicBezTo>
                <a:close/>
                <a:moveTo>
                  <a:pt x="4983821" y="4451946"/>
                </a:moveTo>
                <a:cubicBezTo>
                  <a:pt x="5019257" y="4451946"/>
                  <a:pt x="5047986" y="4483511"/>
                  <a:pt x="5047986" y="4522449"/>
                </a:cubicBezTo>
                <a:cubicBezTo>
                  <a:pt x="5047986" y="4551652"/>
                  <a:pt x="5031825" y="4576709"/>
                  <a:pt x="5008797" y="4587411"/>
                </a:cubicBezTo>
                <a:lnTo>
                  <a:pt x="4997803" y="4589850"/>
                </a:lnTo>
                <a:lnTo>
                  <a:pt x="4999884" y="4597789"/>
                </a:lnTo>
                <a:lnTo>
                  <a:pt x="5009837" y="4599704"/>
                </a:lnTo>
                <a:cubicBezTo>
                  <a:pt x="5017992" y="4602991"/>
                  <a:pt x="5024321" y="4609584"/>
                  <a:pt x="5026977" y="4617719"/>
                </a:cubicBezTo>
                <a:lnTo>
                  <a:pt x="5027161" y="4618884"/>
                </a:lnTo>
                <a:lnTo>
                  <a:pt x="5062688" y="4745232"/>
                </a:lnTo>
                <a:cubicBezTo>
                  <a:pt x="5064386" y="4751277"/>
                  <a:pt x="5060623" y="4757491"/>
                  <a:pt x="5054278" y="4759110"/>
                </a:cubicBezTo>
                <a:lnTo>
                  <a:pt x="5054278" y="4759111"/>
                </a:lnTo>
                <a:cubicBezTo>
                  <a:pt x="5047936" y="4760731"/>
                  <a:pt x="5041414" y="4757143"/>
                  <a:pt x="5039715" y="4751098"/>
                </a:cubicBezTo>
                <a:lnTo>
                  <a:pt x="5028339" y="4710635"/>
                </a:lnTo>
                <a:lnTo>
                  <a:pt x="5028339" y="4723615"/>
                </a:lnTo>
                <a:cubicBezTo>
                  <a:pt x="5028339" y="4727601"/>
                  <a:pt x="5027491" y="4731398"/>
                  <a:pt x="5025959" y="4734852"/>
                </a:cubicBezTo>
                <a:lnTo>
                  <a:pt x="5025216" y="4735899"/>
                </a:lnTo>
                <a:lnTo>
                  <a:pt x="5014558" y="4858826"/>
                </a:lnTo>
                <a:lnTo>
                  <a:pt x="4990639" y="4858826"/>
                </a:lnTo>
                <a:lnTo>
                  <a:pt x="4983821" y="4780197"/>
                </a:lnTo>
                <a:lnTo>
                  <a:pt x="4977001" y="4858826"/>
                </a:lnTo>
                <a:lnTo>
                  <a:pt x="4953083" y="4858826"/>
                </a:lnTo>
                <a:lnTo>
                  <a:pt x="4942422" y="4735899"/>
                </a:lnTo>
                <a:lnTo>
                  <a:pt x="4941682" y="4734852"/>
                </a:lnTo>
                <a:cubicBezTo>
                  <a:pt x="4940150" y="4731398"/>
                  <a:pt x="4939301" y="4727601"/>
                  <a:pt x="4939301" y="4723615"/>
                </a:cubicBezTo>
                <a:lnTo>
                  <a:pt x="4939301" y="4710038"/>
                </a:lnTo>
                <a:lnTo>
                  <a:pt x="4927900" y="4750591"/>
                </a:lnTo>
                <a:cubicBezTo>
                  <a:pt x="4927050" y="4753614"/>
                  <a:pt x="4924994" y="4756022"/>
                  <a:pt x="4922359" y="4757472"/>
                </a:cubicBezTo>
                <a:lnTo>
                  <a:pt x="4913335" y="4758604"/>
                </a:lnTo>
                <a:lnTo>
                  <a:pt x="4904928" y="4744725"/>
                </a:lnTo>
                <a:lnTo>
                  <a:pt x="4940835" y="4617016"/>
                </a:lnTo>
                <a:cubicBezTo>
                  <a:pt x="4941261" y="4615505"/>
                  <a:pt x="4941987" y="4614147"/>
                  <a:pt x="4942936" y="4612986"/>
                </a:cubicBezTo>
                <a:lnTo>
                  <a:pt x="4943133" y="4612823"/>
                </a:lnTo>
                <a:lnTo>
                  <a:pt x="4944475" y="4610163"/>
                </a:lnTo>
                <a:cubicBezTo>
                  <a:pt x="4947741" y="4605556"/>
                  <a:pt x="4952366" y="4601895"/>
                  <a:pt x="4957805" y="4599704"/>
                </a:cubicBezTo>
                <a:lnTo>
                  <a:pt x="4967756" y="4597789"/>
                </a:lnTo>
                <a:lnTo>
                  <a:pt x="4969838" y="4589850"/>
                </a:lnTo>
                <a:lnTo>
                  <a:pt x="4958844" y="4587411"/>
                </a:lnTo>
                <a:cubicBezTo>
                  <a:pt x="4935816" y="4576709"/>
                  <a:pt x="4919656" y="4551652"/>
                  <a:pt x="4919656" y="4522449"/>
                </a:cubicBezTo>
                <a:cubicBezTo>
                  <a:pt x="4919656" y="4483511"/>
                  <a:pt x="4948383" y="4451946"/>
                  <a:pt x="4983821" y="4451946"/>
                </a:cubicBezTo>
                <a:close/>
                <a:moveTo>
                  <a:pt x="9246513" y="4441937"/>
                </a:moveTo>
                <a:cubicBezTo>
                  <a:pt x="9281950" y="4441937"/>
                  <a:pt x="9310677" y="4473502"/>
                  <a:pt x="9310677" y="4512440"/>
                </a:cubicBezTo>
                <a:cubicBezTo>
                  <a:pt x="9310677" y="4541643"/>
                  <a:pt x="9294518" y="4566700"/>
                  <a:pt x="9271488" y="4577402"/>
                </a:cubicBezTo>
                <a:lnTo>
                  <a:pt x="9260495" y="4579841"/>
                </a:lnTo>
                <a:lnTo>
                  <a:pt x="9262577" y="4587780"/>
                </a:lnTo>
                <a:lnTo>
                  <a:pt x="9272530" y="4589695"/>
                </a:lnTo>
                <a:cubicBezTo>
                  <a:pt x="9280684" y="4592982"/>
                  <a:pt x="9287014" y="4599575"/>
                  <a:pt x="9289670" y="4607710"/>
                </a:cubicBezTo>
                <a:lnTo>
                  <a:pt x="9289854" y="4608875"/>
                </a:lnTo>
                <a:lnTo>
                  <a:pt x="9325379" y="4735223"/>
                </a:lnTo>
                <a:cubicBezTo>
                  <a:pt x="9327079" y="4741268"/>
                  <a:pt x="9323314" y="4747482"/>
                  <a:pt x="9316971" y="4749101"/>
                </a:cubicBezTo>
                <a:lnTo>
                  <a:pt x="9316971" y="4749102"/>
                </a:lnTo>
                <a:cubicBezTo>
                  <a:pt x="9310628" y="4750722"/>
                  <a:pt x="9304108" y="4747134"/>
                  <a:pt x="9302408" y="4741089"/>
                </a:cubicBezTo>
                <a:lnTo>
                  <a:pt x="9291031" y="4700626"/>
                </a:lnTo>
                <a:lnTo>
                  <a:pt x="9291031" y="4713606"/>
                </a:lnTo>
                <a:cubicBezTo>
                  <a:pt x="9291031" y="4717592"/>
                  <a:pt x="9290184" y="4721389"/>
                  <a:pt x="9288651" y="4724843"/>
                </a:cubicBezTo>
                <a:lnTo>
                  <a:pt x="9287910" y="4725890"/>
                </a:lnTo>
                <a:lnTo>
                  <a:pt x="9277250" y="4848817"/>
                </a:lnTo>
                <a:lnTo>
                  <a:pt x="9253332" y="4848817"/>
                </a:lnTo>
                <a:lnTo>
                  <a:pt x="9246513" y="4770188"/>
                </a:lnTo>
                <a:lnTo>
                  <a:pt x="9239694" y="4848817"/>
                </a:lnTo>
                <a:lnTo>
                  <a:pt x="9215776" y="4848817"/>
                </a:lnTo>
                <a:lnTo>
                  <a:pt x="9205116" y="4725890"/>
                </a:lnTo>
                <a:lnTo>
                  <a:pt x="9204375" y="4724843"/>
                </a:lnTo>
                <a:cubicBezTo>
                  <a:pt x="9202842" y="4721389"/>
                  <a:pt x="9201994" y="4717592"/>
                  <a:pt x="9201994" y="4713606"/>
                </a:cubicBezTo>
                <a:lnTo>
                  <a:pt x="9201994" y="4700029"/>
                </a:lnTo>
                <a:lnTo>
                  <a:pt x="9190592" y="4740582"/>
                </a:lnTo>
                <a:cubicBezTo>
                  <a:pt x="9188892" y="4746628"/>
                  <a:pt x="9182372" y="4750215"/>
                  <a:pt x="9176029" y="4748595"/>
                </a:cubicBezTo>
                <a:cubicBezTo>
                  <a:pt x="9169686" y="4746975"/>
                  <a:pt x="9165921" y="4740762"/>
                  <a:pt x="9167621" y="4734716"/>
                </a:cubicBezTo>
                <a:lnTo>
                  <a:pt x="9203529" y="4607007"/>
                </a:lnTo>
                <a:cubicBezTo>
                  <a:pt x="9203953" y="4605496"/>
                  <a:pt x="9204680" y="4604138"/>
                  <a:pt x="9205629" y="4602977"/>
                </a:cubicBezTo>
                <a:lnTo>
                  <a:pt x="9205826" y="4602814"/>
                </a:lnTo>
                <a:lnTo>
                  <a:pt x="9207168" y="4600154"/>
                </a:lnTo>
                <a:cubicBezTo>
                  <a:pt x="9210434" y="4595547"/>
                  <a:pt x="9215060" y="4591886"/>
                  <a:pt x="9220496" y="4589695"/>
                </a:cubicBezTo>
                <a:lnTo>
                  <a:pt x="9230448" y="4587780"/>
                </a:lnTo>
                <a:lnTo>
                  <a:pt x="9232531" y="4579841"/>
                </a:lnTo>
                <a:lnTo>
                  <a:pt x="9221537" y="4577402"/>
                </a:lnTo>
                <a:cubicBezTo>
                  <a:pt x="9198508" y="4566700"/>
                  <a:pt x="9182349" y="4541643"/>
                  <a:pt x="9182349" y="4512440"/>
                </a:cubicBezTo>
                <a:cubicBezTo>
                  <a:pt x="9182349" y="4473502"/>
                  <a:pt x="9211076" y="4441937"/>
                  <a:pt x="9246513" y="4441937"/>
                </a:cubicBezTo>
                <a:close/>
                <a:moveTo>
                  <a:pt x="10827812" y="4438289"/>
                </a:moveTo>
                <a:cubicBezTo>
                  <a:pt x="10863249" y="4438289"/>
                  <a:pt x="10891976" y="4469854"/>
                  <a:pt x="10891976" y="4508792"/>
                </a:cubicBezTo>
                <a:cubicBezTo>
                  <a:pt x="10891976" y="4537995"/>
                  <a:pt x="10875817" y="4563052"/>
                  <a:pt x="10852787" y="4573754"/>
                </a:cubicBezTo>
                <a:lnTo>
                  <a:pt x="10841794" y="4576193"/>
                </a:lnTo>
                <a:lnTo>
                  <a:pt x="10843876" y="4584132"/>
                </a:lnTo>
                <a:lnTo>
                  <a:pt x="10853829" y="4586047"/>
                </a:lnTo>
                <a:cubicBezTo>
                  <a:pt x="10861983" y="4589334"/>
                  <a:pt x="10868313" y="4595927"/>
                  <a:pt x="10870969" y="4604062"/>
                </a:cubicBezTo>
                <a:lnTo>
                  <a:pt x="10871153" y="4605227"/>
                </a:lnTo>
                <a:lnTo>
                  <a:pt x="10906678" y="4731575"/>
                </a:lnTo>
                <a:cubicBezTo>
                  <a:pt x="10908378" y="4737620"/>
                  <a:pt x="10904613" y="4743834"/>
                  <a:pt x="10898270" y="4745453"/>
                </a:cubicBezTo>
                <a:lnTo>
                  <a:pt x="10898270" y="4745454"/>
                </a:lnTo>
                <a:cubicBezTo>
                  <a:pt x="10891927" y="4747074"/>
                  <a:pt x="10885407" y="4743486"/>
                  <a:pt x="10883707" y="4737441"/>
                </a:cubicBezTo>
                <a:lnTo>
                  <a:pt x="10872330" y="4696978"/>
                </a:lnTo>
                <a:lnTo>
                  <a:pt x="10872330" y="4709958"/>
                </a:lnTo>
                <a:cubicBezTo>
                  <a:pt x="10872330" y="4713944"/>
                  <a:pt x="10871483" y="4717741"/>
                  <a:pt x="10869950" y="4721195"/>
                </a:cubicBezTo>
                <a:lnTo>
                  <a:pt x="10869209" y="4722242"/>
                </a:lnTo>
                <a:lnTo>
                  <a:pt x="10858549" y="4845169"/>
                </a:lnTo>
                <a:lnTo>
                  <a:pt x="10834631" y="4845169"/>
                </a:lnTo>
                <a:lnTo>
                  <a:pt x="10827812" y="4766540"/>
                </a:lnTo>
                <a:lnTo>
                  <a:pt x="10820993" y="4845169"/>
                </a:lnTo>
                <a:lnTo>
                  <a:pt x="10797075" y="4845169"/>
                </a:lnTo>
                <a:lnTo>
                  <a:pt x="10786415" y="4722242"/>
                </a:lnTo>
                <a:lnTo>
                  <a:pt x="10785674" y="4721195"/>
                </a:lnTo>
                <a:cubicBezTo>
                  <a:pt x="10784141" y="4717741"/>
                  <a:pt x="10783293" y="4713944"/>
                  <a:pt x="10783293" y="4709958"/>
                </a:cubicBezTo>
                <a:lnTo>
                  <a:pt x="10783293" y="4696381"/>
                </a:lnTo>
                <a:lnTo>
                  <a:pt x="10771891" y="4736934"/>
                </a:lnTo>
                <a:cubicBezTo>
                  <a:pt x="10770191" y="4742980"/>
                  <a:pt x="10763671" y="4746567"/>
                  <a:pt x="10757328" y="4744947"/>
                </a:cubicBezTo>
                <a:cubicBezTo>
                  <a:pt x="10750985" y="4743327"/>
                  <a:pt x="10747220" y="4737114"/>
                  <a:pt x="10748920" y="4731068"/>
                </a:cubicBezTo>
                <a:lnTo>
                  <a:pt x="10784828" y="4603359"/>
                </a:lnTo>
                <a:cubicBezTo>
                  <a:pt x="10785252" y="4601848"/>
                  <a:pt x="10785979" y="4600490"/>
                  <a:pt x="10786928" y="4599329"/>
                </a:cubicBezTo>
                <a:lnTo>
                  <a:pt x="10787125" y="4599166"/>
                </a:lnTo>
                <a:lnTo>
                  <a:pt x="10788467" y="4596506"/>
                </a:lnTo>
                <a:cubicBezTo>
                  <a:pt x="10791733" y="4591899"/>
                  <a:pt x="10796359" y="4588238"/>
                  <a:pt x="10801795" y="4586047"/>
                </a:cubicBezTo>
                <a:lnTo>
                  <a:pt x="10811747" y="4584132"/>
                </a:lnTo>
                <a:lnTo>
                  <a:pt x="10813830" y="4576193"/>
                </a:lnTo>
                <a:lnTo>
                  <a:pt x="10802836" y="4573754"/>
                </a:lnTo>
                <a:cubicBezTo>
                  <a:pt x="10779807" y="4563052"/>
                  <a:pt x="10763648" y="4537995"/>
                  <a:pt x="10763648" y="4508792"/>
                </a:cubicBezTo>
                <a:cubicBezTo>
                  <a:pt x="10763648" y="4469854"/>
                  <a:pt x="10792375" y="4438289"/>
                  <a:pt x="10827812" y="4438289"/>
                </a:cubicBezTo>
                <a:close/>
                <a:moveTo>
                  <a:pt x="3831790" y="4438289"/>
                </a:moveTo>
                <a:cubicBezTo>
                  <a:pt x="3867226" y="4438289"/>
                  <a:pt x="3895953" y="4469854"/>
                  <a:pt x="3895953" y="4508792"/>
                </a:cubicBezTo>
                <a:cubicBezTo>
                  <a:pt x="3895953" y="4537995"/>
                  <a:pt x="3879794" y="4563052"/>
                  <a:pt x="3856764" y="4573754"/>
                </a:cubicBezTo>
                <a:lnTo>
                  <a:pt x="3845771" y="4576193"/>
                </a:lnTo>
                <a:lnTo>
                  <a:pt x="3847853" y="4584132"/>
                </a:lnTo>
                <a:lnTo>
                  <a:pt x="3857806" y="4586047"/>
                </a:lnTo>
                <a:cubicBezTo>
                  <a:pt x="3865961" y="4589334"/>
                  <a:pt x="3872291" y="4595927"/>
                  <a:pt x="3874946" y="4604062"/>
                </a:cubicBezTo>
                <a:lnTo>
                  <a:pt x="3875130" y="4605227"/>
                </a:lnTo>
                <a:lnTo>
                  <a:pt x="3910655" y="4731575"/>
                </a:lnTo>
                <a:cubicBezTo>
                  <a:pt x="3912354" y="4737620"/>
                  <a:pt x="3908590" y="4743834"/>
                  <a:pt x="3902247" y="4745453"/>
                </a:cubicBezTo>
                <a:lnTo>
                  <a:pt x="3902247" y="4745454"/>
                </a:lnTo>
                <a:cubicBezTo>
                  <a:pt x="3895905" y="4747074"/>
                  <a:pt x="3889384" y="4743486"/>
                  <a:pt x="3887685" y="4737441"/>
                </a:cubicBezTo>
                <a:lnTo>
                  <a:pt x="3876308" y="4696978"/>
                </a:lnTo>
                <a:lnTo>
                  <a:pt x="3876308" y="4709958"/>
                </a:lnTo>
                <a:cubicBezTo>
                  <a:pt x="3876308" y="4713944"/>
                  <a:pt x="3875461" y="4717741"/>
                  <a:pt x="3873927" y="4721195"/>
                </a:cubicBezTo>
                <a:lnTo>
                  <a:pt x="3873187" y="4722242"/>
                </a:lnTo>
                <a:lnTo>
                  <a:pt x="3862526" y="4845169"/>
                </a:lnTo>
                <a:lnTo>
                  <a:pt x="3838607" y="4845169"/>
                </a:lnTo>
                <a:lnTo>
                  <a:pt x="3831790" y="4766540"/>
                </a:lnTo>
                <a:lnTo>
                  <a:pt x="3824970" y="4845169"/>
                </a:lnTo>
                <a:lnTo>
                  <a:pt x="3801054" y="4845169"/>
                </a:lnTo>
                <a:lnTo>
                  <a:pt x="3790394" y="4722242"/>
                </a:lnTo>
                <a:lnTo>
                  <a:pt x="3789653" y="4721195"/>
                </a:lnTo>
                <a:cubicBezTo>
                  <a:pt x="3788120" y="4717741"/>
                  <a:pt x="3787272" y="4713944"/>
                  <a:pt x="3787272" y="4709958"/>
                </a:cubicBezTo>
                <a:lnTo>
                  <a:pt x="3787272" y="4696381"/>
                </a:lnTo>
                <a:lnTo>
                  <a:pt x="3775869" y="4736934"/>
                </a:lnTo>
                <a:cubicBezTo>
                  <a:pt x="3775020" y="4739957"/>
                  <a:pt x="3772965" y="4742365"/>
                  <a:pt x="3770329" y="4743815"/>
                </a:cubicBezTo>
                <a:lnTo>
                  <a:pt x="3761307" y="4744947"/>
                </a:lnTo>
                <a:lnTo>
                  <a:pt x="3752899" y="4731068"/>
                </a:lnTo>
                <a:lnTo>
                  <a:pt x="3788807" y="4603359"/>
                </a:lnTo>
                <a:cubicBezTo>
                  <a:pt x="3789231" y="4601848"/>
                  <a:pt x="3789957" y="4600490"/>
                  <a:pt x="3790907" y="4599329"/>
                </a:cubicBezTo>
                <a:lnTo>
                  <a:pt x="3791104" y="4599166"/>
                </a:lnTo>
                <a:lnTo>
                  <a:pt x="3792446" y="4596506"/>
                </a:lnTo>
                <a:cubicBezTo>
                  <a:pt x="3795712" y="4591899"/>
                  <a:pt x="3800337" y="4588238"/>
                  <a:pt x="3805774" y="4586047"/>
                </a:cubicBezTo>
                <a:lnTo>
                  <a:pt x="3815724" y="4584132"/>
                </a:lnTo>
                <a:lnTo>
                  <a:pt x="3817807" y="4576193"/>
                </a:lnTo>
                <a:lnTo>
                  <a:pt x="3806815" y="4573754"/>
                </a:lnTo>
                <a:cubicBezTo>
                  <a:pt x="3783786" y="4563052"/>
                  <a:pt x="3767627" y="4537995"/>
                  <a:pt x="3767627" y="4508792"/>
                </a:cubicBezTo>
                <a:cubicBezTo>
                  <a:pt x="3767627" y="4469854"/>
                  <a:pt x="3796354" y="4438289"/>
                  <a:pt x="3831790" y="4438289"/>
                </a:cubicBezTo>
                <a:close/>
                <a:moveTo>
                  <a:pt x="7623732" y="4398747"/>
                </a:moveTo>
                <a:cubicBezTo>
                  <a:pt x="7659169" y="4398747"/>
                  <a:pt x="7687896" y="4430312"/>
                  <a:pt x="7687896" y="4469250"/>
                </a:cubicBezTo>
                <a:cubicBezTo>
                  <a:pt x="7687896" y="4498453"/>
                  <a:pt x="7671737" y="4523510"/>
                  <a:pt x="7648708" y="4534212"/>
                </a:cubicBezTo>
                <a:lnTo>
                  <a:pt x="7637714" y="4536651"/>
                </a:lnTo>
                <a:lnTo>
                  <a:pt x="7639797" y="4544590"/>
                </a:lnTo>
                <a:lnTo>
                  <a:pt x="7649749" y="4546505"/>
                </a:lnTo>
                <a:cubicBezTo>
                  <a:pt x="7657903" y="4549792"/>
                  <a:pt x="7664233" y="4556385"/>
                  <a:pt x="7666889" y="4564520"/>
                </a:cubicBezTo>
                <a:lnTo>
                  <a:pt x="7667074" y="4565685"/>
                </a:lnTo>
                <a:lnTo>
                  <a:pt x="7702598" y="4692033"/>
                </a:lnTo>
                <a:cubicBezTo>
                  <a:pt x="7704298" y="4698078"/>
                  <a:pt x="7700534" y="4704292"/>
                  <a:pt x="7694190" y="4705911"/>
                </a:cubicBezTo>
                <a:lnTo>
                  <a:pt x="7694190" y="4705912"/>
                </a:lnTo>
                <a:cubicBezTo>
                  <a:pt x="7687847" y="4707532"/>
                  <a:pt x="7681327" y="4703944"/>
                  <a:pt x="7679627" y="4697899"/>
                </a:cubicBezTo>
                <a:lnTo>
                  <a:pt x="7668251" y="4657436"/>
                </a:lnTo>
                <a:lnTo>
                  <a:pt x="7668251" y="4670416"/>
                </a:lnTo>
                <a:cubicBezTo>
                  <a:pt x="7668251" y="4674402"/>
                  <a:pt x="7667403" y="4678199"/>
                  <a:pt x="7665870" y="4681653"/>
                </a:cubicBezTo>
                <a:lnTo>
                  <a:pt x="7665129" y="4682700"/>
                </a:lnTo>
                <a:lnTo>
                  <a:pt x="7654469" y="4805627"/>
                </a:lnTo>
                <a:lnTo>
                  <a:pt x="7630551" y="4805627"/>
                </a:lnTo>
                <a:lnTo>
                  <a:pt x="7623732" y="4726998"/>
                </a:lnTo>
                <a:lnTo>
                  <a:pt x="7616913" y="4805627"/>
                </a:lnTo>
                <a:lnTo>
                  <a:pt x="7592995" y="4805627"/>
                </a:lnTo>
                <a:lnTo>
                  <a:pt x="7582335" y="4682700"/>
                </a:lnTo>
                <a:lnTo>
                  <a:pt x="7581594" y="4681653"/>
                </a:lnTo>
                <a:cubicBezTo>
                  <a:pt x="7580061" y="4678199"/>
                  <a:pt x="7579213" y="4674402"/>
                  <a:pt x="7579213" y="4670416"/>
                </a:cubicBezTo>
                <a:lnTo>
                  <a:pt x="7579213" y="4656839"/>
                </a:lnTo>
                <a:lnTo>
                  <a:pt x="7567811" y="4697392"/>
                </a:lnTo>
                <a:cubicBezTo>
                  <a:pt x="7566961" y="4700415"/>
                  <a:pt x="7564906" y="4702823"/>
                  <a:pt x="7562271" y="4704273"/>
                </a:cubicBezTo>
                <a:lnTo>
                  <a:pt x="7553248" y="4705405"/>
                </a:lnTo>
                <a:lnTo>
                  <a:pt x="7544840" y="4691526"/>
                </a:lnTo>
                <a:lnTo>
                  <a:pt x="7580748" y="4563817"/>
                </a:lnTo>
                <a:cubicBezTo>
                  <a:pt x="7581173" y="4562306"/>
                  <a:pt x="7581899" y="4560948"/>
                  <a:pt x="7582848" y="4559787"/>
                </a:cubicBezTo>
                <a:lnTo>
                  <a:pt x="7583045" y="4559624"/>
                </a:lnTo>
                <a:lnTo>
                  <a:pt x="7584387" y="4556964"/>
                </a:lnTo>
                <a:cubicBezTo>
                  <a:pt x="7587653" y="4552357"/>
                  <a:pt x="7592279" y="4548696"/>
                  <a:pt x="7597715" y="4546505"/>
                </a:cubicBezTo>
                <a:lnTo>
                  <a:pt x="7607668" y="4544590"/>
                </a:lnTo>
                <a:lnTo>
                  <a:pt x="7609750" y="4536651"/>
                </a:lnTo>
                <a:lnTo>
                  <a:pt x="7598756" y="4534212"/>
                </a:lnTo>
                <a:cubicBezTo>
                  <a:pt x="7575727" y="4523510"/>
                  <a:pt x="7559568" y="4498453"/>
                  <a:pt x="7559568" y="4469250"/>
                </a:cubicBezTo>
                <a:cubicBezTo>
                  <a:pt x="7559568" y="4430312"/>
                  <a:pt x="7588295" y="4398747"/>
                  <a:pt x="7623732" y="4398747"/>
                </a:cubicBezTo>
                <a:close/>
                <a:moveTo>
                  <a:pt x="6131363" y="4338364"/>
                </a:moveTo>
                <a:cubicBezTo>
                  <a:pt x="6166800" y="4338364"/>
                  <a:pt x="6195527" y="4369929"/>
                  <a:pt x="6195527" y="4408867"/>
                </a:cubicBezTo>
                <a:cubicBezTo>
                  <a:pt x="6195527" y="4438070"/>
                  <a:pt x="6179368" y="4463127"/>
                  <a:pt x="6156339" y="4473829"/>
                </a:cubicBezTo>
                <a:lnTo>
                  <a:pt x="6145345" y="4476268"/>
                </a:lnTo>
                <a:lnTo>
                  <a:pt x="6147428" y="4484207"/>
                </a:lnTo>
                <a:lnTo>
                  <a:pt x="6157380" y="4486122"/>
                </a:lnTo>
                <a:cubicBezTo>
                  <a:pt x="6165534" y="4489409"/>
                  <a:pt x="6171864" y="4496002"/>
                  <a:pt x="6174520" y="4504137"/>
                </a:cubicBezTo>
                <a:lnTo>
                  <a:pt x="6174705" y="4505302"/>
                </a:lnTo>
                <a:lnTo>
                  <a:pt x="6210229" y="4631650"/>
                </a:lnTo>
                <a:cubicBezTo>
                  <a:pt x="6211929" y="4637695"/>
                  <a:pt x="6208165" y="4643909"/>
                  <a:pt x="6201821" y="4645528"/>
                </a:cubicBezTo>
                <a:lnTo>
                  <a:pt x="6201821" y="4645529"/>
                </a:lnTo>
                <a:cubicBezTo>
                  <a:pt x="6195478" y="4647149"/>
                  <a:pt x="6188958" y="4643561"/>
                  <a:pt x="6187258" y="4637516"/>
                </a:cubicBezTo>
                <a:lnTo>
                  <a:pt x="6175882" y="4597053"/>
                </a:lnTo>
                <a:lnTo>
                  <a:pt x="6175882" y="4610033"/>
                </a:lnTo>
                <a:cubicBezTo>
                  <a:pt x="6175882" y="4614019"/>
                  <a:pt x="6175034" y="4617816"/>
                  <a:pt x="6173501" y="4621270"/>
                </a:cubicBezTo>
                <a:lnTo>
                  <a:pt x="6172760" y="4622317"/>
                </a:lnTo>
                <a:lnTo>
                  <a:pt x="6162100" y="4745244"/>
                </a:lnTo>
                <a:lnTo>
                  <a:pt x="6138182" y="4745244"/>
                </a:lnTo>
                <a:lnTo>
                  <a:pt x="6131363" y="4666615"/>
                </a:lnTo>
                <a:lnTo>
                  <a:pt x="6124544" y="4745244"/>
                </a:lnTo>
                <a:lnTo>
                  <a:pt x="6100626" y="4745244"/>
                </a:lnTo>
                <a:lnTo>
                  <a:pt x="6089966" y="4622317"/>
                </a:lnTo>
                <a:lnTo>
                  <a:pt x="6089225" y="4621270"/>
                </a:lnTo>
                <a:cubicBezTo>
                  <a:pt x="6087692" y="4617816"/>
                  <a:pt x="6086844" y="4614019"/>
                  <a:pt x="6086844" y="4610033"/>
                </a:cubicBezTo>
                <a:lnTo>
                  <a:pt x="6086844" y="4596456"/>
                </a:lnTo>
                <a:lnTo>
                  <a:pt x="6075442" y="4637009"/>
                </a:lnTo>
                <a:cubicBezTo>
                  <a:pt x="6074592" y="4640032"/>
                  <a:pt x="6072537" y="4642440"/>
                  <a:pt x="6069902" y="4643890"/>
                </a:cubicBezTo>
                <a:lnTo>
                  <a:pt x="6060879" y="4645022"/>
                </a:lnTo>
                <a:lnTo>
                  <a:pt x="6052471" y="4631143"/>
                </a:lnTo>
                <a:lnTo>
                  <a:pt x="6088379" y="4503434"/>
                </a:lnTo>
                <a:cubicBezTo>
                  <a:pt x="6088804" y="4501923"/>
                  <a:pt x="6089530" y="4500565"/>
                  <a:pt x="6090479" y="4499404"/>
                </a:cubicBezTo>
                <a:lnTo>
                  <a:pt x="6090676" y="4499241"/>
                </a:lnTo>
                <a:lnTo>
                  <a:pt x="6092018" y="4496581"/>
                </a:lnTo>
                <a:cubicBezTo>
                  <a:pt x="6095284" y="4491974"/>
                  <a:pt x="6099910" y="4488313"/>
                  <a:pt x="6105346" y="4486122"/>
                </a:cubicBezTo>
                <a:lnTo>
                  <a:pt x="6115299" y="4484207"/>
                </a:lnTo>
                <a:lnTo>
                  <a:pt x="6117381" y="4476268"/>
                </a:lnTo>
                <a:lnTo>
                  <a:pt x="6106387" y="4473829"/>
                </a:lnTo>
                <a:cubicBezTo>
                  <a:pt x="6083358" y="4463127"/>
                  <a:pt x="6067199" y="4438070"/>
                  <a:pt x="6067199" y="4408867"/>
                </a:cubicBezTo>
                <a:cubicBezTo>
                  <a:pt x="6067199" y="4369929"/>
                  <a:pt x="6095926" y="4338364"/>
                  <a:pt x="6131363" y="4338364"/>
                </a:cubicBezTo>
                <a:close/>
                <a:moveTo>
                  <a:pt x="193944" y="4326920"/>
                </a:moveTo>
                <a:cubicBezTo>
                  <a:pt x="229381" y="4326920"/>
                  <a:pt x="258108" y="4358485"/>
                  <a:pt x="258108" y="4397423"/>
                </a:cubicBezTo>
                <a:cubicBezTo>
                  <a:pt x="258108" y="4426626"/>
                  <a:pt x="241949" y="4451683"/>
                  <a:pt x="218920" y="4462385"/>
                </a:cubicBezTo>
                <a:lnTo>
                  <a:pt x="207926" y="4464824"/>
                </a:lnTo>
                <a:lnTo>
                  <a:pt x="210008" y="4472763"/>
                </a:lnTo>
                <a:lnTo>
                  <a:pt x="219961" y="4474678"/>
                </a:lnTo>
                <a:cubicBezTo>
                  <a:pt x="228115" y="4477965"/>
                  <a:pt x="234445" y="4484558"/>
                  <a:pt x="237100" y="4492693"/>
                </a:cubicBezTo>
                <a:lnTo>
                  <a:pt x="237285" y="4493858"/>
                </a:lnTo>
                <a:lnTo>
                  <a:pt x="272810" y="4620206"/>
                </a:lnTo>
                <a:cubicBezTo>
                  <a:pt x="274510" y="4626251"/>
                  <a:pt x="270745" y="4632465"/>
                  <a:pt x="264402" y="4634084"/>
                </a:cubicBezTo>
                <a:lnTo>
                  <a:pt x="264402" y="4634085"/>
                </a:lnTo>
                <a:cubicBezTo>
                  <a:pt x="258059" y="4635705"/>
                  <a:pt x="251539" y="4632117"/>
                  <a:pt x="249839" y="4626072"/>
                </a:cubicBezTo>
                <a:lnTo>
                  <a:pt x="238462" y="4585609"/>
                </a:lnTo>
                <a:lnTo>
                  <a:pt x="238462" y="4598589"/>
                </a:lnTo>
                <a:cubicBezTo>
                  <a:pt x="238462" y="4602575"/>
                  <a:pt x="237615" y="4606372"/>
                  <a:pt x="236082" y="4609826"/>
                </a:cubicBezTo>
                <a:lnTo>
                  <a:pt x="235341" y="4610873"/>
                </a:lnTo>
                <a:lnTo>
                  <a:pt x="224681" y="4733800"/>
                </a:lnTo>
                <a:lnTo>
                  <a:pt x="200763" y="4733800"/>
                </a:lnTo>
                <a:lnTo>
                  <a:pt x="193944" y="4655171"/>
                </a:lnTo>
                <a:lnTo>
                  <a:pt x="187125" y="4733800"/>
                </a:lnTo>
                <a:lnTo>
                  <a:pt x="163207" y="4733800"/>
                </a:lnTo>
                <a:lnTo>
                  <a:pt x="152547" y="4610873"/>
                </a:lnTo>
                <a:lnTo>
                  <a:pt x="151806" y="4609826"/>
                </a:lnTo>
                <a:cubicBezTo>
                  <a:pt x="150273" y="4606372"/>
                  <a:pt x="149425" y="4602575"/>
                  <a:pt x="149425" y="4598589"/>
                </a:cubicBezTo>
                <a:lnTo>
                  <a:pt x="149425" y="4585012"/>
                </a:lnTo>
                <a:lnTo>
                  <a:pt x="138023" y="4625565"/>
                </a:lnTo>
                <a:cubicBezTo>
                  <a:pt x="137173" y="4628588"/>
                  <a:pt x="135118" y="4630996"/>
                  <a:pt x="132483" y="4632446"/>
                </a:cubicBezTo>
                <a:lnTo>
                  <a:pt x="123460" y="4633578"/>
                </a:lnTo>
                <a:lnTo>
                  <a:pt x="115052" y="4619699"/>
                </a:lnTo>
                <a:lnTo>
                  <a:pt x="150960" y="4491990"/>
                </a:lnTo>
                <a:cubicBezTo>
                  <a:pt x="151384" y="4490479"/>
                  <a:pt x="152111" y="4489121"/>
                  <a:pt x="153060" y="4487960"/>
                </a:cubicBezTo>
                <a:lnTo>
                  <a:pt x="153257" y="4487797"/>
                </a:lnTo>
                <a:lnTo>
                  <a:pt x="154599" y="4485137"/>
                </a:lnTo>
                <a:cubicBezTo>
                  <a:pt x="157865" y="4480530"/>
                  <a:pt x="162491" y="4476869"/>
                  <a:pt x="167927" y="4474678"/>
                </a:cubicBezTo>
                <a:lnTo>
                  <a:pt x="177880" y="4472763"/>
                </a:lnTo>
                <a:lnTo>
                  <a:pt x="179962" y="4464824"/>
                </a:lnTo>
                <a:lnTo>
                  <a:pt x="168968" y="4462385"/>
                </a:lnTo>
                <a:cubicBezTo>
                  <a:pt x="145939" y="4451683"/>
                  <a:pt x="129780" y="4426626"/>
                  <a:pt x="129780" y="4397423"/>
                </a:cubicBezTo>
                <a:cubicBezTo>
                  <a:pt x="129780" y="4358485"/>
                  <a:pt x="158507" y="4326920"/>
                  <a:pt x="193944" y="4326920"/>
                </a:cubicBezTo>
                <a:close/>
                <a:moveTo>
                  <a:pt x="765743" y="4277981"/>
                </a:moveTo>
                <a:cubicBezTo>
                  <a:pt x="801180" y="4277981"/>
                  <a:pt x="829907" y="4309546"/>
                  <a:pt x="829907" y="4348484"/>
                </a:cubicBezTo>
                <a:cubicBezTo>
                  <a:pt x="829907" y="4377687"/>
                  <a:pt x="813748" y="4402744"/>
                  <a:pt x="790719" y="4413446"/>
                </a:cubicBezTo>
                <a:lnTo>
                  <a:pt x="779725" y="4415885"/>
                </a:lnTo>
                <a:lnTo>
                  <a:pt x="781807" y="4423824"/>
                </a:lnTo>
                <a:lnTo>
                  <a:pt x="791760" y="4425739"/>
                </a:lnTo>
                <a:cubicBezTo>
                  <a:pt x="799914" y="4429026"/>
                  <a:pt x="806244" y="4435619"/>
                  <a:pt x="808899" y="4443754"/>
                </a:cubicBezTo>
                <a:lnTo>
                  <a:pt x="809085" y="4444919"/>
                </a:lnTo>
                <a:lnTo>
                  <a:pt x="844609" y="4571267"/>
                </a:lnTo>
                <a:cubicBezTo>
                  <a:pt x="846308" y="4577312"/>
                  <a:pt x="842544" y="4583526"/>
                  <a:pt x="836201" y="4585145"/>
                </a:cubicBezTo>
                <a:lnTo>
                  <a:pt x="836201" y="4585146"/>
                </a:lnTo>
                <a:cubicBezTo>
                  <a:pt x="829858" y="4586766"/>
                  <a:pt x="823338" y="4583178"/>
                  <a:pt x="821638" y="4577133"/>
                </a:cubicBezTo>
                <a:lnTo>
                  <a:pt x="810262" y="4536670"/>
                </a:lnTo>
                <a:lnTo>
                  <a:pt x="810262" y="4549650"/>
                </a:lnTo>
                <a:cubicBezTo>
                  <a:pt x="810262" y="4553636"/>
                  <a:pt x="809414" y="4557433"/>
                  <a:pt x="807881" y="4560887"/>
                </a:cubicBezTo>
                <a:lnTo>
                  <a:pt x="807140" y="4561934"/>
                </a:lnTo>
                <a:lnTo>
                  <a:pt x="796480" y="4684861"/>
                </a:lnTo>
                <a:lnTo>
                  <a:pt x="772562" y="4684861"/>
                </a:lnTo>
                <a:lnTo>
                  <a:pt x="765743" y="4606232"/>
                </a:lnTo>
                <a:lnTo>
                  <a:pt x="758924" y="4684861"/>
                </a:lnTo>
                <a:lnTo>
                  <a:pt x="735006" y="4684861"/>
                </a:lnTo>
                <a:lnTo>
                  <a:pt x="724346" y="4561934"/>
                </a:lnTo>
                <a:lnTo>
                  <a:pt x="723605" y="4560887"/>
                </a:lnTo>
                <a:cubicBezTo>
                  <a:pt x="722072" y="4557433"/>
                  <a:pt x="721225" y="4553636"/>
                  <a:pt x="721225" y="4549650"/>
                </a:cubicBezTo>
                <a:lnTo>
                  <a:pt x="721225" y="4536073"/>
                </a:lnTo>
                <a:lnTo>
                  <a:pt x="709822" y="4576626"/>
                </a:lnTo>
                <a:cubicBezTo>
                  <a:pt x="708972" y="4579649"/>
                  <a:pt x="706917" y="4582057"/>
                  <a:pt x="704282" y="4583507"/>
                </a:cubicBezTo>
                <a:lnTo>
                  <a:pt x="695259" y="4584639"/>
                </a:lnTo>
                <a:lnTo>
                  <a:pt x="686851" y="4570760"/>
                </a:lnTo>
                <a:lnTo>
                  <a:pt x="722759" y="4443051"/>
                </a:lnTo>
                <a:cubicBezTo>
                  <a:pt x="723183" y="4441540"/>
                  <a:pt x="723910" y="4440182"/>
                  <a:pt x="724859" y="4439021"/>
                </a:cubicBezTo>
                <a:lnTo>
                  <a:pt x="725056" y="4438858"/>
                </a:lnTo>
                <a:lnTo>
                  <a:pt x="726398" y="4436198"/>
                </a:lnTo>
                <a:cubicBezTo>
                  <a:pt x="729665" y="4431591"/>
                  <a:pt x="734290" y="4427930"/>
                  <a:pt x="739726" y="4425739"/>
                </a:cubicBezTo>
                <a:lnTo>
                  <a:pt x="749678" y="4423824"/>
                </a:lnTo>
                <a:lnTo>
                  <a:pt x="751761" y="4415885"/>
                </a:lnTo>
                <a:lnTo>
                  <a:pt x="740767" y="4413446"/>
                </a:lnTo>
                <a:cubicBezTo>
                  <a:pt x="717738" y="4402744"/>
                  <a:pt x="701579" y="4377687"/>
                  <a:pt x="701579" y="4348484"/>
                </a:cubicBezTo>
                <a:cubicBezTo>
                  <a:pt x="701579" y="4309546"/>
                  <a:pt x="730306" y="4277981"/>
                  <a:pt x="765743" y="4277981"/>
                </a:cubicBezTo>
                <a:close/>
                <a:moveTo>
                  <a:pt x="2327135" y="4277980"/>
                </a:moveTo>
                <a:cubicBezTo>
                  <a:pt x="2362572" y="4277980"/>
                  <a:pt x="2391300" y="4309545"/>
                  <a:pt x="2391300" y="4348483"/>
                </a:cubicBezTo>
                <a:cubicBezTo>
                  <a:pt x="2391300" y="4377686"/>
                  <a:pt x="2375138" y="4402743"/>
                  <a:pt x="2352111" y="4413445"/>
                </a:cubicBezTo>
                <a:lnTo>
                  <a:pt x="2341118" y="4415884"/>
                </a:lnTo>
                <a:lnTo>
                  <a:pt x="2343200" y="4423823"/>
                </a:lnTo>
                <a:lnTo>
                  <a:pt x="2353152" y="4425738"/>
                </a:lnTo>
                <a:cubicBezTo>
                  <a:pt x="2361308" y="4429025"/>
                  <a:pt x="2367637" y="4435618"/>
                  <a:pt x="2370291" y="4443753"/>
                </a:cubicBezTo>
                <a:lnTo>
                  <a:pt x="2370477" y="4444918"/>
                </a:lnTo>
                <a:lnTo>
                  <a:pt x="2406002" y="4571266"/>
                </a:lnTo>
                <a:cubicBezTo>
                  <a:pt x="2407699" y="4577311"/>
                  <a:pt x="2403936" y="4583525"/>
                  <a:pt x="2397592" y="4585144"/>
                </a:cubicBezTo>
                <a:lnTo>
                  <a:pt x="2397592" y="4585145"/>
                </a:lnTo>
                <a:cubicBezTo>
                  <a:pt x="2391249" y="4586765"/>
                  <a:pt x="2384729" y="4583177"/>
                  <a:pt x="2383031" y="4577132"/>
                </a:cubicBezTo>
                <a:lnTo>
                  <a:pt x="2371653" y="4536669"/>
                </a:lnTo>
                <a:lnTo>
                  <a:pt x="2371653" y="4549649"/>
                </a:lnTo>
                <a:cubicBezTo>
                  <a:pt x="2371653" y="4553635"/>
                  <a:pt x="2370806" y="4557432"/>
                  <a:pt x="2369274" y="4560886"/>
                </a:cubicBezTo>
                <a:lnTo>
                  <a:pt x="2368532" y="4561933"/>
                </a:lnTo>
                <a:lnTo>
                  <a:pt x="2357870" y="4684860"/>
                </a:lnTo>
                <a:lnTo>
                  <a:pt x="2333953" y="4684860"/>
                </a:lnTo>
                <a:lnTo>
                  <a:pt x="2327135" y="4606231"/>
                </a:lnTo>
                <a:lnTo>
                  <a:pt x="2320317" y="4684860"/>
                </a:lnTo>
                <a:lnTo>
                  <a:pt x="2296398" y="4684860"/>
                </a:lnTo>
                <a:lnTo>
                  <a:pt x="2285738" y="4561933"/>
                </a:lnTo>
                <a:lnTo>
                  <a:pt x="2284996" y="4560886"/>
                </a:lnTo>
                <a:cubicBezTo>
                  <a:pt x="2283465" y="4557432"/>
                  <a:pt x="2282617" y="4553635"/>
                  <a:pt x="2282617" y="4549649"/>
                </a:cubicBezTo>
                <a:lnTo>
                  <a:pt x="2282617" y="4536072"/>
                </a:lnTo>
                <a:lnTo>
                  <a:pt x="2271216" y="4576625"/>
                </a:lnTo>
                <a:cubicBezTo>
                  <a:pt x="2270366" y="4579648"/>
                  <a:pt x="2268311" y="4582056"/>
                  <a:pt x="2265675" y="4583506"/>
                </a:cubicBezTo>
                <a:lnTo>
                  <a:pt x="2256653" y="4584638"/>
                </a:lnTo>
                <a:lnTo>
                  <a:pt x="2248245" y="4570759"/>
                </a:lnTo>
                <a:lnTo>
                  <a:pt x="2284151" y="4443050"/>
                </a:lnTo>
                <a:cubicBezTo>
                  <a:pt x="2284576" y="4441539"/>
                  <a:pt x="2285302" y="4440181"/>
                  <a:pt x="2286250" y="4439020"/>
                </a:cubicBezTo>
                <a:lnTo>
                  <a:pt x="2286449" y="4438857"/>
                </a:lnTo>
                <a:lnTo>
                  <a:pt x="2287791" y="4436197"/>
                </a:lnTo>
                <a:cubicBezTo>
                  <a:pt x="2291056" y="4431590"/>
                  <a:pt x="2295681" y="4427929"/>
                  <a:pt x="2301119" y="4425738"/>
                </a:cubicBezTo>
                <a:lnTo>
                  <a:pt x="2311069" y="4423823"/>
                </a:lnTo>
                <a:lnTo>
                  <a:pt x="2313153" y="4415884"/>
                </a:lnTo>
                <a:lnTo>
                  <a:pt x="2302159" y="4413445"/>
                </a:lnTo>
                <a:cubicBezTo>
                  <a:pt x="2279130" y="4402743"/>
                  <a:pt x="2262971" y="4377686"/>
                  <a:pt x="2262971" y="4348483"/>
                </a:cubicBezTo>
                <a:cubicBezTo>
                  <a:pt x="2262971" y="4309545"/>
                  <a:pt x="2291700" y="4277980"/>
                  <a:pt x="2327135" y="4277980"/>
                </a:cubicBezTo>
                <a:close/>
                <a:moveTo>
                  <a:pt x="11431661" y="4162244"/>
                </a:moveTo>
                <a:cubicBezTo>
                  <a:pt x="11467098" y="4162244"/>
                  <a:pt x="11495825" y="4193809"/>
                  <a:pt x="11495825" y="4232747"/>
                </a:cubicBezTo>
                <a:cubicBezTo>
                  <a:pt x="11495825" y="4261950"/>
                  <a:pt x="11479666" y="4287007"/>
                  <a:pt x="11456636" y="4297709"/>
                </a:cubicBezTo>
                <a:lnTo>
                  <a:pt x="11445643" y="4300148"/>
                </a:lnTo>
                <a:lnTo>
                  <a:pt x="11447725" y="4308087"/>
                </a:lnTo>
                <a:lnTo>
                  <a:pt x="11457678" y="4310002"/>
                </a:lnTo>
                <a:cubicBezTo>
                  <a:pt x="11465832" y="4313289"/>
                  <a:pt x="11472162" y="4319882"/>
                  <a:pt x="11474818" y="4328017"/>
                </a:cubicBezTo>
                <a:lnTo>
                  <a:pt x="11475002" y="4329182"/>
                </a:lnTo>
                <a:lnTo>
                  <a:pt x="11510527" y="4455530"/>
                </a:lnTo>
                <a:cubicBezTo>
                  <a:pt x="11512227" y="4461575"/>
                  <a:pt x="11508462" y="4467789"/>
                  <a:pt x="11502119" y="4469408"/>
                </a:cubicBezTo>
                <a:lnTo>
                  <a:pt x="11502119" y="4469409"/>
                </a:lnTo>
                <a:cubicBezTo>
                  <a:pt x="11495776" y="4471029"/>
                  <a:pt x="11489256" y="4467441"/>
                  <a:pt x="11487556" y="4461396"/>
                </a:cubicBezTo>
                <a:lnTo>
                  <a:pt x="11476179" y="4420933"/>
                </a:lnTo>
                <a:lnTo>
                  <a:pt x="11476179" y="4433913"/>
                </a:lnTo>
                <a:cubicBezTo>
                  <a:pt x="11476179" y="4437899"/>
                  <a:pt x="11475332" y="4441696"/>
                  <a:pt x="11473799" y="4445150"/>
                </a:cubicBezTo>
                <a:lnTo>
                  <a:pt x="11473058" y="4446197"/>
                </a:lnTo>
                <a:lnTo>
                  <a:pt x="11462398" y="4569124"/>
                </a:lnTo>
                <a:lnTo>
                  <a:pt x="11438480" y="4569124"/>
                </a:lnTo>
                <a:lnTo>
                  <a:pt x="11431661" y="4490495"/>
                </a:lnTo>
                <a:lnTo>
                  <a:pt x="11424842" y="4569124"/>
                </a:lnTo>
                <a:lnTo>
                  <a:pt x="11400924" y="4569124"/>
                </a:lnTo>
                <a:lnTo>
                  <a:pt x="11390264" y="4446197"/>
                </a:lnTo>
                <a:lnTo>
                  <a:pt x="11389523" y="4445150"/>
                </a:lnTo>
                <a:cubicBezTo>
                  <a:pt x="11387990" y="4441696"/>
                  <a:pt x="11387142" y="4437899"/>
                  <a:pt x="11387142" y="4433913"/>
                </a:cubicBezTo>
                <a:lnTo>
                  <a:pt x="11387142" y="4420336"/>
                </a:lnTo>
                <a:lnTo>
                  <a:pt x="11375740" y="4460889"/>
                </a:lnTo>
                <a:cubicBezTo>
                  <a:pt x="11374040" y="4466935"/>
                  <a:pt x="11367520" y="4470522"/>
                  <a:pt x="11361177" y="4468902"/>
                </a:cubicBezTo>
                <a:cubicBezTo>
                  <a:pt x="11354834" y="4467282"/>
                  <a:pt x="11351069" y="4461069"/>
                  <a:pt x="11352769" y="4455023"/>
                </a:cubicBezTo>
                <a:lnTo>
                  <a:pt x="11388677" y="4327314"/>
                </a:lnTo>
                <a:cubicBezTo>
                  <a:pt x="11389101" y="4325803"/>
                  <a:pt x="11389828" y="4324445"/>
                  <a:pt x="11390777" y="4323284"/>
                </a:cubicBezTo>
                <a:lnTo>
                  <a:pt x="11390974" y="4323121"/>
                </a:lnTo>
                <a:lnTo>
                  <a:pt x="11392316" y="4320461"/>
                </a:lnTo>
                <a:cubicBezTo>
                  <a:pt x="11395582" y="4315854"/>
                  <a:pt x="11400208" y="4312193"/>
                  <a:pt x="11405644" y="4310002"/>
                </a:cubicBezTo>
                <a:lnTo>
                  <a:pt x="11415596" y="4308087"/>
                </a:lnTo>
                <a:lnTo>
                  <a:pt x="11417679" y="4300148"/>
                </a:lnTo>
                <a:lnTo>
                  <a:pt x="11406685" y="4297709"/>
                </a:lnTo>
                <a:cubicBezTo>
                  <a:pt x="11383656" y="4287007"/>
                  <a:pt x="11367497" y="4261950"/>
                  <a:pt x="11367497" y="4232747"/>
                </a:cubicBezTo>
                <a:cubicBezTo>
                  <a:pt x="11367497" y="4193809"/>
                  <a:pt x="11396224" y="4162244"/>
                  <a:pt x="11431661" y="4162244"/>
                </a:cubicBezTo>
                <a:close/>
                <a:moveTo>
                  <a:pt x="10444357" y="4155891"/>
                </a:moveTo>
                <a:cubicBezTo>
                  <a:pt x="10479794" y="4155891"/>
                  <a:pt x="10508521" y="4187456"/>
                  <a:pt x="10508521" y="4226394"/>
                </a:cubicBezTo>
                <a:cubicBezTo>
                  <a:pt x="10508521" y="4255597"/>
                  <a:pt x="10492362" y="4280654"/>
                  <a:pt x="10469332" y="4291356"/>
                </a:cubicBezTo>
                <a:lnTo>
                  <a:pt x="10458339" y="4293795"/>
                </a:lnTo>
                <a:lnTo>
                  <a:pt x="10460421" y="4301734"/>
                </a:lnTo>
                <a:lnTo>
                  <a:pt x="10470374" y="4303649"/>
                </a:lnTo>
                <a:cubicBezTo>
                  <a:pt x="10478528" y="4306936"/>
                  <a:pt x="10484858" y="4313529"/>
                  <a:pt x="10487514" y="4321664"/>
                </a:cubicBezTo>
                <a:lnTo>
                  <a:pt x="10487698" y="4322829"/>
                </a:lnTo>
                <a:lnTo>
                  <a:pt x="10523223" y="4449177"/>
                </a:lnTo>
                <a:cubicBezTo>
                  <a:pt x="10524923" y="4455222"/>
                  <a:pt x="10521158" y="4461436"/>
                  <a:pt x="10514815" y="4463055"/>
                </a:cubicBezTo>
                <a:lnTo>
                  <a:pt x="10514815" y="4463056"/>
                </a:lnTo>
                <a:cubicBezTo>
                  <a:pt x="10508472" y="4464676"/>
                  <a:pt x="10501952" y="4461088"/>
                  <a:pt x="10500252" y="4455043"/>
                </a:cubicBezTo>
                <a:lnTo>
                  <a:pt x="10488875" y="4414580"/>
                </a:lnTo>
                <a:lnTo>
                  <a:pt x="10488875" y="4427560"/>
                </a:lnTo>
                <a:cubicBezTo>
                  <a:pt x="10488875" y="4431546"/>
                  <a:pt x="10488028" y="4435343"/>
                  <a:pt x="10486495" y="4438797"/>
                </a:cubicBezTo>
                <a:lnTo>
                  <a:pt x="10485754" y="4439844"/>
                </a:lnTo>
                <a:lnTo>
                  <a:pt x="10475094" y="4562771"/>
                </a:lnTo>
                <a:lnTo>
                  <a:pt x="10451176" y="4562771"/>
                </a:lnTo>
                <a:lnTo>
                  <a:pt x="10444357" y="4484142"/>
                </a:lnTo>
                <a:lnTo>
                  <a:pt x="10437538" y="4562771"/>
                </a:lnTo>
                <a:lnTo>
                  <a:pt x="10413620" y="4562771"/>
                </a:lnTo>
                <a:lnTo>
                  <a:pt x="10402960" y="4439844"/>
                </a:lnTo>
                <a:lnTo>
                  <a:pt x="10402219" y="4438797"/>
                </a:lnTo>
                <a:cubicBezTo>
                  <a:pt x="10400686" y="4435343"/>
                  <a:pt x="10399838" y="4431546"/>
                  <a:pt x="10399838" y="4427560"/>
                </a:cubicBezTo>
                <a:lnTo>
                  <a:pt x="10399838" y="4413983"/>
                </a:lnTo>
                <a:lnTo>
                  <a:pt x="10388436" y="4454536"/>
                </a:lnTo>
                <a:cubicBezTo>
                  <a:pt x="10386736" y="4460582"/>
                  <a:pt x="10380216" y="4464169"/>
                  <a:pt x="10373873" y="4462549"/>
                </a:cubicBezTo>
                <a:cubicBezTo>
                  <a:pt x="10367530" y="4460929"/>
                  <a:pt x="10363765" y="4454716"/>
                  <a:pt x="10365465" y="4448670"/>
                </a:cubicBezTo>
                <a:lnTo>
                  <a:pt x="10401373" y="4320961"/>
                </a:lnTo>
                <a:cubicBezTo>
                  <a:pt x="10401797" y="4319450"/>
                  <a:pt x="10402524" y="4318092"/>
                  <a:pt x="10403473" y="4316931"/>
                </a:cubicBezTo>
                <a:lnTo>
                  <a:pt x="10403670" y="4316768"/>
                </a:lnTo>
                <a:lnTo>
                  <a:pt x="10405012" y="4314108"/>
                </a:lnTo>
                <a:cubicBezTo>
                  <a:pt x="10408278" y="4309501"/>
                  <a:pt x="10412904" y="4305840"/>
                  <a:pt x="10418340" y="4303649"/>
                </a:cubicBezTo>
                <a:lnTo>
                  <a:pt x="10428292" y="4301734"/>
                </a:lnTo>
                <a:lnTo>
                  <a:pt x="10430375" y="4293795"/>
                </a:lnTo>
                <a:lnTo>
                  <a:pt x="10419381" y="4291356"/>
                </a:lnTo>
                <a:cubicBezTo>
                  <a:pt x="10396352" y="4280654"/>
                  <a:pt x="10380193" y="4255597"/>
                  <a:pt x="10380193" y="4226394"/>
                </a:cubicBezTo>
                <a:cubicBezTo>
                  <a:pt x="10380193" y="4187456"/>
                  <a:pt x="10408920" y="4155891"/>
                  <a:pt x="10444357" y="4155891"/>
                </a:cubicBezTo>
                <a:close/>
                <a:moveTo>
                  <a:pt x="8426411" y="4095440"/>
                </a:moveTo>
                <a:cubicBezTo>
                  <a:pt x="8461848" y="4095440"/>
                  <a:pt x="8490575" y="4127005"/>
                  <a:pt x="8490575" y="4165943"/>
                </a:cubicBezTo>
                <a:cubicBezTo>
                  <a:pt x="8490575" y="4195146"/>
                  <a:pt x="8474416" y="4220203"/>
                  <a:pt x="8451386" y="4230905"/>
                </a:cubicBezTo>
                <a:lnTo>
                  <a:pt x="8440393" y="4233344"/>
                </a:lnTo>
                <a:lnTo>
                  <a:pt x="8442475" y="4241283"/>
                </a:lnTo>
                <a:lnTo>
                  <a:pt x="8452428" y="4243198"/>
                </a:lnTo>
                <a:cubicBezTo>
                  <a:pt x="8460582" y="4246485"/>
                  <a:pt x="8466912" y="4253078"/>
                  <a:pt x="8469568" y="4261213"/>
                </a:cubicBezTo>
                <a:lnTo>
                  <a:pt x="8469752" y="4262378"/>
                </a:lnTo>
                <a:lnTo>
                  <a:pt x="8505277" y="4388726"/>
                </a:lnTo>
                <a:cubicBezTo>
                  <a:pt x="8506977" y="4394771"/>
                  <a:pt x="8503212" y="4400985"/>
                  <a:pt x="8496869" y="4402604"/>
                </a:cubicBezTo>
                <a:lnTo>
                  <a:pt x="8496869" y="4402605"/>
                </a:lnTo>
                <a:cubicBezTo>
                  <a:pt x="8490526" y="4404225"/>
                  <a:pt x="8484006" y="4400637"/>
                  <a:pt x="8482306" y="4394592"/>
                </a:cubicBezTo>
                <a:lnTo>
                  <a:pt x="8470929" y="4354129"/>
                </a:lnTo>
                <a:lnTo>
                  <a:pt x="8470929" y="4367109"/>
                </a:lnTo>
                <a:cubicBezTo>
                  <a:pt x="8470929" y="4371095"/>
                  <a:pt x="8470082" y="4374892"/>
                  <a:pt x="8468549" y="4378346"/>
                </a:cubicBezTo>
                <a:lnTo>
                  <a:pt x="8467808" y="4379393"/>
                </a:lnTo>
                <a:lnTo>
                  <a:pt x="8457148" y="4502320"/>
                </a:lnTo>
                <a:lnTo>
                  <a:pt x="8433230" y="4502320"/>
                </a:lnTo>
                <a:lnTo>
                  <a:pt x="8426411" y="4423691"/>
                </a:lnTo>
                <a:lnTo>
                  <a:pt x="8419592" y="4502320"/>
                </a:lnTo>
                <a:lnTo>
                  <a:pt x="8395674" y="4502320"/>
                </a:lnTo>
                <a:lnTo>
                  <a:pt x="8385014" y="4379393"/>
                </a:lnTo>
                <a:lnTo>
                  <a:pt x="8384273" y="4378346"/>
                </a:lnTo>
                <a:cubicBezTo>
                  <a:pt x="8382740" y="4374892"/>
                  <a:pt x="8381892" y="4371095"/>
                  <a:pt x="8381892" y="4367109"/>
                </a:cubicBezTo>
                <a:lnTo>
                  <a:pt x="8381892" y="4353532"/>
                </a:lnTo>
                <a:lnTo>
                  <a:pt x="8370490" y="4394085"/>
                </a:lnTo>
                <a:cubicBezTo>
                  <a:pt x="8368790" y="4400131"/>
                  <a:pt x="8362270" y="4403718"/>
                  <a:pt x="8355927" y="4402098"/>
                </a:cubicBezTo>
                <a:cubicBezTo>
                  <a:pt x="8349584" y="4400478"/>
                  <a:pt x="8345819" y="4394265"/>
                  <a:pt x="8347519" y="4388219"/>
                </a:cubicBezTo>
                <a:lnTo>
                  <a:pt x="8383427" y="4260510"/>
                </a:lnTo>
                <a:cubicBezTo>
                  <a:pt x="8383851" y="4258999"/>
                  <a:pt x="8384578" y="4257641"/>
                  <a:pt x="8385527" y="4256480"/>
                </a:cubicBezTo>
                <a:lnTo>
                  <a:pt x="8385724" y="4256317"/>
                </a:lnTo>
                <a:lnTo>
                  <a:pt x="8387066" y="4253657"/>
                </a:lnTo>
                <a:cubicBezTo>
                  <a:pt x="8390332" y="4249050"/>
                  <a:pt x="8394958" y="4245389"/>
                  <a:pt x="8400394" y="4243198"/>
                </a:cubicBezTo>
                <a:lnTo>
                  <a:pt x="8410346" y="4241283"/>
                </a:lnTo>
                <a:lnTo>
                  <a:pt x="8412429" y="4233344"/>
                </a:lnTo>
                <a:lnTo>
                  <a:pt x="8401435" y="4230905"/>
                </a:lnTo>
                <a:cubicBezTo>
                  <a:pt x="8378406" y="4220203"/>
                  <a:pt x="8362247" y="4195146"/>
                  <a:pt x="8362247" y="4165943"/>
                </a:cubicBezTo>
                <a:cubicBezTo>
                  <a:pt x="8362247" y="4127005"/>
                  <a:pt x="8390974" y="4095440"/>
                  <a:pt x="8426411" y="4095440"/>
                </a:cubicBezTo>
                <a:close/>
                <a:moveTo>
                  <a:pt x="3146647" y="4095440"/>
                </a:moveTo>
                <a:cubicBezTo>
                  <a:pt x="3182085" y="4095440"/>
                  <a:pt x="3210813" y="4127005"/>
                  <a:pt x="3210813" y="4165943"/>
                </a:cubicBezTo>
                <a:cubicBezTo>
                  <a:pt x="3210813" y="4195146"/>
                  <a:pt x="3194653" y="4220203"/>
                  <a:pt x="3171623" y="4230905"/>
                </a:cubicBezTo>
                <a:lnTo>
                  <a:pt x="3160630" y="4233344"/>
                </a:lnTo>
                <a:lnTo>
                  <a:pt x="3162712" y="4241283"/>
                </a:lnTo>
                <a:lnTo>
                  <a:pt x="3172666" y="4243198"/>
                </a:lnTo>
                <a:cubicBezTo>
                  <a:pt x="3180820" y="4246485"/>
                  <a:pt x="3187150" y="4253078"/>
                  <a:pt x="3189805" y="4261213"/>
                </a:cubicBezTo>
                <a:lnTo>
                  <a:pt x="3189990" y="4262378"/>
                </a:lnTo>
                <a:lnTo>
                  <a:pt x="3225516" y="4388726"/>
                </a:lnTo>
                <a:cubicBezTo>
                  <a:pt x="3227214" y="4394771"/>
                  <a:pt x="3223451" y="4400985"/>
                  <a:pt x="3217105" y="4402604"/>
                </a:cubicBezTo>
                <a:lnTo>
                  <a:pt x="3217106" y="4402605"/>
                </a:lnTo>
                <a:cubicBezTo>
                  <a:pt x="3210764" y="4404225"/>
                  <a:pt x="3204243" y="4400637"/>
                  <a:pt x="3202544" y="4394592"/>
                </a:cubicBezTo>
                <a:lnTo>
                  <a:pt x="3191167" y="4354129"/>
                </a:lnTo>
                <a:lnTo>
                  <a:pt x="3191167" y="4367109"/>
                </a:lnTo>
                <a:cubicBezTo>
                  <a:pt x="3191167" y="4371095"/>
                  <a:pt x="3190320" y="4374892"/>
                  <a:pt x="3188786" y="4378346"/>
                </a:cubicBezTo>
                <a:lnTo>
                  <a:pt x="3188046" y="4379393"/>
                </a:lnTo>
                <a:lnTo>
                  <a:pt x="3177385" y="4502320"/>
                </a:lnTo>
                <a:lnTo>
                  <a:pt x="3153468" y="4502320"/>
                </a:lnTo>
                <a:lnTo>
                  <a:pt x="3146647" y="4423691"/>
                </a:lnTo>
                <a:lnTo>
                  <a:pt x="3139830" y="4502320"/>
                </a:lnTo>
                <a:lnTo>
                  <a:pt x="3115910" y="4502320"/>
                </a:lnTo>
                <a:lnTo>
                  <a:pt x="3105251" y="4379393"/>
                </a:lnTo>
                <a:lnTo>
                  <a:pt x="3104508" y="4378346"/>
                </a:lnTo>
                <a:cubicBezTo>
                  <a:pt x="3102978" y="4374892"/>
                  <a:pt x="3102129" y="4371095"/>
                  <a:pt x="3102129" y="4367109"/>
                </a:cubicBezTo>
                <a:lnTo>
                  <a:pt x="3102129" y="4353532"/>
                </a:lnTo>
                <a:lnTo>
                  <a:pt x="3090727" y="4394085"/>
                </a:lnTo>
                <a:cubicBezTo>
                  <a:pt x="3089876" y="4397108"/>
                  <a:pt x="3087821" y="4399516"/>
                  <a:pt x="3085187" y="4400966"/>
                </a:cubicBezTo>
                <a:lnTo>
                  <a:pt x="3076163" y="4402098"/>
                </a:lnTo>
                <a:lnTo>
                  <a:pt x="3067757" y="4388219"/>
                </a:lnTo>
                <a:lnTo>
                  <a:pt x="3103662" y="4260510"/>
                </a:lnTo>
                <a:cubicBezTo>
                  <a:pt x="3104088" y="4258999"/>
                  <a:pt x="3104816" y="4257641"/>
                  <a:pt x="3105764" y="4256480"/>
                </a:cubicBezTo>
                <a:lnTo>
                  <a:pt x="3105961" y="4256317"/>
                </a:lnTo>
                <a:lnTo>
                  <a:pt x="3107303" y="4253657"/>
                </a:lnTo>
                <a:cubicBezTo>
                  <a:pt x="3110569" y="4249050"/>
                  <a:pt x="3115196" y="4245389"/>
                  <a:pt x="3120631" y="4243198"/>
                </a:cubicBezTo>
                <a:lnTo>
                  <a:pt x="3130583" y="4241283"/>
                </a:lnTo>
                <a:lnTo>
                  <a:pt x="3132667" y="4233344"/>
                </a:lnTo>
                <a:lnTo>
                  <a:pt x="3121672" y="4230905"/>
                </a:lnTo>
                <a:cubicBezTo>
                  <a:pt x="3098643" y="4220203"/>
                  <a:pt x="3082484" y="4195146"/>
                  <a:pt x="3082484" y="4165943"/>
                </a:cubicBezTo>
                <a:cubicBezTo>
                  <a:pt x="3082484" y="4127005"/>
                  <a:pt x="3111212" y="4095440"/>
                  <a:pt x="3146647" y="4095440"/>
                </a:cubicBezTo>
                <a:close/>
                <a:moveTo>
                  <a:pt x="9754456" y="4045066"/>
                </a:moveTo>
                <a:cubicBezTo>
                  <a:pt x="9789893" y="4045066"/>
                  <a:pt x="9818620" y="4076631"/>
                  <a:pt x="9818620" y="4115569"/>
                </a:cubicBezTo>
                <a:cubicBezTo>
                  <a:pt x="9818620" y="4144772"/>
                  <a:pt x="9802461" y="4169829"/>
                  <a:pt x="9779431" y="4180531"/>
                </a:cubicBezTo>
                <a:lnTo>
                  <a:pt x="9768438" y="4182970"/>
                </a:lnTo>
                <a:lnTo>
                  <a:pt x="9770520" y="4190909"/>
                </a:lnTo>
                <a:lnTo>
                  <a:pt x="9780473" y="4192824"/>
                </a:lnTo>
                <a:cubicBezTo>
                  <a:pt x="9788627" y="4196111"/>
                  <a:pt x="9794957" y="4202704"/>
                  <a:pt x="9797613" y="4210839"/>
                </a:cubicBezTo>
                <a:lnTo>
                  <a:pt x="9797797" y="4212004"/>
                </a:lnTo>
                <a:lnTo>
                  <a:pt x="9833322" y="4338352"/>
                </a:lnTo>
                <a:cubicBezTo>
                  <a:pt x="9835022" y="4344397"/>
                  <a:pt x="9831257" y="4350611"/>
                  <a:pt x="9824914" y="4352230"/>
                </a:cubicBezTo>
                <a:lnTo>
                  <a:pt x="9824914" y="4352231"/>
                </a:lnTo>
                <a:cubicBezTo>
                  <a:pt x="9818571" y="4353851"/>
                  <a:pt x="9812051" y="4350263"/>
                  <a:pt x="9810351" y="4344218"/>
                </a:cubicBezTo>
                <a:lnTo>
                  <a:pt x="9798974" y="4303755"/>
                </a:lnTo>
                <a:lnTo>
                  <a:pt x="9798974" y="4316735"/>
                </a:lnTo>
                <a:cubicBezTo>
                  <a:pt x="9798974" y="4320721"/>
                  <a:pt x="9798127" y="4324518"/>
                  <a:pt x="9796594" y="4327972"/>
                </a:cubicBezTo>
                <a:lnTo>
                  <a:pt x="9795853" y="4329019"/>
                </a:lnTo>
                <a:lnTo>
                  <a:pt x="9785193" y="4451946"/>
                </a:lnTo>
                <a:lnTo>
                  <a:pt x="9761275" y="4451946"/>
                </a:lnTo>
                <a:lnTo>
                  <a:pt x="9754456" y="4373317"/>
                </a:lnTo>
                <a:lnTo>
                  <a:pt x="9747637" y="4451946"/>
                </a:lnTo>
                <a:lnTo>
                  <a:pt x="9723719" y="4451946"/>
                </a:lnTo>
                <a:lnTo>
                  <a:pt x="9713059" y="4329019"/>
                </a:lnTo>
                <a:lnTo>
                  <a:pt x="9712318" y="4327972"/>
                </a:lnTo>
                <a:cubicBezTo>
                  <a:pt x="9710785" y="4324518"/>
                  <a:pt x="9709937" y="4320721"/>
                  <a:pt x="9709937" y="4316735"/>
                </a:cubicBezTo>
                <a:lnTo>
                  <a:pt x="9709937" y="4303158"/>
                </a:lnTo>
                <a:lnTo>
                  <a:pt x="9698535" y="4343711"/>
                </a:lnTo>
                <a:cubicBezTo>
                  <a:pt x="9696835" y="4349757"/>
                  <a:pt x="9690315" y="4353344"/>
                  <a:pt x="9683972" y="4351724"/>
                </a:cubicBezTo>
                <a:cubicBezTo>
                  <a:pt x="9677629" y="4350104"/>
                  <a:pt x="9673864" y="4343891"/>
                  <a:pt x="9675564" y="4337845"/>
                </a:cubicBezTo>
                <a:lnTo>
                  <a:pt x="9711472" y="4210136"/>
                </a:lnTo>
                <a:cubicBezTo>
                  <a:pt x="9711896" y="4208625"/>
                  <a:pt x="9712623" y="4207267"/>
                  <a:pt x="9713572" y="4206106"/>
                </a:cubicBezTo>
                <a:lnTo>
                  <a:pt x="9713769" y="4205943"/>
                </a:lnTo>
                <a:lnTo>
                  <a:pt x="9715111" y="4203283"/>
                </a:lnTo>
                <a:cubicBezTo>
                  <a:pt x="9718377" y="4198676"/>
                  <a:pt x="9723003" y="4195015"/>
                  <a:pt x="9728439" y="4192824"/>
                </a:cubicBezTo>
                <a:lnTo>
                  <a:pt x="9738391" y="4190909"/>
                </a:lnTo>
                <a:lnTo>
                  <a:pt x="9740474" y="4182970"/>
                </a:lnTo>
                <a:lnTo>
                  <a:pt x="9729480" y="4180531"/>
                </a:lnTo>
                <a:cubicBezTo>
                  <a:pt x="9706451" y="4169829"/>
                  <a:pt x="9690292" y="4144772"/>
                  <a:pt x="9690292" y="4115569"/>
                </a:cubicBezTo>
                <a:cubicBezTo>
                  <a:pt x="9690292" y="4076631"/>
                  <a:pt x="9719019" y="4045066"/>
                  <a:pt x="9754456" y="4045066"/>
                </a:cubicBezTo>
                <a:close/>
                <a:moveTo>
                  <a:pt x="1800918" y="4010562"/>
                </a:moveTo>
                <a:cubicBezTo>
                  <a:pt x="1836352" y="4010562"/>
                  <a:pt x="1865079" y="4042127"/>
                  <a:pt x="1865079" y="4081065"/>
                </a:cubicBezTo>
                <a:cubicBezTo>
                  <a:pt x="1865079" y="4110268"/>
                  <a:pt x="1848920" y="4135325"/>
                  <a:pt x="1825893" y="4146027"/>
                </a:cubicBezTo>
                <a:lnTo>
                  <a:pt x="1814897" y="4148466"/>
                </a:lnTo>
                <a:lnTo>
                  <a:pt x="1816979" y="4156405"/>
                </a:lnTo>
                <a:lnTo>
                  <a:pt x="1826933" y="4158320"/>
                </a:lnTo>
                <a:cubicBezTo>
                  <a:pt x="1835087" y="4161607"/>
                  <a:pt x="1841417" y="4168200"/>
                  <a:pt x="1844073" y="4176335"/>
                </a:cubicBezTo>
                <a:lnTo>
                  <a:pt x="1844257" y="4177500"/>
                </a:lnTo>
                <a:lnTo>
                  <a:pt x="1879782" y="4303848"/>
                </a:lnTo>
                <a:cubicBezTo>
                  <a:pt x="1881481" y="4309893"/>
                  <a:pt x="1877717" y="4316107"/>
                  <a:pt x="1871374" y="4317726"/>
                </a:cubicBezTo>
                <a:lnTo>
                  <a:pt x="1871374" y="4317727"/>
                </a:lnTo>
                <a:cubicBezTo>
                  <a:pt x="1865030" y="4319347"/>
                  <a:pt x="1858509" y="4315759"/>
                  <a:pt x="1856812" y="4309714"/>
                </a:cubicBezTo>
                <a:lnTo>
                  <a:pt x="1845433" y="4269251"/>
                </a:lnTo>
                <a:lnTo>
                  <a:pt x="1845433" y="4282231"/>
                </a:lnTo>
                <a:cubicBezTo>
                  <a:pt x="1845433" y="4286217"/>
                  <a:pt x="1844586" y="4290014"/>
                  <a:pt x="1843055" y="4293468"/>
                </a:cubicBezTo>
                <a:lnTo>
                  <a:pt x="1842314" y="4294515"/>
                </a:lnTo>
                <a:lnTo>
                  <a:pt x="1831654" y="4417442"/>
                </a:lnTo>
                <a:lnTo>
                  <a:pt x="1807735" y="4417442"/>
                </a:lnTo>
                <a:lnTo>
                  <a:pt x="1800918" y="4338813"/>
                </a:lnTo>
                <a:lnTo>
                  <a:pt x="1794097" y="4417442"/>
                </a:lnTo>
                <a:lnTo>
                  <a:pt x="1770178" y="4417442"/>
                </a:lnTo>
                <a:lnTo>
                  <a:pt x="1759518" y="4294515"/>
                </a:lnTo>
                <a:lnTo>
                  <a:pt x="1758777" y="4293468"/>
                </a:lnTo>
                <a:cubicBezTo>
                  <a:pt x="1757243" y="4290014"/>
                  <a:pt x="1756394" y="4286217"/>
                  <a:pt x="1756394" y="4282231"/>
                </a:cubicBezTo>
                <a:lnTo>
                  <a:pt x="1756394" y="4268654"/>
                </a:lnTo>
                <a:lnTo>
                  <a:pt x="1744992" y="4309207"/>
                </a:lnTo>
                <a:cubicBezTo>
                  <a:pt x="1744142" y="4312230"/>
                  <a:pt x="1742089" y="4314638"/>
                  <a:pt x="1739453" y="4316088"/>
                </a:cubicBezTo>
                <a:lnTo>
                  <a:pt x="1730429" y="4317220"/>
                </a:lnTo>
                <a:lnTo>
                  <a:pt x="1722022" y="4303341"/>
                </a:lnTo>
                <a:lnTo>
                  <a:pt x="1757931" y="4175632"/>
                </a:lnTo>
                <a:cubicBezTo>
                  <a:pt x="1758356" y="4174121"/>
                  <a:pt x="1759083" y="4172763"/>
                  <a:pt x="1760030" y="4171602"/>
                </a:cubicBezTo>
                <a:lnTo>
                  <a:pt x="1760226" y="4171439"/>
                </a:lnTo>
                <a:lnTo>
                  <a:pt x="1761570" y="4168779"/>
                </a:lnTo>
                <a:cubicBezTo>
                  <a:pt x="1764836" y="4164172"/>
                  <a:pt x="1769460" y="4160511"/>
                  <a:pt x="1774898" y="4158320"/>
                </a:cubicBezTo>
                <a:lnTo>
                  <a:pt x="1784851" y="4156405"/>
                </a:lnTo>
                <a:lnTo>
                  <a:pt x="1786933" y="4148466"/>
                </a:lnTo>
                <a:lnTo>
                  <a:pt x="1775939" y="4146027"/>
                </a:lnTo>
                <a:cubicBezTo>
                  <a:pt x="1752912" y="4135325"/>
                  <a:pt x="1736749" y="4110268"/>
                  <a:pt x="1736749" y="4081065"/>
                </a:cubicBezTo>
                <a:cubicBezTo>
                  <a:pt x="1736749" y="4042127"/>
                  <a:pt x="1765477" y="4010562"/>
                  <a:pt x="1800918" y="4010562"/>
                </a:cubicBezTo>
                <a:close/>
                <a:moveTo>
                  <a:pt x="7218291" y="3967425"/>
                </a:moveTo>
                <a:cubicBezTo>
                  <a:pt x="7253728" y="3967425"/>
                  <a:pt x="7282455" y="3998990"/>
                  <a:pt x="7282455" y="4037928"/>
                </a:cubicBezTo>
                <a:cubicBezTo>
                  <a:pt x="7282455" y="4067131"/>
                  <a:pt x="7266296" y="4092188"/>
                  <a:pt x="7243267" y="4102890"/>
                </a:cubicBezTo>
                <a:lnTo>
                  <a:pt x="7232273" y="4105329"/>
                </a:lnTo>
                <a:lnTo>
                  <a:pt x="7234356" y="4113268"/>
                </a:lnTo>
                <a:lnTo>
                  <a:pt x="7244308" y="4115183"/>
                </a:lnTo>
                <a:cubicBezTo>
                  <a:pt x="7252462" y="4118470"/>
                  <a:pt x="7258792" y="4125063"/>
                  <a:pt x="7261448" y="4133198"/>
                </a:cubicBezTo>
                <a:lnTo>
                  <a:pt x="7261633" y="4134363"/>
                </a:lnTo>
                <a:lnTo>
                  <a:pt x="7297157" y="4260711"/>
                </a:lnTo>
                <a:cubicBezTo>
                  <a:pt x="7298857" y="4266756"/>
                  <a:pt x="7295093" y="4272970"/>
                  <a:pt x="7288749" y="4274589"/>
                </a:cubicBezTo>
                <a:lnTo>
                  <a:pt x="7288749" y="4274590"/>
                </a:lnTo>
                <a:cubicBezTo>
                  <a:pt x="7282406" y="4276210"/>
                  <a:pt x="7275886" y="4272622"/>
                  <a:pt x="7274186" y="4266577"/>
                </a:cubicBezTo>
                <a:lnTo>
                  <a:pt x="7262810" y="4226114"/>
                </a:lnTo>
                <a:lnTo>
                  <a:pt x="7262810" y="4239094"/>
                </a:lnTo>
                <a:cubicBezTo>
                  <a:pt x="7262810" y="4243080"/>
                  <a:pt x="7261962" y="4246877"/>
                  <a:pt x="7260429" y="4250331"/>
                </a:cubicBezTo>
                <a:lnTo>
                  <a:pt x="7259688" y="4251378"/>
                </a:lnTo>
                <a:lnTo>
                  <a:pt x="7249028" y="4374305"/>
                </a:lnTo>
                <a:lnTo>
                  <a:pt x="7225110" y="4374305"/>
                </a:lnTo>
                <a:lnTo>
                  <a:pt x="7218291" y="4295676"/>
                </a:lnTo>
                <a:lnTo>
                  <a:pt x="7211472" y="4374305"/>
                </a:lnTo>
                <a:lnTo>
                  <a:pt x="7187554" y="4374305"/>
                </a:lnTo>
                <a:lnTo>
                  <a:pt x="7176894" y="4251378"/>
                </a:lnTo>
                <a:lnTo>
                  <a:pt x="7176153" y="4250331"/>
                </a:lnTo>
                <a:cubicBezTo>
                  <a:pt x="7174620" y="4246877"/>
                  <a:pt x="7173772" y="4243080"/>
                  <a:pt x="7173772" y="4239094"/>
                </a:cubicBezTo>
                <a:lnTo>
                  <a:pt x="7173772" y="4225517"/>
                </a:lnTo>
                <a:lnTo>
                  <a:pt x="7162370" y="4266070"/>
                </a:lnTo>
                <a:cubicBezTo>
                  <a:pt x="7161520" y="4269093"/>
                  <a:pt x="7159465" y="4271501"/>
                  <a:pt x="7156830" y="4272951"/>
                </a:cubicBezTo>
                <a:lnTo>
                  <a:pt x="7147807" y="4274083"/>
                </a:lnTo>
                <a:lnTo>
                  <a:pt x="7140587" y="4268803"/>
                </a:lnTo>
                <a:cubicBezTo>
                  <a:pt x="7139066" y="4266292"/>
                  <a:pt x="7138550" y="4263227"/>
                  <a:pt x="7139399" y="4260204"/>
                </a:cubicBezTo>
                <a:lnTo>
                  <a:pt x="7175307" y="4132495"/>
                </a:lnTo>
                <a:cubicBezTo>
                  <a:pt x="7175732" y="4130984"/>
                  <a:pt x="7176458" y="4129626"/>
                  <a:pt x="7177407" y="4128465"/>
                </a:cubicBezTo>
                <a:lnTo>
                  <a:pt x="7177604" y="4128302"/>
                </a:lnTo>
                <a:lnTo>
                  <a:pt x="7178946" y="4125642"/>
                </a:lnTo>
                <a:cubicBezTo>
                  <a:pt x="7182212" y="4121035"/>
                  <a:pt x="7186838" y="4117374"/>
                  <a:pt x="7192274" y="4115183"/>
                </a:cubicBezTo>
                <a:lnTo>
                  <a:pt x="7202227" y="4113268"/>
                </a:lnTo>
                <a:lnTo>
                  <a:pt x="7204309" y="4105329"/>
                </a:lnTo>
                <a:lnTo>
                  <a:pt x="7193315" y="4102890"/>
                </a:lnTo>
                <a:cubicBezTo>
                  <a:pt x="7170286" y="4092188"/>
                  <a:pt x="7154127" y="4067131"/>
                  <a:pt x="7154127" y="4037928"/>
                </a:cubicBezTo>
                <a:cubicBezTo>
                  <a:pt x="7154127" y="3998990"/>
                  <a:pt x="7182854" y="3967425"/>
                  <a:pt x="7218291" y="3967425"/>
                </a:cubicBezTo>
                <a:close/>
                <a:moveTo>
                  <a:pt x="4216301" y="3967425"/>
                </a:moveTo>
                <a:cubicBezTo>
                  <a:pt x="4251735" y="3967425"/>
                  <a:pt x="4280464" y="3998990"/>
                  <a:pt x="4280464" y="4037928"/>
                </a:cubicBezTo>
                <a:cubicBezTo>
                  <a:pt x="4280464" y="4067131"/>
                  <a:pt x="4264305" y="4092188"/>
                  <a:pt x="4241275" y="4102890"/>
                </a:cubicBezTo>
                <a:lnTo>
                  <a:pt x="4230282" y="4105329"/>
                </a:lnTo>
                <a:lnTo>
                  <a:pt x="4232364" y="4113268"/>
                </a:lnTo>
                <a:lnTo>
                  <a:pt x="4242317" y="4115183"/>
                </a:lnTo>
                <a:cubicBezTo>
                  <a:pt x="4250471" y="4118470"/>
                  <a:pt x="4256800" y="4125063"/>
                  <a:pt x="4259458" y="4133198"/>
                </a:cubicBezTo>
                <a:lnTo>
                  <a:pt x="4259641" y="4134363"/>
                </a:lnTo>
                <a:lnTo>
                  <a:pt x="4295165" y="4260711"/>
                </a:lnTo>
                <a:cubicBezTo>
                  <a:pt x="4296864" y="4266756"/>
                  <a:pt x="4293101" y="4272970"/>
                  <a:pt x="4286759" y="4274589"/>
                </a:cubicBezTo>
                <a:lnTo>
                  <a:pt x="4286759" y="4274590"/>
                </a:lnTo>
                <a:cubicBezTo>
                  <a:pt x="4280414" y="4276210"/>
                  <a:pt x="4273895" y="4272622"/>
                  <a:pt x="4272194" y="4266577"/>
                </a:cubicBezTo>
                <a:lnTo>
                  <a:pt x="4260818" y="4226114"/>
                </a:lnTo>
                <a:lnTo>
                  <a:pt x="4260818" y="4239094"/>
                </a:lnTo>
                <a:cubicBezTo>
                  <a:pt x="4260818" y="4243080"/>
                  <a:pt x="4259971" y="4246877"/>
                  <a:pt x="4258438" y="4250331"/>
                </a:cubicBezTo>
                <a:lnTo>
                  <a:pt x="4257697" y="4251378"/>
                </a:lnTo>
                <a:lnTo>
                  <a:pt x="4247037" y="4374305"/>
                </a:lnTo>
                <a:lnTo>
                  <a:pt x="4223119" y="4374305"/>
                </a:lnTo>
                <a:lnTo>
                  <a:pt x="4216301" y="4295676"/>
                </a:lnTo>
                <a:lnTo>
                  <a:pt x="4209480" y="4374305"/>
                </a:lnTo>
                <a:lnTo>
                  <a:pt x="4185564" y="4374305"/>
                </a:lnTo>
                <a:lnTo>
                  <a:pt x="4174904" y="4251378"/>
                </a:lnTo>
                <a:lnTo>
                  <a:pt x="4174162" y="4250331"/>
                </a:lnTo>
                <a:cubicBezTo>
                  <a:pt x="4172628" y="4246877"/>
                  <a:pt x="4171781" y="4243080"/>
                  <a:pt x="4171781" y="4239094"/>
                </a:cubicBezTo>
                <a:lnTo>
                  <a:pt x="4171781" y="4225517"/>
                </a:lnTo>
                <a:lnTo>
                  <a:pt x="4160380" y="4266070"/>
                </a:lnTo>
                <a:cubicBezTo>
                  <a:pt x="4159529" y="4269093"/>
                  <a:pt x="4157473" y="4271501"/>
                  <a:pt x="4154838" y="4272951"/>
                </a:cubicBezTo>
                <a:lnTo>
                  <a:pt x="4145816" y="4274083"/>
                </a:lnTo>
                <a:lnTo>
                  <a:pt x="4137408" y="4260204"/>
                </a:lnTo>
                <a:lnTo>
                  <a:pt x="4173315" y="4132495"/>
                </a:lnTo>
                <a:cubicBezTo>
                  <a:pt x="4173740" y="4130984"/>
                  <a:pt x="4174466" y="4129626"/>
                  <a:pt x="4175416" y="4128465"/>
                </a:cubicBezTo>
                <a:lnTo>
                  <a:pt x="4175613" y="4128302"/>
                </a:lnTo>
                <a:lnTo>
                  <a:pt x="4176956" y="4125642"/>
                </a:lnTo>
                <a:cubicBezTo>
                  <a:pt x="4180221" y="4121035"/>
                  <a:pt x="4184846" y="4117374"/>
                  <a:pt x="4190283" y="4115183"/>
                </a:cubicBezTo>
                <a:lnTo>
                  <a:pt x="4200236" y="4113268"/>
                </a:lnTo>
                <a:lnTo>
                  <a:pt x="4202319" y="4105329"/>
                </a:lnTo>
                <a:lnTo>
                  <a:pt x="4191325" y="4102890"/>
                </a:lnTo>
                <a:cubicBezTo>
                  <a:pt x="4168295" y="4092188"/>
                  <a:pt x="4152137" y="4067131"/>
                  <a:pt x="4152137" y="4037928"/>
                </a:cubicBezTo>
                <a:cubicBezTo>
                  <a:pt x="4152137" y="3998990"/>
                  <a:pt x="4180864" y="3967425"/>
                  <a:pt x="4216301" y="3967425"/>
                </a:cubicBezTo>
                <a:close/>
                <a:moveTo>
                  <a:pt x="11087616" y="3914288"/>
                </a:moveTo>
                <a:cubicBezTo>
                  <a:pt x="11123053" y="3914288"/>
                  <a:pt x="11151780" y="3945853"/>
                  <a:pt x="11151780" y="3984791"/>
                </a:cubicBezTo>
                <a:cubicBezTo>
                  <a:pt x="11151780" y="4013994"/>
                  <a:pt x="11135621" y="4039051"/>
                  <a:pt x="11112591" y="4049753"/>
                </a:cubicBezTo>
                <a:lnTo>
                  <a:pt x="11101598" y="4052192"/>
                </a:lnTo>
                <a:lnTo>
                  <a:pt x="11103680" y="4060131"/>
                </a:lnTo>
                <a:lnTo>
                  <a:pt x="11113633" y="4062046"/>
                </a:lnTo>
                <a:cubicBezTo>
                  <a:pt x="11121787" y="4065333"/>
                  <a:pt x="11128117" y="4071926"/>
                  <a:pt x="11130773" y="4080061"/>
                </a:cubicBezTo>
                <a:lnTo>
                  <a:pt x="11130957" y="4081226"/>
                </a:lnTo>
                <a:lnTo>
                  <a:pt x="11166482" y="4207574"/>
                </a:lnTo>
                <a:cubicBezTo>
                  <a:pt x="11168182" y="4213619"/>
                  <a:pt x="11164417" y="4219833"/>
                  <a:pt x="11158074" y="4221452"/>
                </a:cubicBezTo>
                <a:lnTo>
                  <a:pt x="11158074" y="4221453"/>
                </a:lnTo>
                <a:cubicBezTo>
                  <a:pt x="11151731" y="4223073"/>
                  <a:pt x="11145211" y="4219485"/>
                  <a:pt x="11143511" y="4213440"/>
                </a:cubicBezTo>
                <a:lnTo>
                  <a:pt x="11132134" y="4172977"/>
                </a:lnTo>
                <a:lnTo>
                  <a:pt x="11132134" y="4185957"/>
                </a:lnTo>
                <a:cubicBezTo>
                  <a:pt x="11132134" y="4189943"/>
                  <a:pt x="11131287" y="4193740"/>
                  <a:pt x="11129754" y="4197194"/>
                </a:cubicBezTo>
                <a:lnTo>
                  <a:pt x="11129013" y="4198241"/>
                </a:lnTo>
                <a:lnTo>
                  <a:pt x="11118353" y="4321168"/>
                </a:lnTo>
                <a:lnTo>
                  <a:pt x="11094435" y="4321168"/>
                </a:lnTo>
                <a:lnTo>
                  <a:pt x="11087616" y="4242539"/>
                </a:lnTo>
                <a:lnTo>
                  <a:pt x="11080797" y="4321168"/>
                </a:lnTo>
                <a:lnTo>
                  <a:pt x="11056879" y="4321168"/>
                </a:lnTo>
                <a:lnTo>
                  <a:pt x="11046219" y="4198241"/>
                </a:lnTo>
                <a:lnTo>
                  <a:pt x="11045478" y="4197194"/>
                </a:lnTo>
                <a:cubicBezTo>
                  <a:pt x="11043945" y="4193740"/>
                  <a:pt x="11043097" y="4189943"/>
                  <a:pt x="11043097" y="4185957"/>
                </a:cubicBezTo>
                <a:lnTo>
                  <a:pt x="11043097" y="4172380"/>
                </a:lnTo>
                <a:lnTo>
                  <a:pt x="11031695" y="4212933"/>
                </a:lnTo>
                <a:cubicBezTo>
                  <a:pt x="11029995" y="4218979"/>
                  <a:pt x="11023475" y="4222566"/>
                  <a:pt x="11017132" y="4220946"/>
                </a:cubicBezTo>
                <a:cubicBezTo>
                  <a:pt x="11010789" y="4219326"/>
                  <a:pt x="11007024" y="4213113"/>
                  <a:pt x="11008724" y="4207067"/>
                </a:cubicBezTo>
                <a:lnTo>
                  <a:pt x="11044632" y="4079358"/>
                </a:lnTo>
                <a:cubicBezTo>
                  <a:pt x="11045056" y="4077847"/>
                  <a:pt x="11045783" y="4076489"/>
                  <a:pt x="11046732" y="4075328"/>
                </a:cubicBezTo>
                <a:lnTo>
                  <a:pt x="11046929" y="4075165"/>
                </a:lnTo>
                <a:lnTo>
                  <a:pt x="11048271" y="4072505"/>
                </a:lnTo>
                <a:cubicBezTo>
                  <a:pt x="11051537" y="4067898"/>
                  <a:pt x="11056163" y="4064237"/>
                  <a:pt x="11061599" y="4062046"/>
                </a:cubicBezTo>
                <a:lnTo>
                  <a:pt x="11071551" y="4060131"/>
                </a:lnTo>
                <a:lnTo>
                  <a:pt x="11073634" y="4052192"/>
                </a:lnTo>
                <a:lnTo>
                  <a:pt x="11062640" y="4049753"/>
                </a:lnTo>
                <a:cubicBezTo>
                  <a:pt x="11039611" y="4039051"/>
                  <a:pt x="11023452" y="4013994"/>
                  <a:pt x="11023452" y="3984791"/>
                </a:cubicBezTo>
                <a:cubicBezTo>
                  <a:pt x="11023452" y="3945853"/>
                  <a:pt x="11052179" y="3914288"/>
                  <a:pt x="11087616" y="3914288"/>
                </a:cubicBezTo>
                <a:close/>
                <a:moveTo>
                  <a:pt x="5708673" y="3889788"/>
                </a:moveTo>
                <a:cubicBezTo>
                  <a:pt x="5744108" y="3889788"/>
                  <a:pt x="5772833" y="3921353"/>
                  <a:pt x="5772833" y="3960291"/>
                </a:cubicBezTo>
                <a:cubicBezTo>
                  <a:pt x="5772833" y="3989494"/>
                  <a:pt x="5756675" y="4014551"/>
                  <a:pt x="5733645" y="4025253"/>
                </a:cubicBezTo>
                <a:lnTo>
                  <a:pt x="5722652" y="4027692"/>
                </a:lnTo>
                <a:lnTo>
                  <a:pt x="5724736" y="4035631"/>
                </a:lnTo>
                <a:lnTo>
                  <a:pt x="5734687" y="4037546"/>
                </a:lnTo>
                <a:cubicBezTo>
                  <a:pt x="5742842" y="4040833"/>
                  <a:pt x="5749172" y="4047426"/>
                  <a:pt x="5751827" y="4055561"/>
                </a:cubicBezTo>
                <a:lnTo>
                  <a:pt x="5752013" y="4056726"/>
                </a:lnTo>
                <a:lnTo>
                  <a:pt x="5787536" y="4183074"/>
                </a:lnTo>
                <a:cubicBezTo>
                  <a:pt x="5789236" y="4189119"/>
                  <a:pt x="5785471" y="4195333"/>
                  <a:pt x="5779127" y="4196952"/>
                </a:cubicBezTo>
                <a:lnTo>
                  <a:pt x="5779127" y="4196953"/>
                </a:lnTo>
                <a:cubicBezTo>
                  <a:pt x="5772786" y="4198573"/>
                  <a:pt x="5766265" y="4194985"/>
                  <a:pt x="5764566" y="4188940"/>
                </a:cubicBezTo>
                <a:lnTo>
                  <a:pt x="5753188" y="4148477"/>
                </a:lnTo>
                <a:lnTo>
                  <a:pt x="5753188" y="4161457"/>
                </a:lnTo>
                <a:cubicBezTo>
                  <a:pt x="5753188" y="4165443"/>
                  <a:pt x="5752341" y="4169240"/>
                  <a:pt x="5750809" y="4172694"/>
                </a:cubicBezTo>
                <a:lnTo>
                  <a:pt x="5750069" y="4173741"/>
                </a:lnTo>
                <a:lnTo>
                  <a:pt x="5739407" y="4296668"/>
                </a:lnTo>
                <a:lnTo>
                  <a:pt x="5715488" y="4296668"/>
                </a:lnTo>
                <a:lnTo>
                  <a:pt x="5708673" y="4218039"/>
                </a:lnTo>
                <a:lnTo>
                  <a:pt x="5701852" y="4296668"/>
                </a:lnTo>
                <a:lnTo>
                  <a:pt x="5677932" y="4296668"/>
                </a:lnTo>
                <a:lnTo>
                  <a:pt x="5667274" y="4173741"/>
                </a:lnTo>
                <a:lnTo>
                  <a:pt x="5666531" y="4172694"/>
                </a:lnTo>
                <a:cubicBezTo>
                  <a:pt x="5664999" y="4169240"/>
                  <a:pt x="5664152" y="4165443"/>
                  <a:pt x="5664152" y="4161457"/>
                </a:cubicBezTo>
                <a:lnTo>
                  <a:pt x="5664152" y="4147880"/>
                </a:lnTo>
                <a:lnTo>
                  <a:pt x="5652750" y="4188433"/>
                </a:lnTo>
                <a:cubicBezTo>
                  <a:pt x="5651899" y="4191456"/>
                  <a:pt x="5649848" y="4193864"/>
                  <a:pt x="5647209" y="4195314"/>
                </a:cubicBezTo>
                <a:lnTo>
                  <a:pt x="5638186" y="4196446"/>
                </a:lnTo>
                <a:lnTo>
                  <a:pt x="5630966" y="4191166"/>
                </a:lnTo>
                <a:cubicBezTo>
                  <a:pt x="5629447" y="4188655"/>
                  <a:pt x="5628928" y="4185590"/>
                  <a:pt x="5629778" y="4182567"/>
                </a:cubicBezTo>
                <a:lnTo>
                  <a:pt x="5665687" y="4054858"/>
                </a:lnTo>
                <a:cubicBezTo>
                  <a:pt x="5666112" y="4053347"/>
                  <a:pt x="5666840" y="4051989"/>
                  <a:pt x="5667787" y="4050828"/>
                </a:cubicBezTo>
                <a:lnTo>
                  <a:pt x="5667983" y="4050665"/>
                </a:lnTo>
                <a:lnTo>
                  <a:pt x="5669326" y="4048005"/>
                </a:lnTo>
                <a:cubicBezTo>
                  <a:pt x="5672592" y="4043398"/>
                  <a:pt x="5677216" y="4039737"/>
                  <a:pt x="5682656" y="4037546"/>
                </a:cubicBezTo>
                <a:lnTo>
                  <a:pt x="5692607" y="4035631"/>
                </a:lnTo>
                <a:lnTo>
                  <a:pt x="5694688" y="4027692"/>
                </a:lnTo>
                <a:lnTo>
                  <a:pt x="5683696" y="4025253"/>
                </a:lnTo>
                <a:cubicBezTo>
                  <a:pt x="5660665" y="4014551"/>
                  <a:pt x="5644507" y="3989494"/>
                  <a:pt x="5644507" y="3960291"/>
                </a:cubicBezTo>
                <a:cubicBezTo>
                  <a:pt x="5644507" y="3921353"/>
                  <a:pt x="5673232" y="3889788"/>
                  <a:pt x="5708673" y="3889788"/>
                </a:cubicBezTo>
                <a:close/>
                <a:moveTo>
                  <a:pt x="7900199" y="3828022"/>
                </a:moveTo>
                <a:cubicBezTo>
                  <a:pt x="7935636" y="3828022"/>
                  <a:pt x="7964363" y="3859587"/>
                  <a:pt x="7964363" y="3898525"/>
                </a:cubicBezTo>
                <a:cubicBezTo>
                  <a:pt x="7964363" y="3927728"/>
                  <a:pt x="7948204" y="3952785"/>
                  <a:pt x="7925175" y="3963487"/>
                </a:cubicBezTo>
                <a:lnTo>
                  <a:pt x="7914181" y="3965926"/>
                </a:lnTo>
                <a:lnTo>
                  <a:pt x="7916264" y="3973865"/>
                </a:lnTo>
                <a:lnTo>
                  <a:pt x="7926216" y="3975780"/>
                </a:lnTo>
                <a:cubicBezTo>
                  <a:pt x="7934370" y="3979067"/>
                  <a:pt x="7940700" y="3985660"/>
                  <a:pt x="7943356" y="3993795"/>
                </a:cubicBezTo>
                <a:lnTo>
                  <a:pt x="7943541" y="3994960"/>
                </a:lnTo>
                <a:lnTo>
                  <a:pt x="7979065" y="4121308"/>
                </a:lnTo>
                <a:cubicBezTo>
                  <a:pt x="7980765" y="4127353"/>
                  <a:pt x="7977001" y="4133567"/>
                  <a:pt x="7970657" y="4135186"/>
                </a:cubicBezTo>
                <a:lnTo>
                  <a:pt x="7970657" y="4135187"/>
                </a:lnTo>
                <a:cubicBezTo>
                  <a:pt x="7964314" y="4136807"/>
                  <a:pt x="7957794" y="4133219"/>
                  <a:pt x="7956094" y="4127174"/>
                </a:cubicBezTo>
                <a:lnTo>
                  <a:pt x="7944718" y="4086711"/>
                </a:lnTo>
                <a:lnTo>
                  <a:pt x="7944718" y="4099691"/>
                </a:lnTo>
                <a:cubicBezTo>
                  <a:pt x="7944718" y="4103677"/>
                  <a:pt x="7943870" y="4107474"/>
                  <a:pt x="7942337" y="4110928"/>
                </a:cubicBezTo>
                <a:lnTo>
                  <a:pt x="7941596" y="4111975"/>
                </a:lnTo>
                <a:lnTo>
                  <a:pt x="7930936" y="4234902"/>
                </a:lnTo>
                <a:lnTo>
                  <a:pt x="7907018" y="4234902"/>
                </a:lnTo>
                <a:lnTo>
                  <a:pt x="7900199" y="4156273"/>
                </a:lnTo>
                <a:lnTo>
                  <a:pt x="7893380" y="4234902"/>
                </a:lnTo>
                <a:lnTo>
                  <a:pt x="7869462" y="4234902"/>
                </a:lnTo>
                <a:lnTo>
                  <a:pt x="7858802" y="4111975"/>
                </a:lnTo>
                <a:lnTo>
                  <a:pt x="7858061" y="4110928"/>
                </a:lnTo>
                <a:cubicBezTo>
                  <a:pt x="7856528" y="4107474"/>
                  <a:pt x="7855680" y="4103677"/>
                  <a:pt x="7855680" y="4099691"/>
                </a:cubicBezTo>
                <a:lnTo>
                  <a:pt x="7855680" y="4086114"/>
                </a:lnTo>
                <a:lnTo>
                  <a:pt x="7844278" y="4126667"/>
                </a:lnTo>
                <a:cubicBezTo>
                  <a:pt x="7843428" y="4129690"/>
                  <a:pt x="7841373" y="4132098"/>
                  <a:pt x="7838738" y="4133548"/>
                </a:cubicBezTo>
                <a:lnTo>
                  <a:pt x="7829715" y="4134680"/>
                </a:lnTo>
                <a:lnTo>
                  <a:pt x="7821307" y="4120801"/>
                </a:lnTo>
                <a:lnTo>
                  <a:pt x="7857215" y="3993092"/>
                </a:lnTo>
                <a:cubicBezTo>
                  <a:pt x="7857640" y="3991581"/>
                  <a:pt x="7858366" y="3990223"/>
                  <a:pt x="7859315" y="3989062"/>
                </a:cubicBezTo>
                <a:lnTo>
                  <a:pt x="7859512" y="3988899"/>
                </a:lnTo>
                <a:lnTo>
                  <a:pt x="7860854" y="3986239"/>
                </a:lnTo>
                <a:cubicBezTo>
                  <a:pt x="7864120" y="3981632"/>
                  <a:pt x="7868746" y="3977971"/>
                  <a:pt x="7874182" y="3975780"/>
                </a:cubicBezTo>
                <a:lnTo>
                  <a:pt x="7884135" y="3973865"/>
                </a:lnTo>
                <a:lnTo>
                  <a:pt x="7886217" y="3965926"/>
                </a:lnTo>
                <a:lnTo>
                  <a:pt x="7875223" y="3963487"/>
                </a:lnTo>
                <a:cubicBezTo>
                  <a:pt x="7852194" y="3952785"/>
                  <a:pt x="7836035" y="3927728"/>
                  <a:pt x="7836035" y="3898525"/>
                </a:cubicBezTo>
                <a:cubicBezTo>
                  <a:pt x="7836035" y="3859587"/>
                  <a:pt x="7864762" y="3828022"/>
                  <a:pt x="7900199" y="3828022"/>
                </a:cubicBezTo>
                <a:close/>
                <a:moveTo>
                  <a:pt x="2620426" y="3828022"/>
                </a:moveTo>
                <a:cubicBezTo>
                  <a:pt x="2655864" y="3828022"/>
                  <a:pt x="2684590" y="3859587"/>
                  <a:pt x="2684590" y="3898525"/>
                </a:cubicBezTo>
                <a:cubicBezTo>
                  <a:pt x="2684590" y="3927728"/>
                  <a:pt x="2668433" y="3952785"/>
                  <a:pt x="2645403" y="3963487"/>
                </a:cubicBezTo>
                <a:lnTo>
                  <a:pt x="2634409" y="3965926"/>
                </a:lnTo>
                <a:lnTo>
                  <a:pt x="2636490" y="3973865"/>
                </a:lnTo>
                <a:lnTo>
                  <a:pt x="2646444" y="3975780"/>
                </a:lnTo>
                <a:cubicBezTo>
                  <a:pt x="2654598" y="3979067"/>
                  <a:pt x="2660927" y="3985660"/>
                  <a:pt x="2663583" y="3993795"/>
                </a:cubicBezTo>
                <a:lnTo>
                  <a:pt x="2663768" y="3994960"/>
                </a:lnTo>
                <a:lnTo>
                  <a:pt x="2699293" y="4121308"/>
                </a:lnTo>
                <a:cubicBezTo>
                  <a:pt x="2700992" y="4127353"/>
                  <a:pt x="2697228" y="4133567"/>
                  <a:pt x="2690885" y="4135186"/>
                </a:cubicBezTo>
                <a:lnTo>
                  <a:pt x="2690886" y="4135187"/>
                </a:lnTo>
                <a:cubicBezTo>
                  <a:pt x="2684542" y="4136807"/>
                  <a:pt x="2678022" y="4133219"/>
                  <a:pt x="2676322" y="4127174"/>
                </a:cubicBezTo>
                <a:lnTo>
                  <a:pt x="2664945" y="4086711"/>
                </a:lnTo>
                <a:lnTo>
                  <a:pt x="2664945" y="4099691"/>
                </a:lnTo>
                <a:cubicBezTo>
                  <a:pt x="2664945" y="4103677"/>
                  <a:pt x="2664097" y="4107474"/>
                  <a:pt x="2662565" y="4110928"/>
                </a:cubicBezTo>
                <a:lnTo>
                  <a:pt x="2661824" y="4111975"/>
                </a:lnTo>
                <a:lnTo>
                  <a:pt x="2651164" y="4234902"/>
                </a:lnTo>
                <a:lnTo>
                  <a:pt x="2627245" y="4234902"/>
                </a:lnTo>
                <a:lnTo>
                  <a:pt x="2620426" y="4156273"/>
                </a:lnTo>
                <a:lnTo>
                  <a:pt x="2613608" y="4234902"/>
                </a:lnTo>
                <a:lnTo>
                  <a:pt x="2589692" y="4234902"/>
                </a:lnTo>
                <a:lnTo>
                  <a:pt x="2579031" y="4111975"/>
                </a:lnTo>
                <a:lnTo>
                  <a:pt x="2578290" y="4110928"/>
                </a:lnTo>
                <a:cubicBezTo>
                  <a:pt x="2576756" y="4107474"/>
                  <a:pt x="2575908" y="4103677"/>
                  <a:pt x="2575908" y="4099691"/>
                </a:cubicBezTo>
                <a:lnTo>
                  <a:pt x="2575908" y="4086114"/>
                </a:lnTo>
                <a:lnTo>
                  <a:pt x="2564506" y="4126667"/>
                </a:lnTo>
                <a:cubicBezTo>
                  <a:pt x="2563657" y="4129690"/>
                  <a:pt x="2561601" y="4132098"/>
                  <a:pt x="2558967" y="4133548"/>
                </a:cubicBezTo>
                <a:lnTo>
                  <a:pt x="2549944" y="4134680"/>
                </a:lnTo>
                <a:lnTo>
                  <a:pt x="2541536" y="4120801"/>
                </a:lnTo>
                <a:lnTo>
                  <a:pt x="2577444" y="3993092"/>
                </a:lnTo>
                <a:cubicBezTo>
                  <a:pt x="2577868" y="3991581"/>
                  <a:pt x="2578593" y="3990223"/>
                  <a:pt x="2579544" y="3989062"/>
                </a:cubicBezTo>
                <a:lnTo>
                  <a:pt x="2579740" y="3988899"/>
                </a:lnTo>
                <a:lnTo>
                  <a:pt x="2581082" y="3986239"/>
                </a:lnTo>
                <a:cubicBezTo>
                  <a:pt x="2584348" y="3981632"/>
                  <a:pt x="2588974" y="3977971"/>
                  <a:pt x="2594409" y="3975780"/>
                </a:cubicBezTo>
                <a:lnTo>
                  <a:pt x="2604363" y="3973865"/>
                </a:lnTo>
                <a:lnTo>
                  <a:pt x="2606445" y="3965926"/>
                </a:lnTo>
                <a:lnTo>
                  <a:pt x="2595451" y="3963487"/>
                </a:lnTo>
                <a:cubicBezTo>
                  <a:pt x="2572423" y="3952785"/>
                  <a:pt x="2556264" y="3927728"/>
                  <a:pt x="2556264" y="3898525"/>
                </a:cubicBezTo>
                <a:cubicBezTo>
                  <a:pt x="2556264" y="3859587"/>
                  <a:pt x="2584991" y="3828022"/>
                  <a:pt x="2620426" y="3828022"/>
                </a:cubicBezTo>
                <a:close/>
                <a:moveTo>
                  <a:pt x="1086357" y="3792026"/>
                </a:moveTo>
                <a:cubicBezTo>
                  <a:pt x="1121794" y="3792026"/>
                  <a:pt x="1150521" y="3823591"/>
                  <a:pt x="1150521" y="3862529"/>
                </a:cubicBezTo>
                <a:cubicBezTo>
                  <a:pt x="1150521" y="3891732"/>
                  <a:pt x="1134362" y="3916789"/>
                  <a:pt x="1111333" y="3927491"/>
                </a:cubicBezTo>
                <a:lnTo>
                  <a:pt x="1100339" y="3929930"/>
                </a:lnTo>
                <a:lnTo>
                  <a:pt x="1102422" y="3937869"/>
                </a:lnTo>
                <a:lnTo>
                  <a:pt x="1112374" y="3939784"/>
                </a:lnTo>
                <a:cubicBezTo>
                  <a:pt x="1120528" y="3943071"/>
                  <a:pt x="1126858" y="3949664"/>
                  <a:pt x="1129514" y="3957799"/>
                </a:cubicBezTo>
                <a:lnTo>
                  <a:pt x="1129699" y="3958964"/>
                </a:lnTo>
                <a:lnTo>
                  <a:pt x="1165223" y="4085312"/>
                </a:lnTo>
                <a:cubicBezTo>
                  <a:pt x="1166922" y="4091357"/>
                  <a:pt x="1163158" y="4097571"/>
                  <a:pt x="1156815" y="4099190"/>
                </a:cubicBezTo>
                <a:lnTo>
                  <a:pt x="1156815" y="4099191"/>
                </a:lnTo>
                <a:cubicBezTo>
                  <a:pt x="1150472" y="4100811"/>
                  <a:pt x="1143952" y="4097223"/>
                  <a:pt x="1142252" y="4091178"/>
                </a:cubicBezTo>
                <a:lnTo>
                  <a:pt x="1130876" y="4050715"/>
                </a:lnTo>
                <a:lnTo>
                  <a:pt x="1130876" y="4063695"/>
                </a:lnTo>
                <a:cubicBezTo>
                  <a:pt x="1130876" y="4067681"/>
                  <a:pt x="1130028" y="4071478"/>
                  <a:pt x="1128495" y="4074932"/>
                </a:cubicBezTo>
                <a:lnTo>
                  <a:pt x="1127754" y="4075979"/>
                </a:lnTo>
                <a:lnTo>
                  <a:pt x="1117094" y="4198906"/>
                </a:lnTo>
                <a:lnTo>
                  <a:pt x="1093176" y="4198906"/>
                </a:lnTo>
                <a:lnTo>
                  <a:pt x="1086357" y="4120277"/>
                </a:lnTo>
                <a:lnTo>
                  <a:pt x="1079538" y="4198906"/>
                </a:lnTo>
                <a:lnTo>
                  <a:pt x="1055620" y="4198906"/>
                </a:lnTo>
                <a:lnTo>
                  <a:pt x="1044960" y="4075979"/>
                </a:lnTo>
                <a:lnTo>
                  <a:pt x="1044219" y="4074932"/>
                </a:lnTo>
                <a:cubicBezTo>
                  <a:pt x="1042686" y="4071478"/>
                  <a:pt x="1041838" y="4067681"/>
                  <a:pt x="1041838" y="4063695"/>
                </a:cubicBezTo>
                <a:lnTo>
                  <a:pt x="1041838" y="4050118"/>
                </a:lnTo>
                <a:lnTo>
                  <a:pt x="1030436" y="4090671"/>
                </a:lnTo>
                <a:cubicBezTo>
                  <a:pt x="1029586" y="4093694"/>
                  <a:pt x="1027531" y="4096102"/>
                  <a:pt x="1024896" y="4097552"/>
                </a:cubicBezTo>
                <a:lnTo>
                  <a:pt x="1015873" y="4098684"/>
                </a:lnTo>
                <a:lnTo>
                  <a:pt x="1007465" y="4084805"/>
                </a:lnTo>
                <a:lnTo>
                  <a:pt x="1043373" y="3957096"/>
                </a:lnTo>
                <a:cubicBezTo>
                  <a:pt x="1043798" y="3955585"/>
                  <a:pt x="1044524" y="3954227"/>
                  <a:pt x="1045474" y="3953066"/>
                </a:cubicBezTo>
                <a:lnTo>
                  <a:pt x="1045670" y="3952903"/>
                </a:lnTo>
                <a:lnTo>
                  <a:pt x="1047012" y="3950243"/>
                </a:lnTo>
                <a:cubicBezTo>
                  <a:pt x="1050279" y="3945636"/>
                  <a:pt x="1054904" y="3941975"/>
                  <a:pt x="1060340" y="3939784"/>
                </a:cubicBezTo>
                <a:lnTo>
                  <a:pt x="1070293" y="3937869"/>
                </a:lnTo>
                <a:lnTo>
                  <a:pt x="1072375" y="3929930"/>
                </a:lnTo>
                <a:lnTo>
                  <a:pt x="1061382" y="3927491"/>
                </a:lnTo>
                <a:cubicBezTo>
                  <a:pt x="1038352" y="3916789"/>
                  <a:pt x="1022193" y="3891732"/>
                  <a:pt x="1022193" y="3862529"/>
                </a:cubicBezTo>
                <a:cubicBezTo>
                  <a:pt x="1022193" y="3823591"/>
                  <a:pt x="1050920" y="3792026"/>
                  <a:pt x="1086357" y="3792026"/>
                </a:cubicBezTo>
                <a:close/>
                <a:moveTo>
                  <a:pt x="6554269" y="3785612"/>
                </a:moveTo>
                <a:cubicBezTo>
                  <a:pt x="6589706" y="3785612"/>
                  <a:pt x="6618433" y="3817177"/>
                  <a:pt x="6618433" y="3856115"/>
                </a:cubicBezTo>
                <a:cubicBezTo>
                  <a:pt x="6618433" y="3885318"/>
                  <a:pt x="6602274" y="3910375"/>
                  <a:pt x="6579245" y="3921077"/>
                </a:cubicBezTo>
                <a:lnTo>
                  <a:pt x="6568251" y="3923516"/>
                </a:lnTo>
                <a:lnTo>
                  <a:pt x="6570334" y="3931455"/>
                </a:lnTo>
                <a:lnTo>
                  <a:pt x="6580286" y="3933370"/>
                </a:lnTo>
                <a:cubicBezTo>
                  <a:pt x="6588440" y="3936657"/>
                  <a:pt x="6594770" y="3943250"/>
                  <a:pt x="6597426" y="3951385"/>
                </a:cubicBezTo>
                <a:lnTo>
                  <a:pt x="6597611" y="3952550"/>
                </a:lnTo>
                <a:lnTo>
                  <a:pt x="6633135" y="4078898"/>
                </a:lnTo>
                <a:cubicBezTo>
                  <a:pt x="6634835" y="4084943"/>
                  <a:pt x="6631071" y="4091157"/>
                  <a:pt x="6624727" y="4092776"/>
                </a:cubicBezTo>
                <a:lnTo>
                  <a:pt x="6624727" y="4092777"/>
                </a:lnTo>
                <a:cubicBezTo>
                  <a:pt x="6618384" y="4094397"/>
                  <a:pt x="6611864" y="4090809"/>
                  <a:pt x="6610164" y="4084764"/>
                </a:cubicBezTo>
                <a:lnTo>
                  <a:pt x="6598788" y="4044301"/>
                </a:lnTo>
                <a:lnTo>
                  <a:pt x="6598788" y="4057281"/>
                </a:lnTo>
                <a:cubicBezTo>
                  <a:pt x="6598788" y="4061267"/>
                  <a:pt x="6597940" y="4065064"/>
                  <a:pt x="6596407" y="4068518"/>
                </a:cubicBezTo>
                <a:lnTo>
                  <a:pt x="6595666" y="4069565"/>
                </a:lnTo>
                <a:lnTo>
                  <a:pt x="6585006" y="4192492"/>
                </a:lnTo>
                <a:lnTo>
                  <a:pt x="6561088" y="4192492"/>
                </a:lnTo>
                <a:lnTo>
                  <a:pt x="6554269" y="4113863"/>
                </a:lnTo>
                <a:lnTo>
                  <a:pt x="6547450" y="4192492"/>
                </a:lnTo>
                <a:lnTo>
                  <a:pt x="6523532" y="4192492"/>
                </a:lnTo>
                <a:lnTo>
                  <a:pt x="6512872" y="4069565"/>
                </a:lnTo>
                <a:lnTo>
                  <a:pt x="6512131" y="4068518"/>
                </a:lnTo>
                <a:cubicBezTo>
                  <a:pt x="6510598" y="4065064"/>
                  <a:pt x="6509750" y="4061267"/>
                  <a:pt x="6509750" y="4057281"/>
                </a:cubicBezTo>
                <a:lnTo>
                  <a:pt x="6509750" y="4043704"/>
                </a:lnTo>
                <a:lnTo>
                  <a:pt x="6498348" y="4084257"/>
                </a:lnTo>
                <a:cubicBezTo>
                  <a:pt x="6497498" y="4087280"/>
                  <a:pt x="6495443" y="4089688"/>
                  <a:pt x="6492808" y="4091138"/>
                </a:cubicBezTo>
                <a:lnTo>
                  <a:pt x="6483785" y="4092270"/>
                </a:lnTo>
                <a:lnTo>
                  <a:pt x="6476565" y="4086990"/>
                </a:lnTo>
                <a:cubicBezTo>
                  <a:pt x="6475044" y="4084479"/>
                  <a:pt x="6474528" y="4081414"/>
                  <a:pt x="6475377" y="4078391"/>
                </a:cubicBezTo>
                <a:lnTo>
                  <a:pt x="6511285" y="3950682"/>
                </a:lnTo>
                <a:cubicBezTo>
                  <a:pt x="6511710" y="3949171"/>
                  <a:pt x="6512436" y="3947813"/>
                  <a:pt x="6513385" y="3946652"/>
                </a:cubicBezTo>
                <a:lnTo>
                  <a:pt x="6513582" y="3946489"/>
                </a:lnTo>
                <a:lnTo>
                  <a:pt x="6514924" y="3943829"/>
                </a:lnTo>
                <a:cubicBezTo>
                  <a:pt x="6518190" y="3939222"/>
                  <a:pt x="6522816" y="3935561"/>
                  <a:pt x="6528252" y="3933370"/>
                </a:cubicBezTo>
                <a:lnTo>
                  <a:pt x="6538205" y="3931455"/>
                </a:lnTo>
                <a:lnTo>
                  <a:pt x="6540287" y="3923516"/>
                </a:lnTo>
                <a:lnTo>
                  <a:pt x="6529293" y="3921077"/>
                </a:lnTo>
                <a:cubicBezTo>
                  <a:pt x="6506264" y="3910375"/>
                  <a:pt x="6490105" y="3885318"/>
                  <a:pt x="6490105" y="3856115"/>
                </a:cubicBezTo>
                <a:cubicBezTo>
                  <a:pt x="6490105" y="3817177"/>
                  <a:pt x="6518832" y="3785612"/>
                  <a:pt x="6554269" y="3785612"/>
                </a:cubicBezTo>
                <a:close/>
                <a:moveTo>
                  <a:pt x="9228244" y="3777648"/>
                </a:moveTo>
                <a:cubicBezTo>
                  <a:pt x="9263681" y="3777648"/>
                  <a:pt x="9292408" y="3809213"/>
                  <a:pt x="9292408" y="3848151"/>
                </a:cubicBezTo>
                <a:cubicBezTo>
                  <a:pt x="9292408" y="3877354"/>
                  <a:pt x="9276249" y="3902411"/>
                  <a:pt x="9253219" y="3913113"/>
                </a:cubicBezTo>
                <a:lnTo>
                  <a:pt x="9242226" y="3915552"/>
                </a:lnTo>
                <a:lnTo>
                  <a:pt x="9244308" y="3923491"/>
                </a:lnTo>
                <a:lnTo>
                  <a:pt x="9254261" y="3925406"/>
                </a:lnTo>
                <a:cubicBezTo>
                  <a:pt x="9262415" y="3928693"/>
                  <a:pt x="9268745" y="3935286"/>
                  <a:pt x="9271401" y="3943421"/>
                </a:cubicBezTo>
                <a:lnTo>
                  <a:pt x="9271585" y="3944586"/>
                </a:lnTo>
                <a:lnTo>
                  <a:pt x="9307110" y="4070934"/>
                </a:lnTo>
                <a:cubicBezTo>
                  <a:pt x="9308810" y="4076979"/>
                  <a:pt x="9305045" y="4083193"/>
                  <a:pt x="9298702" y="4084812"/>
                </a:cubicBezTo>
                <a:lnTo>
                  <a:pt x="9298702" y="4084813"/>
                </a:lnTo>
                <a:cubicBezTo>
                  <a:pt x="9292359" y="4086433"/>
                  <a:pt x="9285839" y="4082845"/>
                  <a:pt x="9284139" y="4076800"/>
                </a:cubicBezTo>
                <a:lnTo>
                  <a:pt x="9272762" y="4036337"/>
                </a:lnTo>
                <a:lnTo>
                  <a:pt x="9272762" y="4049317"/>
                </a:lnTo>
                <a:cubicBezTo>
                  <a:pt x="9272762" y="4053303"/>
                  <a:pt x="9271915" y="4057100"/>
                  <a:pt x="9270382" y="4060554"/>
                </a:cubicBezTo>
                <a:lnTo>
                  <a:pt x="9269641" y="4061601"/>
                </a:lnTo>
                <a:lnTo>
                  <a:pt x="9258981" y="4184528"/>
                </a:lnTo>
                <a:lnTo>
                  <a:pt x="9235063" y="4184528"/>
                </a:lnTo>
                <a:lnTo>
                  <a:pt x="9228244" y="4105899"/>
                </a:lnTo>
                <a:lnTo>
                  <a:pt x="9221425" y="4184528"/>
                </a:lnTo>
                <a:lnTo>
                  <a:pt x="9197507" y="4184528"/>
                </a:lnTo>
                <a:lnTo>
                  <a:pt x="9186847" y="4061601"/>
                </a:lnTo>
                <a:lnTo>
                  <a:pt x="9186106" y="4060554"/>
                </a:lnTo>
                <a:cubicBezTo>
                  <a:pt x="9184573" y="4057100"/>
                  <a:pt x="9183725" y="4053303"/>
                  <a:pt x="9183725" y="4049317"/>
                </a:cubicBezTo>
                <a:lnTo>
                  <a:pt x="9183725" y="4035740"/>
                </a:lnTo>
                <a:lnTo>
                  <a:pt x="9172323" y="4076293"/>
                </a:lnTo>
                <a:cubicBezTo>
                  <a:pt x="9170623" y="4082339"/>
                  <a:pt x="9164103" y="4085926"/>
                  <a:pt x="9157760" y="4084306"/>
                </a:cubicBezTo>
                <a:cubicBezTo>
                  <a:pt x="9151417" y="4082686"/>
                  <a:pt x="9147652" y="4076473"/>
                  <a:pt x="9149352" y="4070427"/>
                </a:cubicBezTo>
                <a:lnTo>
                  <a:pt x="9185260" y="3942718"/>
                </a:lnTo>
                <a:cubicBezTo>
                  <a:pt x="9185684" y="3941207"/>
                  <a:pt x="9186411" y="3939849"/>
                  <a:pt x="9187360" y="3938688"/>
                </a:cubicBezTo>
                <a:lnTo>
                  <a:pt x="9187557" y="3938525"/>
                </a:lnTo>
                <a:lnTo>
                  <a:pt x="9188899" y="3935865"/>
                </a:lnTo>
                <a:cubicBezTo>
                  <a:pt x="9192165" y="3931258"/>
                  <a:pt x="9196791" y="3927597"/>
                  <a:pt x="9202227" y="3925406"/>
                </a:cubicBezTo>
                <a:lnTo>
                  <a:pt x="9212179" y="3923491"/>
                </a:lnTo>
                <a:lnTo>
                  <a:pt x="9214262" y="3915552"/>
                </a:lnTo>
                <a:lnTo>
                  <a:pt x="9203268" y="3913113"/>
                </a:lnTo>
                <a:cubicBezTo>
                  <a:pt x="9180239" y="3902411"/>
                  <a:pt x="9164080" y="3877354"/>
                  <a:pt x="9164080" y="3848151"/>
                </a:cubicBezTo>
                <a:cubicBezTo>
                  <a:pt x="9164080" y="3809213"/>
                  <a:pt x="9192807" y="3777648"/>
                  <a:pt x="9228244" y="3777648"/>
                </a:cubicBezTo>
                <a:close/>
                <a:moveTo>
                  <a:pt x="437951" y="3743142"/>
                </a:moveTo>
                <a:cubicBezTo>
                  <a:pt x="473388" y="3743142"/>
                  <a:pt x="502115" y="3774707"/>
                  <a:pt x="502115" y="3813645"/>
                </a:cubicBezTo>
                <a:cubicBezTo>
                  <a:pt x="502115" y="3842848"/>
                  <a:pt x="485956" y="3867905"/>
                  <a:pt x="462926" y="3878607"/>
                </a:cubicBezTo>
                <a:lnTo>
                  <a:pt x="451933" y="3881046"/>
                </a:lnTo>
                <a:lnTo>
                  <a:pt x="454015" y="3888985"/>
                </a:lnTo>
                <a:lnTo>
                  <a:pt x="463968" y="3890900"/>
                </a:lnTo>
                <a:cubicBezTo>
                  <a:pt x="472122" y="3894187"/>
                  <a:pt x="478452" y="3900780"/>
                  <a:pt x="481107" y="3908915"/>
                </a:cubicBezTo>
                <a:lnTo>
                  <a:pt x="481292" y="3910080"/>
                </a:lnTo>
                <a:lnTo>
                  <a:pt x="516817" y="4036428"/>
                </a:lnTo>
                <a:cubicBezTo>
                  <a:pt x="518516" y="4042473"/>
                  <a:pt x="514752" y="4048687"/>
                  <a:pt x="508409" y="4050306"/>
                </a:cubicBezTo>
                <a:lnTo>
                  <a:pt x="508409" y="4050307"/>
                </a:lnTo>
                <a:cubicBezTo>
                  <a:pt x="502066" y="4051927"/>
                  <a:pt x="495546" y="4048339"/>
                  <a:pt x="493846" y="4042294"/>
                </a:cubicBezTo>
                <a:lnTo>
                  <a:pt x="482470" y="4001831"/>
                </a:lnTo>
                <a:lnTo>
                  <a:pt x="482470" y="4014811"/>
                </a:lnTo>
                <a:cubicBezTo>
                  <a:pt x="482470" y="4018797"/>
                  <a:pt x="481622" y="4022594"/>
                  <a:pt x="480089" y="4026048"/>
                </a:cubicBezTo>
                <a:lnTo>
                  <a:pt x="479348" y="4027095"/>
                </a:lnTo>
                <a:lnTo>
                  <a:pt x="468688" y="4150022"/>
                </a:lnTo>
                <a:lnTo>
                  <a:pt x="444770" y="4150022"/>
                </a:lnTo>
                <a:lnTo>
                  <a:pt x="437951" y="4071393"/>
                </a:lnTo>
                <a:lnTo>
                  <a:pt x="431132" y="4150022"/>
                </a:lnTo>
                <a:lnTo>
                  <a:pt x="407214" y="4150022"/>
                </a:lnTo>
                <a:lnTo>
                  <a:pt x="396554" y="4027095"/>
                </a:lnTo>
                <a:lnTo>
                  <a:pt x="395813" y="4026048"/>
                </a:lnTo>
                <a:cubicBezTo>
                  <a:pt x="394280" y="4022594"/>
                  <a:pt x="393432" y="4018797"/>
                  <a:pt x="393432" y="4014811"/>
                </a:cubicBezTo>
                <a:lnTo>
                  <a:pt x="393432" y="4001234"/>
                </a:lnTo>
                <a:lnTo>
                  <a:pt x="382030" y="4041787"/>
                </a:lnTo>
                <a:cubicBezTo>
                  <a:pt x="381180" y="4044810"/>
                  <a:pt x="379125" y="4047218"/>
                  <a:pt x="376490" y="4048668"/>
                </a:cubicBezTo>
                <a:lnTo>
                  <a:pt x="367467" y="4049800"/>
                </a:lnTo>
                <a:lnTo>
                  <a:pt x="359059" y="4035921"/>
                </a:lnTo>
                <a:lnTo>
                  <a:pt x="394967" y="3908212"/>
                </a:lnTo>
                <a:cubicBezTo>
                  <a:pt x="395391" y="3906701"/>
                  <a:pt x="396118" y="3905343"/>
                  <a:pt x="397067" y="3904182"/>
                </a:cubicBezTo>
                <a:lnTo>
                  <a:pt x="397264" y="3904019"/>
                </a:lnTo>
                <a:lnTo>
                  <a:pt x="398606" y="3901359"/>
                </a:lnTo>
                <a:cubicBezTo>
                  <a:pt x="401872" y="3896752"/>
                  <a:pt x="406498" y="3893091"/>
                  <a:pt x="411934" y="3890900"/>
                </a:cubicBezTo>
                <a:lnTo>
                  <a:pt x="421887" y="3888985"/>
                </a:lnTo>
                <a:lnTo>
                  <a:pt x="423969" y="3881046"/>
                </a:lnTo>
                <a:lnTo>
                  <a:pt x="412975" y="3878607"/>
                </a:lnTo>
                <a:cubicBezTo>
                  <a:pt x="389946" y="3867905"/>
                  <a:pt x="373787" y="3842848"/>
                  <a:pt x="373787" y="3813645"/>
                </a:cubicBezTo>
                <a:cubicBezTo>
                  <a:pt x="373787" y="3774707"/>
                  <a:pt x="402514" y="3743142"/>
                  <a:pt x="437951" y="3743142"/>
                </a:cubicBezTo>
                <a:close/>
                <a:moveTo>
                  <a:pt x="5001303" y="3708633"/>
                </a:moveTo>
                <a:cubicBezTo>
                  <a:pt x="5036741" y="3708633"/>
                  <a:pt x="5065467" y="3740198"/>
                  <a:pt x="5065467" y="3779136"/>
                </a:cubicBezTo>
                <a:cubicBezTo>
                  <a:pt x="5065467" y="3808339"/>
                  <a:pt x="5049308" y="3833396"/>
                  <a:pt x="5026281" y="3844098"/>
                </a:cubicBezTo>
                <a:lnTo>
                  <a:pt x="5015286" y="3846537"/>
                </a:lnTo>
                <a:lnTo>
                  <a:pt x="5017367" y="3854476"/>
                </a:lnTo>
                <a:lnTo>
                  <a:pt x="5027320" y="3856391"/>
                </a:lnTo>
                <a:cubicBezTo>
                  <a:pt x="5035475" y="3859678"/>
                  <a:pt x="5041804" y="3866271"/>
                  <a:pt x="5044460" y="3874406"/>
                </a:cubicBezTo>
                <a:lnTo>
                  <a:pt x="5044644" y="3875571"/>
                </a:lnTo>
                <a:lnTo>
                  <a:pt x="5080169" y="4001919"/>
                </a:lnTo>
                <a:cubicBezTo>
                  <a:pt x="5081868" y="4007964"/>
                  <a:pt x="5078105" y="4014178"/>
                  <a:pt x="5071762" y="4015797"/>
                </a:cubicBezTo>
                <a:lnTo>
                  <a:pt x="5071762" y="4015798"/>
                </a:lnTo>
                <a:cubicBezTo>
                  <a:pt x="5065418" y="4017418"/>
                  <a:pt x="5058898" y="4013830"/>
                  <a:pt x="5057199" y="4007785"/>
                </a:cubicBezTo>
                <a:lnTo>
                  <a:pt x="5045823" y="3967322"/>
                </a:lnTo>
                <a:lnTo>
                  <a:pt x="5045823" y="3980302"/>
                </a:lnTo>
                <a:cubicBezTo>
                  <a:pt x="5045823" y="3984288"/>
                  <a:pt x="5044974" y="3988085"/>
                  <a:pt x="5043442" y="3991539"/>
                </a:cubicBezTo>
                <a:lnTo>
                  <a:pt x="5042701" y="3992586"/>
                </a:lnTo>
                <a:lnTo>
                  <a:pt x="5032040" y="4115513"/>
                </a:lnTo>
                <a:lnTo>
                  <a:pt x="5008122" y="4115513"/>
                </a:lnTo>
                <a:lnTo>
                  <a:pt x="5001303" y="4036884"/>
                </a:lnTo>
                <a:lnTo>
                  <a:pt x="4994484" y="4115513"/>
                </a:lnTo>
                <a:lnTo>
                  <a:pt x="4970567" y="4115513"/>
                </a:lnTo>
                <a:lnTo>
                  <a:pt x="4959905" y="3992586"/>
                </a:lnTo>
                <a:lnTo>
                  <a:pt x="4959165" y="3991539"/>
                </a:lnTo>
                <a:cubicBezTo>
                  <a:pt x="4957633" y="3988085"/>
                  <a:pt x="4956783" y="3984288"/>
                  <a:pt x="4956783" y="3980302"/>
                </a:cubicBezTo>
                <a:lnTo>
                  <a:pt x="4956783" y="3966725"/>
                </a:lnTo>
                <a:lnTo>
                  <a:pt x="4945381" y="4007278"/>
                </a:lnTo>
                <a:cubicBezTo>
                  <a:pt x="4944531" y="4010301"/>
                  <a:pt x="4942478" y="4012709"/>
                  <a:pt x="4939843" y="4014159"/>
                </a:cubicBezTo>
                <a:lnTo>
                  <a:pt x="4930819" y="4015291"/>
                </a:lnTo>
                <a:lnTo>
                  <a:pt x="4923600" y="4010011"/>
                </a:lnTo>
                <a:cubicBezTo>
                  <a:pt x="4922078" y="4007500"/>
                  <a:pt x="4921562" y="4004435"/>
                  <a:pt x="4922411" y="4001412"/>
                </a:cubicBezTo>
                <a:lnTo>
                  <a:pt x="4958319" y="3873703"/>
                </a:lnTo>
                <a:cubicBezTo>
                  <a:pt x="4958745" y="3872192"/>
                  <a:pt x="4959470" y="3870834"/>
                  <a:pt x="4960419" y="3869673"/>
                </a:cubicBezTo>
                <a:lnTo>
                  <a:pt x="4960616" y="3869510"/>
                </a:lnTo>
                <a:lnTo>
                  <a:pt x="4961958" y="3866850"/>
                </a:lnTo>
                <a:cubicBezTo>
                  <a:pt x="4965225" y="3862243"/>
                  <a:pt x="4969851" y="3858582"/>
                  <a:pt x="4975287" y="3856391"/>
                </a:cubicBezTo>
                <a:lnTo>
                  <a:pt x="4985239" y="3854476"/>
                </a:lnTo>
                <a:lnTo>
                  <a:pt x="4987321" y="3846537"/>
                </a:lnTo>
                <a:lnTo>
                  <a:pt x="4976327" y="3844098"/>
                </a:lnTo>
                <a:cubicBezTo>
                  <a:pt x="4953299" y="3833396"/>
                  <a:pt x="4937141" y="3808339"/>
                  <a:pt x="4937141" y="3779136"/>
                </a:cubicBezTo>
                <a:cubicBezTo>
                  <a:pt x="4937141" y="3740198"/>
                  <a:pt x="4965866" y="3708633"/>
                  <a:pt x="5001303" y="3708633"/>
                </a:cubicBezTo>
                <a:close/>
                <a:moveTo>
                  <a:pt x="3690108" y="3700007"/>
                </a:moveTo>
                <a:cubicBezTo>
                  <a:pt x="3725545" y="3700007"/>
                  <a:pt x="3754272" y="3731572"/>
                  <a:pt x="3754272" y="3770510"/>
                </a:cubicBezTo>
                <a:cubicBezTo>
                  <a:pt x="3754272" y="3799713"/>
                  <a:pt x="3738113" y="3824770"/>
                  <a:pt x="3715084" y="3835472"/>
                </a:cubicBezTo>
                <a:lnTo>
                  <a:pt x="3704089" y="3837911"/>
                </a:lnTo>
                <a:lnTo>
                  <a:pt x="3706172" y="3845850"/>
                </a:lnTo>
                <a:lnTo>
                  <a:pt x="3716125" y="3847765"/>
                </a:lnTo>
                <a:cubicBezTo>
                  <a:pt x="3724280" y="3851052"/>
                  <a:pt x="3730609" y="3857645"/>
                  <a:pt x="3733265" y="3865780"/>
                </a:cubicBezTo>
                <a:lnTo>
                  <a:pt x="3733450" y="3866945"/>
                </a:lnTo>
                <a:lnTo>
                  <a:pt x="3768974" y="3993293"/>
                </a:lnTo>
                <a:cubicBezTo>
                  <a:pt x="3770674" y="3999338"/>
                  <a:pt x="3766910" y="4005552"/>
                  <a:pt x="3760567" y="4007171"/>
                </a:cubicBezTo>
                <a:lnTo>
                  <a:pt x="3760567" y="4007172"/>
                </a:lnTo>
                <a:cubicBezTo>
                  <a:pt x="3754223" y="4008792"/>
                  <a:pt x="3747703" y="4005204"/>
                  <a:pt x="3746003" y="3999159"/>
                </a:cubicBezTo>
                <a:lnTo>
                  <a:pt x="3734626" y="3958696"/>
                </a:lnTo>
                <a:lnTo>
                  <a:pt x="3734626" y="3971676"/>
                </a:lnTo>
                <a:cubicBezTo>
                  <a:pt x="3734626" y="3975662"/>
                  <a:pt x="3733779" y="3979459"/>
                  <a:pt x="3732246" y="3982913"/>
                </a:cubicBezTo>
                <a:lnTo>
                  <a:pt x="3731505" y="3983960"/>
                </a:lnTo>
                <a:lnTo>
                  <a:pt x="3720845" y="4106887"/>
                </a:lnTo>
                <a:lnTo>
                  <a:pt x="3696927" y="4106887"/>
                </a:lnTo>
                <a:lnTo>
                  <a:pt x="3690108" y="4028258"/>
                </a:lnTo>
                <a:lnTo>
                  <a:pt x="3683289" y="4106887"/>
                </a:lnTo>
                <a:lnTo>
                  <a:pt x="3659371" y="4106887"/>
                </a:lnTo>
                <a:lnTo>
                  <a:pt x="3648710" y="3983960"/>
                </a:lnTo>
                <a:lnTo>
                  <a:pt x="3647969" y="3982913"/>
                </a:lnTo>
                <a:cubicBezTo>
                  <a:pt x="3646437" y="3979459"/>
                  <a:pt x="3645589" y="3975662"/>
                  <a:pt x="3645589" y="3971676"/>
                </a:cubicBezTo>
                <a:lnTo>
                  <a:pt x="3645589" y="3958099"/>
                </a:lnTo>
                <a:lnTo>
                  <a:pt x="3634186" y="3998653"/>
                </a:lnTo>
                <a:cubicBezTo>
                  <a:pt x="3633337" y="4001675"/>
                  <a:pt x="3631281" y="4004083"/>
                  <a:pt x="3628646" y="4005533"/>
                </a:cubicBezTo>
                <a:lnTo>
                  <a:pt x="3619623" y="4006665"/>
                </a:lnTo>
                <a:lnTo>
                  <a:pt x="3611216" y="3992786"/>
                </a:lnTo>
                <a:lnTo>
                  <a:pt x="3647123" y="3865077"/>
                </a:lnTo>
                <a:cubicBezTo>
                  <a:pt x="3647549" y="3863566"/>
                  <a:pt x="3648274" y="3862208"/>
                  <a:pt x="3649224" y="3861047"/>
                </a:cubicBezTo>
                <a:lnTo>
                  <a:pt x="3649421" y="3860884"/>
                </a:lnTo>
                <a:lnTo>
                  <a:pt x="3650762" y="3858224"/>
                </a:lnTo>
                <a:cubicBezTo>
                  <a:pt x="3654029" y="3853617"/>
                  <a:pt x="3658654" y="3849956"/>
                  <a:pt x="3664091" y="3847765"/>
                </a:cubicBezTo>
                <a:lnTo>
                  <a:pt x="3674043" y="3845850"/>
                </a:lnTo>
                <a:lnTo>
                  <a:pt x="3676126" y="3837911"/>
                </a:lnTo>
                <a:lnTo>
                  <a:pt x="3665133" y="3835472"/>
                </a:lnTo>
                <a:cubicBezTo>
                  <a:pt x="3642103" y="3824770"/>
                  <a:pt x="3625943" y="3799713"/>
                  <a:pt x="3625943" y="3770510"/>
                </a:cubicBezTo>
                <a:cubicBezTo>
                  <a:pt x="3625943" y="3731572"/>
                  <a:pt x="3654670" y="3700007"/>
                  <a:pt x="3690108" y="3700007"/>
                </a:cubicBezTo>
                <a:close/>
                <a:moveTo>
                  <a:pt x="10677482" y="3665502"/>
                </a:moveTo>
                <a:cubicBezTo>
                  <a:pt x="10712919" y="3665502"/>
                  <a:pt x="10741646" y="3697067"/>
                  <a:pt x="10741646" y="3736005"/>
                </a:cubicBezTo>
                <a:cubicBezTo>
                  <a:pt x="10741646" y="3765208"/>
                  <a:pt x="10725487" y="3790265"/>
                  <a:pt x="10702457" y="3800967"/>
                </a:cubicBezTo>
                <a:lnTo>
                  <a:pt x="10691464" y="3803406"/>
                </a:lnTo>
                <a:lnTo>
                  <a:pt x="10693546" y="3811345"/>
                </a:lnTo>
                <a:lnTo>
                  <a:pt x="10703499" y="3813260"/>
                </a:lnTo>
                <a:cubicBezTo>
                  <a:pt x="10711653" y="3816547"/>
                  <a:pt x="10717983" y="3823140"/>
                  <a:pt x="10720639" y="3831275"/>
                </a:cubicBezTo>
                <a:lnTo>
                  <a:pt x="10720823" y="3832440"/>
                </a:lnTo>
                <a:lnTo>
                  <a:pt x="10756348" y="3958788"/>
                </a:lnTo>
                <a:cubicBezTo>
                  <a:pt x="10758048" y="3964833"/>
                  <a:pt x="10754283" y="3971047"/>
                  <a:pt x="10747940" y="3972667"/>
                </a:cubicBezTo>
                <a:lnTo>
                  <a:pt x="10747940" y="3972667"/>
                </a:lnTo>
                <a:cubicBezTo>
                  <a:pt x="10741597" y="3974287"/>
                  <a:pt x="10735077" y="3970699"/>
                  <a:pt x="10733377" y="3964654"/>
                </a:cubicBezTo>
                <a:lnTo>
                  <a:pt x="10722000" y="3924191"/>
                </a:lnTo>
                <a:lnTo>
                  <a:pt x="10722000" y="3937171"/>
                </a:lnTo>
                <a:cubicBezTo>
                  <a:pt x="10722000" y="3941157"/>
                  <a:pt x="10721153" y="3944954"/>
                  <a:pt x="10719620" y="3948408"/>
                </a:cubicBezTo>
                <a:lnTo>
                  <a:pt x="10718879" y="3949455"/>
                </a:lnTo>
                <a:lnTo>
                  <a:pt x="10708219" y="4072382"/>
                </a:lnTo>
                <a:lnTo>
                  <a:pt x="10684301" y="4072382"/>
                </a:lnTo>
                <a:lnTo>
                  <a:pt x="10677482" y="3993753"/>
                </a:lnTo>
                <a:lnTo>
                  <a:pt x="10670663" y="4072382"/>
                </a:lnTo>
                <a:lnTo>
                  <a:pt x="10646745" y="4072382"/>
                </a:lnTo>
                <a:lnTo>
                  <a:pt x="10636085" y="3949455"/>
                </a:lnTo>
                <a:lnTo>
                  <a:pt x="10635344" y="3948408"/>
                </a:lnTo>
                <a:cubicBezTo>
                  <a:pt x="10633811" y="3944954"/>
                  <a:pt x="10632963" y="3941157"/>
                  <a:pt x="10632963" y="3937171"/>
                </a:cubicBezTo>
                <a:lnTo>
                  <a:pt x="10632963" y="3923594"/>
                </a:lnTo>
                <a:lnTo>
                  <a:pt x="10621561" y="3964148"/>
                </a:lnTo>
                <a:cubicBezTo>
                  <a:pt x="10619861" y="3970193"/>
                  <a:pt x="10613341" y="3973780"/>
                  <a:pt x="10606998" y="3972160"/>
                </a:cubicBezTo>
                <a:lnTo>
                  <a:pt x="10606998" y="3972160"/>
                </a:lnTo>
                <a:cubicBezTo>
                  <a:pt x="10600655" y="3970541"/>
                  <a:pt x="10596890" y="3964327"/>
                  <a:pt x="10598590" y="3958281"/>
                </a:cubicBezTo>
                <a:lnTo>
                  <a:pt x="10634498" y="3830572"/>
                </a:lnTo>
                <a:cubicBezTo>
                  <a:pt x="10634922" y="3829061"/>
                  <a:pt x="10635649" y="3827703"/>
                  <a:pt x="10636598" y="3826542"/>
                </a:cubicBezTo>
                <a:lnTo>
                  <a:pt x="10636795" y="3826379"/>
                </a:lnTo>
                <a:lnTo>
                  <a:pt x="10638137" y="3823719"/>
                </a:lnTo>
                <a:cubicBezTo>
                  <a:pt x="10641403" y="3819112"/>
                  <a:pt x="10646029" y="3815451"/>
                  <a:pt x="10651465" y="3813260"/>
                </a:cubicBezTo>
                <a:lnTo>
                  <a:pt x="10661417" y="3811345"/>
                </a:lnTo>
                <a:lnTo>
                  <a:pt x="10663500" y="3803406"/>
                </a:lnTo>
                <a:lnTo>
                  <a:pt x="10652506" y="3800967"/>
                </a:lnTo>
                <a:cubicBezTo>
                  <a:pt x="10629477" y="3790265"/>
                  <a:pt x="10613318" y="3765208"/>
                  <a:pt x="10613318" y="3736005"/>
                </a:cubicBezTo>
                <a:cubicBezTo>
                  <a:pt x="10613318" y="3697067"/>
                  <a:pt x="10642045" y="3665502"/>
                  <a:pt x="10677482" y="3665502"/>
                </a:cubicBezTo>
                <a:close/>
                <a:moveTo>
                  <a:pt x="2223595" y="3605121"/>
                </a:moveTo>
                <a:cubicBezTo>
                  <a:pt x="2259032" y="3605121"/>
                  <a:pt x="2287759" y="3636686"/>
                  <a:pt x="2287759" y="3675624"/>
                </a:cubicBezTo>
                <a:cubicBezTo>
                  <a:pt x="2287759" y="3704827"/>
                  <a:pt x="2271600" y="3729884"/>
                  <a:pt x="2248571" y="3740586"/>
                </a:cubicBezTo>
                <a:lnTo>
                  <a:pt x="2237577" y="3743025"/>
                </a:lnTo>
                <a:lnTo>
                  <a:pt x="2239659" y="3750964"/>
                </a:lnTo>
                <a:lnTo>
                  <a:pt x="2249612" y="3752879"/>
                </a:lnTo>
                <a:cubicBezTo>
                  <a:pt x="2257766" y="3756166"/>
                  <a:pt x="2264096" y="3762759"/>
                  <a:pt x="2266752" y="3770894"/>
                </a:cubicBezTo>
                <a:lnTo>
                  <a:pt x="2266937" y="3772059"/>
                </a:lnTo>
                <a:lnTo>
                  <a:pt x="2302461" y="3898407"/>
                </a:lnTo>
                <a:cubicBezTo>
                  <a:pt x="2304161" y="3904452"/>
                  <a:pt x="2300396" y="3910666"/>
                  <a:pt x="2294053" y="3912286"/>
                </a:cubicBezTo>
                <a:lnTo>
                  <a:pt x="2294053" y="3912286"/>
                </a:lnTo>
                <a:cubicBezTo>
                  <a:pt x="2287710" y="3913906"/>
                  <a:pt x="2281190" y="3910318"/>
                  <a:pt x="2279490" y="3904273"/>
                </a:cubicBezTo>
                <a:lnTo>
                  <a:pt x="2268114" y="3863810"/>
                </a:lnTo>
                <a:lnTo>
                  <a:pt x="2268114" y="3876790"/>
                </a:lnTo>
                <a:cubicBezTo>
                  <a:pt x="2268114" y="3880776"/>
                  <a:pt x="2267266" y="3884573"/>
                  <a:pt x="2265733" y="3888027"/>
                </a:cubicBezTo>
                <a:lnTo>
                  <a:pt x="2264992" y="3889074"/>
                </a:lnTo>
                <a:lnTo>
                  <a:pt x="2254332" y="4012001"/>
                </a:lnTo>
                <a:lnTo>
                  <a:pt x="2230414" y="4012001"/>
                </a:lnTo>
                <a:lnTo>
                  <a:pt x="2223595" y="3933372"/>
                </a:lnTo>
                <a:lnTo>
                  <a:pt x="2216776" y="4012001"/>
                </a:lnTo>
                <a:lnTo>
                  <a:pt x="2192858" y="4012001"/>
                </a:lnTo>
                <a:lnTo>
                  <a:pt x="2182198" y="3889074"/>
                </a:lnTo>
                <a:lnTo>
                  <a:pt x="2181457" y="3888027"/>
                </a:lnTo>
                <a:cubicBezTo>
                  <a:pt x="2179924" y="3884573"/>
                  <a:pt x="2179076" y="3880776"/>
                  <a:pt x="2179076" y="3876790"/>
                </a:cubicBezTo>
                <a:lnTo>
                  <a:pt x="2179076" y="3863213"/>
                </a:lnTo>
                <a:lnTo>
                  <a:pt x="2167674" y="3903767"/>
                </a:lnTo>
                <a:cubicBezTo>
                  <a:pt x="2165974" y="3909812"/>
                  <a:pt x="2159454" y="3913399"/>
                  <a:pt x="2153111" y="3911779"/>
                </a:cubicBezTo>
                <a:lnTo>
                  <a:pt x="2153111" y="3911779"/>
                </a:lnTo>
                <a:cubicBezTo>
                  <a:pt x="2146768" y="3910160"/>
                  <a:pt x="2143003" y="3903946"/>
                  <a:pt x="2144703" y="3897900"/>
                </a:cubicBezTo>
                <a:lnTo>
                  <a:pt x="2180611" y="3770191"/>
                </a:lnTo>
                <a:cubicBezTo>
                  <a:pt x="2181035" y="3768680"/>
                  <a:pt x="2181761" y="3767322"/>
                  <a:pt x="2182711" y="3766161"/>
                </a:cubicBezTo>
                <a:lnTo>
                  <a:pt x="2182908" y="3765998"/>
                </a:lnTo>
                <a:lnTo>
                  <a:pt x="2184250" y="3763338"/>
                </a:lnTo>
                <a:cubicBezTo>
                  <a:pt x="2187516" y="3758731"/>
                  <a:pt x="2192142" y="3755070"/>
                  <a:pt x="2197578" y="3752879"/>
                </a:cubicBezTo>
                <a:lnTo>
                  <a:pt x="2207530" y="3750964"/>
                </a:lnTo>
                <a:lnTo>
                  <a:pt x="2209613" y="3743025"/>
                </a:lnTo>
                <a:lnTo>
                  <a:pt x="2198619" y="3740586"/>
                </a:lnTo>
                <a:cubicBezTo>
                  <a:pt x="2175590" y="3729884"/>
                  <a:pt x="2159431" y="3704827"/>
                  <a:pt x="2159431" y="3675624"/>
                </a:cubicBezTo>
                <a:cubicBezTo>
                  <a:pt x="2159431" y="3636686"/>
                  <a:pt x="2188158" y="3605121"/>
                  <a:pt x="2223595" y="3605121"/>
                </a:cubicBezTo>
                <a:close/>
                <a:moveTo>
                  <a:pt x="8835110" y="3592900"/>
                </a:moveTo>
                <a:cubicBezTo>
                  <a:pt x="8870547" y="3592900"/>
                  <a:pt x="8899274" y="3624465"/>
                  <a:pt x="8899274" y="3663403"/>
                </a:cubicBezTo>
                <a:cubicBezTo>
                  <a:pt x="8899274" y="3692606"/>
                  <a:pt x="8883115" y="3717663"/>
                  <a:pt x="8860085" y="3728365"/>
                </a:cubicBezTo>
                <a:lnTo>
                  <a:pt x="8849092" y="3730804"/>
                </a:lnTo>
                <a:lnTo>
                  <a:pt x="8851174" y="3738743"/>
                </a:lnTo>
                <a:lnTo>
                  <a:pt x="8861127" y="3740658"/>
                </a:lnTo>
                <a:cubicBezTo>
                  <a:pt x="8869281" y="3743945"/>
                  <a:pt x="8875611" y="3750538"/>
                  <a:pt x="8878267" y="3758673"/>
                </a:cubicBezTo>
                <a:lnTo>
                  <a:pt x="8878451" y="3759838"/>
                </a:lnTo>
                <a:lnTo>
                  <a:pt x="8913976" y="3886186"/>
                </a:lnTo>
                <a:cubicBezTo>
                  <a:pt x="8915676" y="3892231"/>
                  <a:pt x="8911911" y="3898445"/>
                  <a:pt x="8905568" y="3900065"/>
                </a:cubicBezTo>
                <a:lnTo>
                  <a:pt x="8905568" y="3900065"/>
                </a:lnTo>
                <a:cubicBezTo>
                  <a:pt x="8899225" y="3901685"/>
                  <a:pt x="8892705" y="3898097"/>
                  <a:pt x="8891005" y="3892052"/>
                </a:cubicBezTo>
                <a:lnTo>
                  <a:pt x="8879628" y="3851589"/>
                </a:lnTo>
                <a:lnTo>
                  <a:pt x="8879628" y="3864569"/>
                </a:lnTo>
                <a:cubicBezTo>
                  <a:pt x="8879628" y="3868555"/>
                  <a:pt x="8878781" y="3872352"/>
                  <a:pt x="8877248" y="3875806"/>
                </a:cubicBezTo>
                <a:lnTo>
                  <a:pt x="8876507" y="3876853"/>
                </a:lnTo>
                <a:lnTo>
                  <a:pt x="8865847" y="3999780"/>
                </a:lnTo>
                <a:lnTo>
                  <a:pt x="8841929" y="3999780"/>
                </a:lnTo>
                <a:lnTo>
                  <a:pt x="8835110" y="3921151"/>
                </a:lnTo>
                <a:lnTo>
                  <a:pt x="8828291" y="3999780"/>
                </a:lnTo>
                <a:lnTo>
                  <a:pt x="8804373" y="3999780"/>
                </a:lnTo>
                <a:lnTo>
                  <a:pt x="8793713" y="3876853"/>
                </a:lnTo>
                <a:lnTo>
                  <a:pt x="8792972" y="3875806"/>
                </a:lnTo>
                <a:cubicBezTo>
                  <a:pt x="8791439" y="3872352"/>
                  <a:pt x="8790591" y="3868555"/>
                  <a:pt x="8790591" y="3864569"/>
                </a:cubicBezTo>
                <a:lnTo>
                  <a:pt x="8790591" y="3850992"/>
                </a:lnTo>
                <a:lnTo>
                  <a:pt x="8779189" y="3891546"/>
                </a:lnTo>
                <a:cubicBezTo>
                  <a:pt x="8777489" y="3897591"/>
                  <a:pt x="8770969" y="3901178"/>
                  <a:pt x="8764626" y="3899558"/>
                </a:cubicBezTo>
                <a:lnTo>
                  <a:pt x="8764626" y="3899558"/>
                </a:lnTo>
                <a:cubicBezTo>
                  <a:pt x="8758283" y="3897939"/>
                  <a:pt x="8754518" y="3891725"/>
                  <a:pt x="8756218" y="3885679"/>
                </a:cubicBezTo>
                <a:lnTo>
                  <a:pt x="8792126" y="3757970"/>
                </a:lnTo>
                <a:cubicBezTo>
                  <a:pt x="8792550" y="3756459"/>
                  <a:pt x="8793277" y="3755101"/>
                  <a:pt x="8794226" y="3753940"/>
                </a:cubicBezTo>
                <a:lnTo>
                  <a:pt x="8794423" y="3753777"/>
                </a:lnTo>
                <a:lnTo>
                  <a:pt x="8795765" y="3751117"/>
                </a:lnTo>
                <a:cubicBezTo>
                  <a:pt x="8799031" y="3746510"/>
                  <a:pt x="8803657" y="3742849"/>
                  <a:pt x="8809093" y="3740658"/>
                </a:cubicBezTo>
                <a:lnTo>
                  <a:pt x="8819045" y="3738743"/>
                </a:lnTo>
                <a:lnTo>
                  <a:pt x="8821128" y="3730804"/>
                </a:lnTo>
                <a:lnTo>
                  <a:pt x="8810134" y="3728365"/>
                </a:lnTo>
                <a:cubicBezTo>
                  <a:pt x="8787105" y="3717663"/>
                  <a:pt x="8770946" y="3692606"/>
                  <a:pt x="8770946" y="3663403"/>
                </a:cubicBezTo>
                <a:cubicBezTo>
                  <a:pt x="8770946" y="3624465"/>
                  <a:pt x="8799673" y="3592900"/>
                  <a:pt x="8835110" y="3592900"/>
                </a:cubicBezTo>
                <a:close/>
                <a:moveTo>
                  <a:pt x="11454876" y="3527537"/>
                </a:moveTo>
                <a:cubicBezTo>
                  <a:pt x="11490313" y="3527537"/>
                  <a:pt x="11519040" y="3559102"/>
                  <a:pt x="11519040" y="3598040"/>
                </a:cubicBezTo>
                <a:cubicBezTo>
                  <a:pt x="11519040" y="3627243"/>
                  <a:pt x="11502881" y="3652300"/>
                  <a:pt x="11479851" y="3663002"/>
                </a:cubicBezTo>
                <a:lnTo>
                  <a:pt x="11468858" y="3665441"/>
                </a:lnTo>
                <a:lnTo>
                  <a:pt x="11470940" y="3673380"/>
                </a:lnTo>
                <a:lnTo>
                  <a:pt x="11480893" y="3675295"/>
                </a:lnTo>
                <a:cubicBezTo>
                  <a:pt x="11489047" y="3678582"/>
                  <a:pt x="11495377" y="3685175"/>
                  <a:pt x="11498033" y="3693310"/>
                </a:cubicBezTo>
                <a:lnTo>
                  <a:pt x="11498217" y="3694475"/>
                </a:lnTo>
                <a:lnTo>
                  <a:pt x="11533742" y="3820823"/>
                </a:lnTo>
                <a:cubicBezTo>
                  <a:pt x="11535442" y="3826868"/>
                  <a:pt x="11531677" y="3833082"/>
                  <a:pt x="11525334" y="3834702"/>
                </a:cubicBezTo>
                <a:lnTo>
                  <a:pt x="11525334" y="3834702"/>
                </a:lnTo>
                <a:cubicBezTo>
                  <a:pt x="11518991" y="3836322"/>
                  <a:pt x="11512471" y="3832734"/>
                  <a:pt x="11510771" y="3826689"/>
                </a:cubicBezTo>
                <a:lnTo>
                  <a:pt x="11499394" y="3786226"/>
                </a:lnTo>
                <a:lnTo>
                  <a:pt x="11499394" y="3799206"/>
                </a:lnTo>
                <a:cubicBezTo>
                  <a:pt x="11499394" y="3803192"/>
                  <a:pt x="11498547" y="3806989"/>
                  <a:pt x="11497014" y="3810443"/>
                </a:cubicBezTo>
                <a:lnTo>
                  <a:pt x="11496273" y="3811490"/>
                </a:lnTo>
                <a:lnTo>
                  <a:pt x="11485613" y="3934417"/>
                </a:lnTo>
                <a:lnTo>
                  <a:pt x="11461695" y="3934417"/>
                </a:lnTo>
                <a:lnTo>
                  <a:pt x="11454876" y="3855788"/>
                </a:lnTo>
                <a:lnTo>
                  <a:pt x="11448057" y="3934417"/>
                </a:lnTo>
                <a:lnTo>
                  <a:pt x="11424139" y="3934417"/>
                </a:lnTo>
                <a:lnTo>
                  <a:pt x="11413479" y="3811490"/>
                </a:lnTo>
                <a:lnTo>
                  <a:pt x="11412738" y="3810443"/>
                </a:lnTo>
                <a:cubicBezTo>
                  <a:pt x="11411205" y="3806989"/>
                  <a:pt x="11410357" y="3803192"/>
                  <a:pt x="11410357" y="3799206"/>
                </a:cubicBezTo>
                <a:lnTo>
                  <a:pt x="11410357" y="3785629"/>
                </a:lnTo>
                <a:lnTo>
                  <a:pt x="11398955" y="3826183"/>
                </a:lnTo>
                <a:cubicBezTo>
                  <a:pt x="11397255" y="3832228"/>
                  <a:pt x="11390735" y="3835815"/>
                  <a:pt x="11384392" y="3834195"/>
                </a:cubicBezTo>
                <a:lnTo>
                  <a:pt x="11384392" y="3834195"/>
                </a:lnTo>
                <a:cubicBezTo>
                  <a:pt x="11378049" y="3832576"/>
                  <a:pt x="11374284" y="3826362"/>
                  <a:pt x="11375984" y="3820316"/>
                </a:cubicBezTo>
                <a:lnTo>
                  <a:pt x="11411892" y="3692607"/>
                </a:lnTo>
                <a:cubicBezTo>
                  <a:pt x="11412316" y="3691096"/>
                  <a:pt x="11413043" y="3689738"/>
                  <a:pt x="11413992" y="3688577"/>
                </a:cubicBezTo>
                <a:lnTo>
                  <a:pt x="11414189" y="3688414"/>
                </a:lnTo>
                <a:lnTo>
                  <a:pt x="11415531" y="3685754"/>
                </a:lnTo>
                <a:cubicBezTo>
                  <a:pt x="11418797" y="3681147"/>
                  <a:pt x="11423423" y="3677486"/>
                  <a:pt x="11428859" y="3675295"/>
                </a:cubicBezTo>
                <a:lnTo>
                  <a:pt x="11438811" y="3673380"/>
                </a:lnTo>
                <a:lnTo>
                  <a:pt x="11440894" y="3665441"/>
                </a:lnTo>
                <a:lnTo>
                  <a:pt x="11429900" y="3663002"/>
                </a:lnTo>
                <a:cubicBezTo>
                  <a:pt x="11406871" y="3652300"/>
                  <a:pt x="11390712" y="3627243"/>
                  <a:pt x="11390712" y="3598040"/>
                </a:cubicBezTo>
                <a:cubicBezTo>
                  <a:pt x="11390712" y="3559102"/>
                  <a:pt x="11419439" y="3527537"/>
                  <a:pt x="11454876" y="3527537"/>
                </a:cubicBezTo>
                <a:close/>
                <a:moveTo>
                  <a:pt x="4475091" y="3441215"/>
                </a:moveTo>
                <a:cubicBezTo>
                  <a:pt x="4510527" y="3441215"/>
                  <a:pt x="4539255" y="3472780"/>
                  <a:pt x="4539255" y="3511718"/>
                </a:cubicBezTo>
                <a:cubicBezTo>
                  <a:pt x="4539255" y="3540921"/>
                  <a:pt x="4523096" y="3565978"/>
                  <a:pt x="4500066" y="3576680"/>
                </a:cubicBezTo>
                <a:lnTo>
                  <a:pt x="4489073" y="3579119"/>
                </a:lnTo>
                <a:lnTo>
                  <a:pt x="4491155" y="3587058"/>
                </a:lnTo>
                <a:lnTo>
                  <a:pt x="4501108" y="3588973"/>
                </a:lnTo>
                <a:cubicBezTo>
                  <a:pt x="4509262" y="3592260"/>
                  <a:pt x="4515591" y="3598853"/>
                  <a:pt x="4518248" y="3606988"/>
                </a:cubicBezTo>
                <a:lnTo>
                  <a:pt x="4518432" y="3608153"/>
                </a:lnTo>
                <a:lnTo>
                  <a:pt x="4553957" y="3734501"/>
                </a:lnTo>
                <a:cubicBezTo>
                  <a:pt x="4555656" y="3740546"/>
                  <a:pt x="4551892" y="3746760"/>
                  <a:pt x="4545549" y="3748380"/>
                </a:cubicBezTo>
                <a:lnTo>
                  <a:pt x="4545549" y="3748380"/>
                </a:lnTo>
                <a:cubicBezTo>
                  <a:pt x="4539206" y="3750000"/>
                  <a:pt x="4532686" y="3746412"/>
                  <a:pt x="4530986" y="3740367"/>
                </a:cubicBezTo>
                <a:lnTo>
                  <a:pt x="4519609" y="3699904"/>
                </a:lnTo>
                <a:lnTo>
                  <a:pt x="4519609" y="3712884"/>
                </a:lnTo>
                <a:cubicBezTo>
                  <a:pt x="4519609" y="3716870"/>
                  <a:pt x="4518761" y="3720667"/>
                  <a:pt x="4517229" y="3724121"/>
                </a:cubicBezTo>
                <a:lnTo>
                  <a:pt x="4516487" y="3725168"/>
                </a:lnTo>
                <a:lnTo>
                  <a:pt x="4505828" y="3848095"/>
                </a:lnTo>
                <a:lnTo>
                  <a:pt x="4481910" y="3848095"/>
                </a:lnTo>
                <a:lnTo>
                  <a:pt x="4475091" y="3769466"/>
                </a:lnTo>
                <a:lnTo>
                  <a:pt x="4468271" y="3848095"/>
                </a:lnTo>
                <a:lnTo>
                  <a:pt x="4444355" y="3848095"/>
                </a:lnTo>
                <a:lnTo>
                  <a:pt x="4433693" y="3725168"/>
                </a:lnTo>
                <a:lnTo>
                  <a:pt x="4432953" y="3724121"/>
                </a:lnTo>
                <a:cubicBezTo>
                  <a:pt x="4431422" y="3720667"/>
                  <a:pt x="4430573" y="3716870"/>
                  <a:pt x="4430573" y="3712884"/>
                </a:cubicBezTo>
                <a:lnTo>
                  <a:pt x="4430573" y="3699307"/>
                </a:lnTo>
                <a:lnTo>
                  <a:pt x="4419169" y="3739861"/>
                </a:lnTo>
                <a:cubicBezTo>
                  <a:pt x="4417470" y="3745906"/>
                  <a:pt x="4410951" y="3749493"/>
                  <a:pt x="4404606" y="3747873"/>
                </a:cubicBezTo>
                <a:lnTo>
                  <a:pt x="4404606" y="3747873"/>
                </a:lnTo>
                <a:cubicBezTo>
                  <a:pt x="4398264" y="3746254"/>
                  <a:pt x="4394500" y="3740040"/>
                  <a:pt x="4396198" y="3733994"/>
                </a:cubicBezTo>
                <a:lnTo>
                  <a:pt x="4432106" y="3606285"/>
                </a:lnTo>
                <a:cubicBezTo>
                  <a:pt x="4432531" y="3604774"/>
                  <a:pt x="4433258" y="3603416"/>
                  <a:pt x="4434207" y="3602255"/>
                </a:cubicBezTo>
                <a:lnTo>
                  <a:pt x="4434403" y="3602092"/>
                </a:lnTo>
                <a:lnTo>
                  <a:pt x="4435747" y="3599432"/>
                </a:lnTo>
                <a:cubicBezTo>
                  <a:pt x="4439011" y="3594825"/>
                  <a:pt x="4443636" y="3591164"/>
                  <a:pt x="4449073" y="3588973"/>
                </a:cubicBezTo>
                <a:lnTo>
                  <a:pt x="4459026" y="3587058"/>
                </a:lnTo>
                <a:lnTo>
                  <a:pt x="4461109" y="3579119"/>
                </a:lnTo>
                <a:lnTo>
                  <a:pt x="4450116" y="3576680"/>
                </a:lnTo>
                <a:cubicBezTo>
                  <a:pt x="4427086" y="3565978"/>
                  <a:pt x="4410927" y="3540921"/>
                  <a:pt x="4410927" y="3511718"/>
                </a:cubicBezTo>
                <a:cubicBezTo>
                  <a:pt x="4410927" y="3472780"/>
                  <a:pt x="4439654" y="3441215"/>
                  <a:pt x="4475091" y="3441215"/>
                </a:cubicBezTo>
                <a:close/>
                <a:moveTo>
                  <a:pt x="1800928" y="3398086"/>
                </a:moveTo>
                <a:cubicBezTo>
                  <a:pt x="1836363" y="3398086"/>
                  <a:pt x="1865090" y="3429651"/>
                  <a:pt x="1865090" y="3468589"/>
                </a:cubicBezTo>
                <a:cubicBezTo>
                  <a:pt x="1865090" y="3497792"/>
                  <a:pt x="1848930" y="3522849"/>
                  <a:pt x="1825906" y="3533551"/>
                </a:cubicBezTo>
                <a:lnTo>
                  <a:pt x="1814909" y="3535990"/>
                </a:lnTo>
                <a:lnTo>
                  <a:pt x="1816993" y="3543929"/>
                </a:lnTo>
                <a:lnTo>
                  <a:pt x="1826944" y="3545844"/>
                </a:lnTo>
                <a:cubicBezTo>
                  <a:pt x="1835099" y="3549131"/>
                  <a:pt x="1841430" y="3555724"/>
                  <a:pt x="1844083" y="3563859"/>
                </a:cubicBezTo>
                <a:lnTo>
                  <a:pt x="1844269" y="3565024"/>
                </a:lnTo>
                <a:lnTo>
                  <a:pt x="1879793" y="3691372"/>
                </a:lnTo>
                <a:cubicBezTo>
                  <a:pt x="1881493" y="3697417"/>
                  <a:pt x="1877727" y="3703631"/>
                  <a:pt x="1871386" y="3705251"/>
                </a:cubicBezTo>
                <a:lnTo>
                  <a:pt x="1871386" y="3705251"/>
                </a:lnTo>
                <a:cubicBezTo>
                  <a:pt x="1865041" y="3706871"/>
                  <a:pt x="1858520" y="3703283"/>
                  <a:pt x="1856823" y="3697238"/>
                </a:cubicBezTo>
                <a:lnTo>
                  <a:pt x="1845445" y="3656775"/>
                </a:lnTo>
                <a:lnTo>
                  <a:pt x="1845445" y="3669755"/>
                </a:lnTo>
                <a:cubicBezTo>
                  <a:pt x="1845445" y="3673741"/>
                  <a:pt x="1844599" y="3677538"/>
                  <a:pt x="1843066" y="3680992"/>
                </a:cubicBezTo>
                <a:lnTo>
                  <a:pt x="1842323" y="3682039"/>
                </a:lnTo>
                <a:lnTo>
                  <a:pt x="1831665" y="3804966"/>
                </a:lnTo>
                <a:lnTo>
                  <a:pt x="1807748" y="3804966"/>
                </a:lnTo>
                <a:lnTo>
                  <a:pt x="1800928" y="3726337"/>
                </a:lnTo>
                <a:lnTo>
                  <a:pt x="1794110" y="3804966"/>
                </a:lnTo>
                <a:lnTo>
                  <a:pt x="1770189" y="3804966"/>
                </a:lnTo>
                <a:lnTo>
                  <a:pt x="1759531" y="3682039"/>
                </a:lnTo>
                <a:lnTo>
                  <a:pt x="1758788" y="3680992"/>
                </a:lnTo>
                <a:cubicBezTo>
                  <a:pt x="1757257" y="3677538"/>
                  <a:pt x="1756407" y="3673741"/>
                  <a:pt x="1756407" y="3669755"/>
                </a:cubicBezTo>
                <a:lnTo>
                  <a:pt x="1756407" y="3656178"/>
                </a:lnTo>
                <a:lnTo>
                  <a:pt x="1745005" y="3696732"/>
                </a:lnTo>
                <a:cubicBezTo>
                  <a:pt x="1743306" y="3702777"/>
                  <a:pt x="1736785" y="3706364"/>
                  <a:pt x="1730442" y="3704744"/>
                </a:cubicBezTo>
                <a:lnTo>
                  <a:pt x="1730442" y="3704744"/>
                </a:lnTo>
                <a:cubicBezTo>
                  <a:pt x="1724099" y="3703125"/>
                  <a:pt x="1720332" y="3696911"/>
                  <a:pt x="1722035" y="3690865"/>
                </a:cubicBezTo>
                <a:lnTo>
                  <a:pt x="1757944" y="3563156"/>
                </a:lnTo>
                <a:cubicBezTo>
                  <a:pt x="1758365" y="3561645"/>
                  <a:pt x="1759092" y="3560287"/>
                  <a:pt x="1760043" y="3559126"/>
                </a:cubicBezTo>
                <a:lnTo>
                  <a:pt x="1760239" y="3558963"/>
                </a:lnTo>
                <a:lnTo>
                  <a:pt x="1761582" y="3556303"/>
                </a:lnTo>
                <a:cubicBezTo>
                  <a:pt x="1764849" y="3551696"/>
                  <a:pt x="1769473" y="3548035"/>
                  <a:pt x="1774907" y="3545844"/>
                </a:cubicBezTo>
                <a:lnTo>
                  <a:pt x="1784865" y="3543929"/>
                </a:lnTo>
                <a:lnTo>
                  <a:pt x="1786946" y="3535990"/>
                </a:lnTo>
                <a:lnTo>
                  <a:pt x="1775953" y="3533551"/>
                </a:lnTo>
                <a:cubicBezTo>
                  <a:pt x="1752921" y="3522849"/>
                  <a:pt x="1736759" y="3497792"/>
                  <a:pt x="1736759" y="3468589"/>
                </a:cubicBezTo>
                <a:cubicBezTo>
                  <a:pt x="1736759" y="3429651"/>
                  <a:pt x="1765487" y="3398086"/>
                  <a:pt x="1800928" y="3398086"/>
                </a:cubicBezTo>
                <a:close/>
                <a:moveTo>
                  <a:pt x="8511449" y="3348597"/>
                </a:moveTo>
                <a:cubicBezTo>
                  <a:pt x="8546886" y="3348597"/>
                  <a:pt x="8575613" y="3380162"/>
                  <a:pt x="8575613" y="3419100"/>
                </a:cubicBezTo>
                <a:cubicBezTo>
                  <a:pt x="8575613" y="3448303"/>
                  <a:pt x="8559454" y="3473360"/>
                  <a:pt x="8536424" y="3484062"/>
                </a:cubicBezTo>
                <a:lnTo>
                  <a:pt x="8525431" y="3486501"/>
                </a:lnTo>
                <a:lnTo>
                  <a:pt x="8527513" y="3494440"/>
                </a:lnTo>
                <a:lnTo>
                  <a:pt x="8537466" y="3496355"/>
                </a:lnTo>
                <a:cubicBezTo>
                  <a:pt x="8545620" y="3499642"/>
                  <a:pt x="8551950" y="3506235"/>
                  <a:pt x="8554606" y="3514370"/>
                </a:cubicBezTo>
                <a:lnTo>
                  <a:pt x="8554790" y="3515535"/>
                </a:lnTo>
                <a:lnTo>
                  <a:pt x="8590315" y="3641883"/>
                </a:lnTo>
                <a:cubicBezTo>
                  <a:pt x="8592015" y="3647928"/>
                  <a:pt x="8588250" y="3654142"/>
                  <a:pt x="8581907" y="3655762"/>
                </a:cubicBezTo>
                <a:lnTo>
                  <a:pt x="8581907" y="3655762"/>
                </a:lnTo>
                <a:cubicBezTo>
                  <a:pt x="8575564" y="3657382"/>
                  <a:pt x="8569044" y="3653794"/>
                  <a:pt x="8567344" y="3647749"/>
                </a:cubicBezTo>
                <a:lnTo>
                  <a:pt x="8555967" y="3607286"/>
                </a:lnTo>
                <a:lnTo>
                  <a:pt x="8555967" y="3620266"/>
                </a:lnTo>
                <a:cubicBezTo>
                  <a:pt x="8555967" y="3624252"/>
                  <a:pt x="8555120" y="3628049"/>
                  <a:pt x="8553587" y="3631503"/>
                </a:cubicBezTo>
                <a:lnTo>
                  <a:pt x="8552846" y="3632550"/>
                </a:lnTo>
                <a:lnTo>
                  <a:pt x="8542186" y="3755477"/>
                </a:lnTo>
                <a:lnTo>
                  <a:pt x="8518268" y="3755477"/>
                </a:lnTo>
                <a:lnTo>
                  <a:pt x="8511449" y="3676848"/>
                </a:lnTo>
                <a:lnTo>
                  <a:pt x="8504630" y="3755477"/>
                </a:lnTo>
                <a:lnTo>
                  <a:pt x="8480712" y="3755477"/>
                </a:lnTo>
                <a:lnTo>
                  <a:pt x="8470052" y="3632550"/>
                </a:lnTo>
                <a:lnTo>
                  <a:pt x="8469311" y="3631503"/>
                </a:lnTo>
                <a:cubicBezTo>
                  <a:pt x="8467778" y="3628049"/>
                  <a:pt x="8466930" y="3624252"/>
                  <a:pt x="8466930" y="3620266"/>
                </a:cubicBezTo>
                <a:lnTo>
                  <a:pt x="8466930" y="3606689"/>
                </a:lnTo>
                <a:lnTo>
                  <a:pt x="8455528" y="3647243"/>
                </a:lnTo>
                <a:cubicBezTo>
                  <a:pt x="8453828" y="3653288"/>
                  <a:pt x="8447308" y="3656875"/>
                  <a:pt x="8440965" y="3655255"/>
                </a:cubicBezTo>
                <a:lnTo>
                  <a:pt x="8440965" y="3655255"/>
                </a:lnTo>
                <a:cubicBezTo>
                  <a:pt x="8434622" y="3653636"/>
                  <a:pt x="8430857" y="3647422"/>
                  <a:pt x="8432557" y="3641376"/>
                </a:cubicBezTo>
                <a:lnTo>
                  <a:pt x="8468465" y="3513667"/>
                </a:lnTo>
                <a:cubicBezTo>
                  <a:pt x="8468889" y="3512156"/>
                  <a:pt x="8469616" y="3510798"/>
                  <a:pt x="8470565" y="3509637"/>
                </a:cubicBezTo>
                <a:lnTo>
                  <a:pt x="8470762" y="3509474"/>
                </a:lnTo>
                <a:lnTo>
                  <a:pt x="8472104" y="3506814"/>
                </a:lnTo>
                <a:cubicBezTo>
                  <a:pt x="8475370" y="3502207"/>
                  <a:pt x="8479996" y="3498546"/>
                  <a:pt x="8485432" y="3496355"/>
                </a:cubicBezTo>
                <a:lnTo>
                  <a:pt x="8495384" y="3494440"/>
                </a:lnTo>
                <a:lnTo>
                  <a:pt x="8497467" y="3486501"/>
                </a:lnTo>
                <a:lnTo>
                  <a:pt x="8486473" y="3484062"/>
                </a:lnTo>
                <a:cubicBezTo>
                  <a:pt x="8463444" y="3473360"/>
                  <a:pt x="8447285" y="3448303"/>
                  <a:pt x="8447285" y="3419100"/>
                </a:cubicBezTo>
                <a:cubicBezTo>
                  <a:pt x="8447285" y="3380162"/>
                  <a:pt x="8476012" y="3348597"/>
                  <a:pt x="8511449" y="3348597"/>
                </a:cubicBezTo>
                <a:close/>
                <a:moveTo>
                  <a:pt x="9694071" y="3337700"/>
                </a:moveTo>
                <a:cubicBezTo>
                  <a:pt x="9729508" y="3337700"/>
                  <a:pt x="9758235" y="3369265"/>
                  <a:pt x="9758235" y="3408203"/>
                </a:cubicBezTo>
                <a:cubicBezTo>
                  <a:pt x="9758235" y="3437406"/>
                  <a:pt x="9742076" y="3462463"/>
                  <a:pt x="9719046" y="3473165"/>
                </a:cubicBezTo>
                <a:lnTo>
                  <a:pt x="9708053" y="3475604"/>
                </a:lnTo>
                <a:lnTo>
                  <a:pt x="9710135" y="3483543"/>
                </a:lnTo>
                <a:lnTo>
                  <a:pt x="9720088" y="3485458"/>
                </a:lnTo>
                <a:cubicBezTo>
                  <a:pt x="9728242" y="3488745"/>
                  <a:pt x="9734572" y="3495338"/>
                  <a:pt x="9737228" y="3503473"/>
                </a:cubicBezTo>
                <a:lnTo>
                  <a:pt x="9737412" y="3504638"/>
                </a:lnTo>
                <a:lnTo>
                  <a:pt x="9772937" y="3630986"/>
                </a:lnTo>
                <a:cubicBezTo>
                  <a:pt x="9774637" y="3637031"/>
                  <a:pt x="9770872" y="3643245"/>
                  <a:pt x="9764529" y="3644865"/>
                </a:cubicBezTo>
                <a:lnTo>
                  <a:pt x="9764529" y="3644865"/>
                </a:lnTo>
                <a:cubicBezTo>
                  <a:pt x="9758186" y="3646485"/>
                  <a:pt x="9751666" y="3642897"/>
                  <a:pt x="9749966" y="3636852"/>
                </a:cubicBezTo>
                <a:lnTo>
                  <a:pt x="9738589" y="3596389"/>
                </a:lnTo>
                <a:lnTo>
                  <a:pt x="9738589" y="3609369"/>
                </a:lnTo>
                <a:cubicBezTo>
                  <a:pt x="9738589" y="3613355"/>
                  <a:pt x="9737742" y="3617152"/>
                  <a:pt x="9736209" y="3620606"/>
                </a:cubicBezTo>
                <a:lnTo>
                  <a:pt x="9735468" y="3621653"/>
                </a:lnTo>
                <a:lnTo>
                  <a:pt x="9724808" y="3744580"/>
                </a:lnTo>
                <a:lnTo>
                  <a:pt x="9700890" y="3744580"/>
                </a:lnTo>
                <a:lnTo>
                  <a:pt x="9694071" y="3665951"/>
                </a:lnTo>
                <a:lnTo>
                  <a:pt x="9687252" y="3744580"/>
                </a:lnTo>
                <a:lnTo>
                  <a:pt x="9663334" y="3744580"/>
                </a:lnTo>
                <a:lnTo>
                  <a:pt x="9652674" y="3621653"/>
                </a:lnTo>
                <a:lnTo>
                  <a:pt x="9651933" y="3620606"/>
                </a:lnTo>
                <a:cubicBezTo>
                  <a:pt x="9650400" y="3617152"/>
                  <a:pt x="9649552" y="3613355"/>
                  <a:pt x="9649552" y="3609369"/>
                </a:cubicBezTo>
                <a:lnTo>
                  <a:pt x="9649552" y="3595792"/>
                </a:lnTo>
                <a:lnTo>
                  <a:pt x="9638150" y="3636346"/>
                </a:lnTo>
                <a:cubicBezTo>
                  <a:pt x="9636450" y="3642391"/>
                  <a:pt x="9629930" y="3645978"/>
                  <a:pt x="9623587" y="3644358"/>
                </a:cubicBezTo>
                <a:lnTo>
                  <a:pt x="9623587" y="3644358"/>
                </a:lnTo>
                <a:cubicBezTo>
                  <a:pt x="9617244" y="3642739"/>
                  <a:pt x="9613479" y="3636525"/>
                  <a:pt x="9615179" y="3630479"/>
                </a:cubicBezTo>
                <a:lnTo>
                  <a:pt x="9651087" y="3502770"/>
                </a:lnTo>
                <a:cubicBezTo>
                  <a:pt x="9651511" y="3501259"/>
                  <a:pt x="9652238" y="3499901"/>
                  <a:pt x="9653187" y="3498740"/>
                </a:cubicBezTo>
                <a:lnTo>
                  <a:pt x="9653384" y="3498577"/>
                </a:lnTo>
                <a:lnTo>
                  <a:pt x="9654726" y="3495917"/>
                </a:lnTo>
                <a:cubicBezTo>
                  <a:pt x="9657992" y="3491310"/>
                  <a:pt x="9662618" y="3487649"/>
                  <a:pt x="9668054" y="3485458"/>
                </a:cubicBezTo>
                <a:lnTo>
                  <a:pt x="9678006" y="3483543"/>
                </a:lnTo>
                <a:lnTo>
                  <a:pt x="9680089" y="3475604"/>
                </a:lnTo>
                <a:lnTo>
                  <a:pt x="9669095" y="3473165"/>
                </a:lnTo>
                <a:cubicBezTo>
                  <a:pt x="9646066" y="3462463"/>
                  <a:pt x="9629907" y="3437406"/>
                  <a:pt x="9629907" y="3408203"/>
                </a:cubicBezTo>
                <a:cubicBezTo>
                  <a:pt x="9629907" y="3369265"/>
                  <a:pt x="9658634" y="3337700"/>
                  <a:pt x="9694071" y="3337700"/>
                </a:cubicBezTo>
                <a:close/>
                <a:moveTo>
                  <a:pt x="7527192" y="3336323"/>
                </a:moveTo>
                <a:cubicBezTo>
                  <a:pt x="7562629" y="3336323"/>
                  <a:pt x="7591356" y="3367888"/>
                  <a:pt x="7591356" y="3406826"/>
                </a:cubicBezTo>
                <a:cubicBezTo>
                  <a:pt x="7591356" y="3436029"/>
                  <a:pt x="7575197" y="3461086"/>
                  <a:pt x="7552168" y="3471788"/>
                </a:cubicBezTo>
                <a:lnTo>
                  <a:pt x="7541174" y="3474227"/>
                </a:lnTo>
                <a:lnTo>
                  <a:pt x="7543257" y="3482166"/>
                </a:lnTo>
                <a:lnTo>
                  <a:pt x="7553209" y="3484081"/>
                </a:lnTo>
                <a:cubicBezTo>
                  <a:pt x="7561363" y="3487368"/>
                  <a:pt x="7567693" y="3493961"/>
                  <a:pt x="7570349" y="3502096"/>
                </a:cubicBezTo>
                <a:lnTo>
                  <a:pt x="7570534" y="3503261"/>
                </a:lnTo>
                <a:lnTo>
                  <a:pt x="7606058" y="3629609"/>
                </a:lnTo>
                <a:cubicBezTo>
                  <a:pt x="7607758" y="3635654"/>
                  <a:pt x="7603994" y="3641868"/>
                  <a:pt x="7597650" y="3643488"/>
                </a:cubicBezTo>
                <a:lnTo>
                  <a:pt x="7597650" y="3643488"/>
                </a:lnTo>
                <a:cubicBezTo>
                  <a:pt x="7591307" y="3645108"/>
                  <a:pt x="7584787" y="3641520"/>
                  <a:pt x="7583087" y="3635475"/>
                </a:cubicBezTo>
                <a:lnTo>
                  <a:pt x="7571711" y="3595012"/>
                </a:lnTo>
                <a:lnTo>
                  <a:pt x="7571711" y="3607992"/>
                </a:lnTo>
                <a:cubicBezTo>
                  <a:pt x="7571711" y="3611978"/>
                  <a:pt x="7570863" y="3615775"/>
                  <a:pt x="7569330" y="3619229"/>
                </a:cubicBezTo>
                <a:lnTo>
                  <a:pt x="7568589" y="3620276"/>
                </a:lnTo>
                <a:lnTo>
                  <a:pt x="7557929" y="3743203"/>
                </a:lnTo>
                <a:lnTo>
                  <a:pt x="7534011" y="3743203"/>
                </a:lnTo>
                <a:lnTo>
                  <a:pt x="7527192" y="3664574"/>
                </a:lnTo>
                <a:lnTo>
                  <a:pt x="7520373" y="3743203"/>
                </a:lnTo>
                <a:lnTo>
                  <a:pt x="7496455" y="3743203"/>
                </a:lnTo>
                <a:lnTo>
                  <a:pt x="7485795" y="3620276"/>
                </a:lnTo>
                <a:lnTo>
                  <a:pt x="7485054" y="3619229"/>
                </a:lnTo>
                <a:cubicBezTo>
                  <a:pt x="7483521" y="3615775"/>
                  <a:pt x="7482673" y="3611978"/>
                  <a:pt x="7482673" y="3607992"/>
                </a:cubicBezTo>
                <a:lnTo>
                  <a:pt x="7482673" y="3594415"/>
                </a:lnTo>
                <a:lnTo>
                  <a:pt x="7471271" y="3634969"/>
                </a:lnTo>
                <a:cubicBezTo>
                  <a:pt x="7469571" y="3641014"/>
                  <a:pt x="7463051" y="3644601"/>
                  <a:pt x="7456708" y="3642981"/>
                </a:cubicBezTo>
                <a:lnTo>
                  <a:pt x="7456708" y="3642981"/>
                </a:lnTo>
                <a:cubicBezTo>
                  <a:pt x="7450365" y="3641362"/>
                  <a:pt x="7446601" y="3635148"/>
                  <a:pt x="7448300" y="3629102"/>
                </a:cubicBezTo>
                <a:lnTo>
                  <a:pt x="7484208" y="3501393"/>
                </a:lnTo>
                <a:cubicBezTo>
                  <a:pt x="7484633" y="3499882"/>
                  <a:pt x="7485359" y="3498524"/>
                  <a:pt x="7486308" y="3497363"/>
                </a:cubicBezTo>
                <a:lnTo>
                  <a:pt x="7486505" y="3497200"/>
                </a:lnTo>
                <a:lnTo>
                  <a:pt x="7487847" y="3494540"/>
                </a:lnTo>
                <a:cubicBezTo>
                  <a:pt x="7491113" y="3489933"/>
                  <a:pt x="7495739" y="3486272"/>
                  <a:pt x="7501175" y="3484081"/>
                </a:cubicBezTo>
                <a:lnTo>
                  <a:pt x="7511128" y="3482166"/>
                </a:lnTo>
                <a:lnTo>
                  <a:pt x="7513210" y="3474227"/>
                </a:lnTo>
                <a:lnTo>
                  <a:pt x="7502216" y="3471788"/>
                </a:lnTo>
                <a:cubicBezTo>
                  <a:pt x="7479187" y="3461086"/>
                  <a:pt x="7463028" y="3436029"/>
                  <a:pt x="7463028" y="3406826"/>
                </a:cubicBezTo>
                <a:cubicBezTo>
                  <a:pt x="7463028" y="3367888"/>
                  <a:pt x="7491755" y="3336323"/>
                  <a:pt x="7527192" y="3336323"/>
                </a:cubicBezTo>
                <a:close/>
                <a:moveTo>
                  <a:pt x="2945772" y="3334883"/>
                </a:moveTo>
                <a:cubicBezTo>
                  <a:pt x="2981208" y="3334883"/>
                  <a:pt x="3009935" y="3366448"/>
                  <a:pt x="3009935" y="3405386"/>
                </a:cubicBezTo>
                <a:cubicBezTo>
                  <a:pt x="3009935" y="3434589"/>
                  <a:pt x="2993776" y="3459646"/>
                  <a:pt x="2970747" y="3470348"/>
                </a:cubicBezTo>
                <a:lnTo>
                  <a:pt x="2959754" y="3472787"/>
                </a:lnTo>
                <a:lnTo>
                  <a:pt x="2961835" y="3480726"/>
                </a:lnTo>
                <a:lnTo>
                  <a:pt x="2971789" y="3482641"/>
                </a:lnTo>
                <a:cubicBezTo>
                  <a:pt x="2979944" y="3485928"/>
                  <a:pt x="2986274" y="3492521"/>
                  <a:pt x="2988928" y="3500656"/>
                </a:cubicBezTo>
                <a:lnTo>
                  <a:pt x="2989113" y="3501821"/>
                </a:lnTo>
                <a:lnTo>
                  <a:pt x="3024636" y="3628169"/>
                </a:lnTo>
                <a:cubicBezTo>
                  <a:pt x="3026338" y="3634214"/>
                  <a:pt x="3022573" y="3640428"/>
                  <a:pt x="3016229" y="3642048"/>
                </a:cubicBezTo>
                <a:lnTo>
                  <a:pt x="3016229" y="3642048"/>
                </a:lnTo>
                <a:cubicBezTo>
                  <a:pt x="3009886" y="3643668"/>
                  <a:pt x="3003366" y="3640080"/>
                  <a:pt x="3001667" y="3634035"/>
                </a:cubicBezTo>
                <a:lnTo>
                  <a:pt x="2990289" y="3593572"/>
                </a:lnTo>
                <a:lnTo>
                  <a:pt x="2990289" y="3606552"/>
                </a:lnTo>
                <a:cubicBezTo>
                  <a:pt x="2990289" y="3610538"/>
                  <a:pt x="2989443" y="3614335"/>
                  <a:pt x="2987910" y="3617789"/>
                </a:cubicBezTo>
                <a:lnTo>
                  <a:pt x="2987170" y="3618836"/>
                </a:lnTo>
                <a:lnTo>
                  <a:pt x="2976507" y="3741763"/>
                </a:lnTo>
                <a:lnTo>
                  <a:pt x="2952591" y="3741763"/>
                </a:lnTo>
                <a:lnTo>
                  <a:pt x="2945772" y="3663134"/>
                </a:lnTo>
                <a:lnTo>
                  <a:pt x="2938952" y="3741763"/>
                </a:lnTo>
                <a:lnTo>
                  <a:pt x="2915034" y="3741763"/>
                </a:lnTo>
                <a:lnTo>
                  <a:pt x="2904374" y="3618836"/>
                </a:lnTo>
                <a:lnTo>
                  <a:pt x="2903633" y="3617789"/>
                </a:lnTo>
                <a:cubicBezTo>
                  <a:pt x="2902100" y="3614335"/>
                  <a:pt x="2901253" y="3610538"/>
                  <a:pt x="2901253" y="3606552"/>
                </a:cubicBezTo>
                <a:lnTo>
                  <a:pt x="2901253" y="3592975"/>
                </a:lnTo>
                <a:lnTo>
                  <a:pt x="2889850" y="3633529"/>
                </a:lnTo>
                <a:cubicBezTo>
                  <a:pt x="2888150" y="3639574"/>
                  <a:pt x="2881630" y="3643161"/>
                  <a:pt x="2875288" y="3641541"/>
                </a:cubicBezTo>
                <a:lnTo>
                  <a:pt x="2875288" y="3641541"/>
                </a:lnTo>
                <a:cubicBezTo>
                  <a:pt x="2868944" y="3639922"/>
                  <a:pt x="2865180" y="3633708"/>
                  <a:pt x="2866879" y="3627662"/>
                </a:cubicBezTo>
                <a:lnTo>
                  <a:pt x="2902787" y="3499953"/>
                </a:lnTo>
                <a:cubicBezTo>
                  <a:pt x="2903212" y="3498442"/>
                  <a:pt x="2903938" y="3497084"/>
                  <a:pt x="2904887" y="3495923"/>
                </a:cubicBezTo>
                <a:lnTo>
                  <a:pt x="2905084" y="3495760"/>
                </a:lnTo>
                <a:lnTo>
                  <a:pt x="2906426" y="3493100"/>
                </a:lnTo>
                <a:cubicBezTo>
                  <a:pt x="2909692" y="3488493"/>
                  <a:pt x="2914318" y="3484832"/>
                  <a:pt x="2919755" y="3482641"/>
                </a:cubicBezTo>
                <a:lnTo>
                  <a:pt x="2929706" y="3480726"/>
                </a:lnTo>
                <a:lnTo>
                  <a:pt x="2931789" y="3472787"/>
                </a:lnTo>
                <a:lnTo>
                  <a:pt x="2920796" y="3470348"/>
                </a:lnTo>
                <a:cubicBezTo>
                  <a:pt x="2897766" y="3459646"/>
                  <a:pt x="2881607" y="3434589"/>
                  <a:pt x="2881607" y="3405386"/>
                </a:cubicBezTo>
                <a:cubicBezTo>
                  <a:pt x="2881607" y="3366448"/>
                  <a:pt x="2910335" y="3334883"/>
                  <a:pt x="2945772" y="3334883"/>
                </a:cubicBezTo>
                <a:close/>
                <a:moveTo>
                  <a:pt x="10323799" y="3303195"/>
                </a:moveTo>
                <a:cubicBezTo>
                  <a:pt x="10359236" y="3303195"/>
                  <a:pt x="10387963" y="3334760"/>
                  <a:pt x="10387963" y="3373698"/>
                </a:cubicBezTo>
                <a:cubicBezTo>
                  <a:pt x="10387963" y="3402901"/>
                  <a:pt x="10371804" y="3427958"/>
                  <a:pt x="10348774" y="3438660"/>
                </a:cubicBezTo>
                <a:lnTo>
                  <a:pt x="10337781" y="3441099"/>
                </a:lnTo>
                <a:lnTo>
                  <a:pt x="10339863" y="3449038"/>
                </a:lnTo>
                <a:lnTo>
                  <a:pt x="10349816" y="3450953"/>
                </a:lnTo>
                <a:cubicBezTo>
                  <a:pt x="10357970" y="3454240"/>
                  <a:pt x="10364300" y="3460833"/>
                  <a:pt x="10366956" y="3468968"/>
                </a:cubicBezTo>
                <a:lnTo>
                  <a:pt x="10367140" y="3470133"/>
                </a:lnTo>
                <a:lnTo>
                  <a:pt x="10402665" y="3596481"/>
                </a:lnTo>
                <a:cubicBezTo>
                  <a:pt x="10404365" y="3602526"/>
                  <a:pt x="10400600" y="3608740"/>
                  <a:pt x="10394257" y="3610360"/>
                </a:cubicBezTo>
                <a:lnTo>
                  <a:pt x="10394257" y="3610360"/>
                </a:lnTo>
                <a:cubicBezTo>
                  <a:pt x="10387914" y="3611980"/>
                  <a:pt x="10381394" y="3608392"/>
                  <a:pt x="10379694" y="3602347"/>
                </a:cubicBezTo>
                <a:lnTo>
                  <a:pt x="10368317" y="3561884"/>
                </a:lnTo>
                <a:lnTo>
                  <a:pt x="10368317" y="3574864"/>
                </a:lnTo>
                <a:cubicBezTo>
                  <a:pt x="10368317" y="3578850"/>
                  <a:pt x="10367470" y="3582647"/>
                  <a:pt x="10365937" y="3586101"/>
                </a:cubicBezTo>
                <a:lnTo>
                  <a:pt x="10365196" y="3587148"/>
                </a:lnTo>
                <a:lnTo>
                  <a:pt x="10354536" y="3710075"/>
                </a:lnTo>
                <a:lnTo>
                  <a:pt x="10330618" y="3710075"/>
                </a:lnTo>
                <a:lnTo>
                  <a:pt x="10323799" y="3631446"/>
                </a:lnTo>
                <a:lnTo>
                  <a:pt x="10316980" y="3710075"/>
                </a:lnTo>
                <a:lnTo>
                  <a:pt x="10293062" y="3710075"/>
                </a:lnTo>
                <a:lnTo>
                  <a:pt x="10282402" y="3587148"/>
                </a:lnTo>
                <a:lnTo>
                  <a:pt x="10281661" y="3586101"/>
                </a:lnTo>
                <a:cubicBezTo>
                  <a:pt x="10280128" y="3582647"/>
                  <a:pt x="10279280" y="3578850"/>
                  <a:pt x="10279280" y="3574864"/>
                </a:cubicBezTo>
                <a:lnTo>
                  <a:pt x="10279280" y="3561287"/>
                </a:lnTo>
                <a:lnTo>
                  <a:pt x="10267878" y="3601841"/>
                </a:lnTo>
                <a:cubicBezTo>
                  <a:pt x="10266178" y="3607886"/>
                  <a:pt x="10259658" y="3611473"/>
                  <a:pt x="10253315" y="3609853"/>
                </a:cubicBezTo>
                <a:lnTo>
                  <a:pt x="10253315" y="3609853"/>
                </a:lnTo>
                <a:cubicBezTo>
                  <a:pt x="10246972" y="3608234"/>
                  <a:pt x="10243207" y="3602020"/>
                  <a:pt x="10244907" y="3595974"/>
                </a:cubicBezTo>
                <a:lnTo>
                  <a:pt x="10280815" y="3468265"/>
                </a:lnTo>
                <a:cubicBezTo>
                  <a:pt x="10281239" y="3466754"/>
                  <a:pt x="10281966" y="3465396"/>
                  <a:pt x="10282915" y="3464235"/>
                </a:cubicBezTo>
                <a:lnTo>
                  <a:pt x="10283112" y="3464072"/>
                </a:lnTo>
                <a:lnTo>
                  <a:pt x="10284454" y="3461412"/>
                </a:lnTo>
                <a:cubicBezTo>
                  <a:pt x="10287720" y="3456805"/>
                  <a:pt x="10292346" y="3453144"/>
                  <a:pt x="10297782" y="3450953"/>
                </a:cubicBezTo>
                <a:lnTo>
                  <a:pt x="10307734" y="3449038"/>
                </a:lnTo>
                <a:lnTo>
                  <a:pt x="10309817" y="3441099"/>
                </a:lnTo>
                <a:lnTo>
                  <a:pt x="10298823" y="3438660"/>
                </a:lnTo>
                <a:cubicBezTo>
                  <a:pt x="10275794" y="3427958"/>
                  <a:pt x="10259635" y="3402901"/>
                  <a:pt x="10259635" y="3373698"/>
                </a:cubicBezTo>
                <a:cubicBezTo>
                  <a:pt x="10259635" y="3334760"/>
                  <a:pt x="10288362" y="3303195"/>
                  <a:pt x="10323799" y="3303195"/>
                </a:cubicBezTo>
                <a:close/>
                <a:moveTo>
                  <a:pt x="4071085" y="3267250"/>
                </a:moveTo>
                <a:cubicBezTo>
                  <a:pt x="4106520" y="3267250"/>
                  <a:pt x="4135248" y="3298815"/>
                  <a:pt x="4135248" y="3337753"/>
                </a:cubicBezTo>
                <a:cubicBezTo>
                  <a:pt x="4135248" y="3366956"/>
                  <a:pt x="4119091" y="3392013"/>
                  <a:pt x="4096059" y="3402715"/>
                </a:cubicBezTo>
                <a:lnTo>
                  <a:pt x="4085066" y="3405154"/>
                </a:lnTo>
                <a:lnTo>
                  <a:pt x="4087149" y="3413093"/>
                </a:lnTo>
                <a:lnTo>
                  <a:pt x="4097100" y="3415008"/>
                </a:lnTo>
                <a:cubicBezTo>
                  <a:pt x="4105255" y="3418295"/>
                  <a:pt x="4111585" y="3424888"/>
                  <a:pt x="4114241" y="3433023"/>
                </a:cubicBezTo>
                <a:lnTo>
                  <a:pt x="4114425" y="3434188"/>
                </a:lnTo>
                <a:lnTo>
                  <a:pt x="4149950" y="3560536"/>
                </a:lnTo>
                <a:cubicBezTo>
                  <a:pt x="4151650" y="3566581"/>
                  <a:pt x="4147885" y="3572795"/>
                  <a:pt x="4141542" y="3574415"/>
                </a:cubicBezTo>
                <a:lnTo>
                  <a:pt x="4141542" y="3574415"/>
                </a:lnTo>
                <a:cubicBezTo>
                  <a:pt x="4135199" y="3576035"/>
                  <a:pt x="4128680" y="3572447"/>
                  <a:pt x="4126980" y="3566402"/>
                </a:cubicBezTo>
                <a:lnTo>
                  <a:pt x="4115602" y="3525939"/>
                </a:lnTo>
                <a:lnTo>
                  <a:pt x="4115602" y="3538919"/>
                </a:lnTo>
                <a:cubicBezTo>
                  <a:pt x="4115602" y="3542905"/>
                  <a:pt x="4114757" y="3546702"/>
                  <a:pt x="4113222" y="3550156"/>
                </a:cubicBezTo>
                <a:lnTo>
                  <a:pt x="4112481" y="3551203"/>
                </a:lnTo>
                <a:lnTo>
                  <a:pt x="4101821" y="3674130"/>
                </a:lnTo>
                <a:lnTo>
                  <a:pt x="4077902" y="3674130"/>
                </a:lnTo>
                <a:lnTo>
                  <a:pt x="4071085" y="3595501"/>
                </a:lnTo>
                <a:lnTo>
                  <a:pt x="4064265" y="3674130"/>
                </a:lnTo>
                <a:lnTo>
                  <a:pt x="4040347" y="3674130"/>
                </a:lnTo>
                <a:lnTo>
                  <a:pt x="4029687" y="3551203"/>
                </a:lnTo>
                <a:lnTo>
                  <a:pt x="4028946" y="3550156"/>
                </a:lnTo>
                <a:cubicBezTo>
                  <a:pt x="4027414" y="3546702"/>
                  <a:pt x="4026565" y="3542905"/>
                  <a:pt x="4026565" y="3538919"/>
                </a:cubicBezTo>
                <a:lnTo>
                  <a:pt x="4026565" y="3525342"/>
                </a:lnTo>
                <a:lnTo>
                  <a:pt x="4015163" y="3565896"/>
                </a:lnTo>
                <a:cubicBezTo>
                  <a:pt x="4013464" y="3571941"/>
                  <a:pt x="4006943" y="3575528"/>
                  <a:pt x="4000600" y="3573908"/>
                </a:cubicBezTo>
                <a:lnTo>
                  <a:pt x="4000600" y="3573908"/>
                </a:lnTo>
                <a:cubicBezTo>
                  <a:pt x="3994257" y="3572289"/>
                  <a:pt x="3990492" y="3566075"/>
                  <a:pt x="3992192" y="3560029"/>
                </a:cubicBezTo>
                <a:lnTo>
                  <a:pt x="4028100" y="3432320"/>
                </a:lnTo>
                <a:cubicBezTo>
                  <a:pt x="4028525" y="3430809"/>
                  <a:pt x="4029252" y="3429451"/>
                  <a:pt x="4030201" y="3428290"/>
                </a:cubicBezTo>
                <a:lnTo>
                  <a:pt x="4030398" y="3428127"/>
                </a:lnTo>
                <a:lnTo>
                  <a:pt x="4031739" y="3425467"/>
                </a:lnTo>
                <a:cubicBezTo>
                  <a:pt x="4035005" y="3420860"/>
                  <a:pt x="4039631" y="3417199"/>
                  <a:pt x="4045067" y="3415008"/>
                </a:cubicBezTo>
                <a:lnTo>
                  <a:pt x="4055020" y="3413093"/>
                </a:lnTo>
                <a:lnTo>
                  <a:pt x="4057102" y="3405154"/>
                </a:lnTo>
                <a:lnTo>
                  <a:pt x="4046108" y="3402715"/>
                </a:lnTo>
                <a:cubicBezTo>
                  <a:pt x="4023080" y="3392013"/>
                  <a:pt x="4006920" y="3366956"/>
                  <a:pt x="4006920" y="3337753"/>
                </a:cubicBezTo>
                <a:cubicBezTo>
                  <a:pt x="4006920" y="3298815"/>
                  <a:pt x="4035647" y="3267250"/>
                  <a:pt x="4071085" y="3267250"/>
                </a:cubicBezTo>
                <a:close/>
                <a:moveTo>
                  <a:pt x="6172107" y="3212373"/>
                </a:moveTo>
                <a:cubicBezTo>
                  <a:pt x="6207544" y="3212373"/>
                  <a:pt x="6236271" y="3243938"/>
                  <a:pt x="6236271" y="3282875"/>
                </a:cubicBezTo>
                <a:cubicBezTo>
                  <a:pt x="6236271" y="3312078"/>
                  <a:pt x="6220112" y="3337135"/>
                  <a:pt x="6197083" y="3347837"/>
                </a:cubicBezTo>
                <a:lnTo>
                  <a:pt x="6186089" y="3350276"/>
                </a:lnTo>
                <a:lnTo>
                  <a:pt x="6188172" y="3358215"/>
                </a:lnTo>
                <a:lnTo>
                  <a:pt x="6198124" y="3360130"/>
                </a:lnTo>
                <a:cubicBezTo>
                  <a:pt x="6206278" y="3363417"/>
                  <a:pt x="6212608" y="3370010"/>
                  <a:pt x="6215264" y="3378145"/>
                </a:cubicBezTo>
                <a:lnTo>
                  <a:pt x="6215449" y="3379310"/>
                </a:lnTo>
                <a:lnTo>
                  <a:pt x="6250973" y="3505658"/>
                </a:lnTo>
                <a:cubicBezTo>
                  <a:pt x="6252673" y="3511703"/>
                  <a:pt x="6248909" y="3517917"/>
                  <a:pt x="6242565" y="3519537"/>
                </a:cubicBezTo>
                <a:lnTo>
                  <a:pt x="6242565" y="3519537"/>
                </a:lnTo>
                <a:cubicBezTo>
                  <a:pt x="6236222" y="3521157"/>
                  <a:pt x="6229702" y="3517569"/>
                  <a:pt x="6228002" y="3511524"/>
                </a:cubicBezTo>
                <a:lnTo>
                  <a:pt x="6216626" y="3471061"/>
                </a:lnTo>
                <a:lnTo>
                  <a:pt x="6216626" y="3484041"/>
                </a:lnTo>
                <a:cubicBezTo>
                  <a:pt x="6216626" y="3488027"/>
                  <a:pt x="6215778" y="3491824"/>
                  <a:pt x="6214245" y="3495278"/>
                </a:cubicBezTo>
                <a:lnTo>
                  <a:pt x="6213504" y="3496325"/>
                </a:lnTo>
                <a:lnTo>
                  <a:pt x="6202844" y="3619252"/>
                </a:lnTo>
                <a:lnTo>
                  <a:pt x="6178926" y="3619252"/>
                </a:lnTo>
                <a:lnTo>
                  <a:pt x="6172107" y="3540623"/>
                </a:lnTo>
                <a:lnTo>
                  <a:pt x="6165288" y="3619252"/>
                </a:lnTo>
                <a:lnTo>
                  <a:pt x="6141370" y="3619252"/>
                </a:lnTo>
                <a:lnTo>
                  <a:pt x="6130710" y="3496325"/>
                </a:lnTo>
                <a:lnTo>
                  <a:pt x="6129969" y="3495278"/>
                </a:lnTo>
                <a:cubicBezTo>
                  <a:pt x="6128436" y="3491824"/>
                  <a:pt x="6127588" y="3488027"/>
                  <a:pt x="6127588" y="3484041"/>
                </a:cubicBezTo>
                <a:lnTo>
                  <a:pt x="6127588" y="3470464"/>
                </a:lnTo>
                <a:lnTo>
                  <a:pt x="6116186" y="3511018"/>
                </a:lnTo>
                <a:cubicBezTo>
                  <a:pt x="6114486" y="3517063"/>
                  <a:pt x="6107966" y="3520650"/>
                  <a:pt x="6101623" y="3519030"/>
                </a:cubicBezTo>
                <a:lnTo>
                  <a:pt x="6101623" y="3519030"/>
                </a:lnTo>
                <a:cubicBezTo>
                  <a:pt x="6095280" y="3517411"/>
                  <a:pt x="6091516" y="3511197"/>
                  <a:pt x="6093215" y="3505151"/>
                </a:cubicBezTo>
                <a:lnTo>
                  <a:pt x="6129123" y="3377442"/>
                </a:lnTo>
                <a:cubicBezTo>
                  <a:pt x="6129548" y="3375931"/>
                  <a:pt x="6130274" y="3374573"/>
                  <a:pt x="6131223" y="3373412"/>
                </a:cubicBezTo>
                <a:lnTo>
                  <a:pt x="6131420" y="3373249"/>
                </a:lnTo>
                <a:lnTo>
                  <a:pt x="6132762" y="3370589"/>
                </a:lnTo>
                <a:cubicBezTo>
                  <a:pt x="6136028" y="3365982"/>
                  <a:pt x="6140654" y="3362321"/>
                  <a:pt x="6146090" y="3360130"/>
                </a:cubicBezTo>
                <a:lnTo>
                  <a:pt x="6156043" y="3358215"/>
                </a:lnTo>
                <a:lnTo>
                  <a:pt x="6158125" y="3350276"/>
                </a:lnTo>
                <a:lnTo>
                  <a:pt x="6147131" y="3347837"/>
                </a:lnTo>
                <a:cubicBezTo>
                  <a:pt x="6124102" y="3337135"/>
                  <a:pt x="6107943" y="3312078"/>
                  <a:pt x="6107943" y="3282875"/>
                </a:cubicBezTo>
                <a:cubicBezTo>
                  <a:pt x="6107943" y="3243938"/>
                  <a:pt x="6136670" y="3212373"/>
                  <a:pt x="6172107" y="3212373"/>
                </a:cubicBezTo>
                <a:close/>
                <a:moveTo>
                  <a:pt x="824684" y="3202014"/>
                </a:moveTo>
                <a:cubicBezTo>
                  <a:pt x="860121" y="3202014"/>
                  <a:pt x="888848" y="3233580"/>
                  <a:pt x="888848" y="3272517"/>
                </a:cubicBezTo>
                <a:cubicBezTo>
                  <a:pt x="888848" y="3301720"/>
                  <a:pt x="872689" y="3326777"/>
                  <a:pt x="849660" y="3337479"/>
                </a:cubicBezTo>
                <a:lnTo>
                  <a:pt x="838666" y="3339918"/>
                </a:lnTo>
                <a:lnTo>
                  <a:pt x="840748" y="3347857"/>
                </a:lnTo>
                <a:lnTo>
                  <a:pt x="850701" y="3349772"/>
                </a:lnTo>
                <a:cubicBezTo>
                  <a:pt x="858856" y="3353059"/>
                  <a:pt x="865186" y="3359652"/>
                  <a:pt x="867841" y="3367787"/>
                </a:cubicBezTo>
                <a:lnTo>
                  <a:pt x="868026" y="3368952"/>
                </a:lnTo>
                <a:lnTo>
                  <a:pt x="903550" y="3495300"/>
                </a:lnTo>
                <a:cubicBezTo>
                  <a:pt x="905250" y="3501345"/>
                  <a:pt x="901485" y="3507559"/>
                  <a:pt x="895143" y="3509179"/>
                </a:cubicBezTo>
                <a:lnTo>
                  <a:pt x="895143" y="3509179"/>
                </a:lnTo>
                <a:cubicBezTo>
                  <a:pt x="888799" y="3510799"/>
                  <a:pt x="882279" y="3507211"/>
                  <a:pt x="880580" y="3501166"/>
                </a:cubicBezTo>
                <a:lnTo>
                  <a:pt x="869203" y="3460703"/>
                </a:lnTo>
                <a:lnTo>
                  <a:pt x="869203" y="3473683"/>
                </a:lnTo>
                <a:cubicBezTo>
                  <a:pt x="869203" y="3477669"/>
                  <a:pt x="868355" y="3481466"/>
                  <a:pt x="866822" y="3484920"/>
                </a:cubicBezTo>
                <a:lnTo>
                  <a:pt x="866082" y="3485967"/>
                </a:lnTo>
                <a:lnTo>
                  <a:pt x="855421" y="3608894"/>
                </a:lnTo>
                <a:lnTo>
                  <a:pt x="831503" y="3608894"/>
                </a:lnTo>
                <a:lnTo>
                  <a:pt x="824684" y="3530265"/>
                </a:lnTo>
                <a:lnTo>
                  <a:pt x="817866" y="3608894"/>
                </a:lnTo>
                <a:lnTo>
                  <a:pt x="793947" y="3608894"/>
                </a:lnTo>
                <a:lnTo>
                  <a:pt x="783287" y="3485967"/>
                </a:lnTo>
                <a:lnTo>
                  <a:pt x="782546" y="3484920"/>
                </a:lnTo>
                <a:cubicBezTo>
                  <a:pt x="781013" y="3481466"/>
                  <a:pt x="780166" y="3477669"/>
                  <a:pt x="780166" y="3473683"/>
                </a:cubicBezTo>
                <a:lnTo>
                  <a:pt x="780166" y="3460106"/>
                </a:lnTo>
                <a:lnTo>
                  <a:pt x="768763" y="3500660"/>
                </a:lnTo>
                <a:cubicBezTo>
                  <a:pt x="767063" y="3506705"/>
                  <a:pt x="760543" y="3510292"/>
                  <a:pt x="754200" y="3508672"/>
                </a:cubicBezTo>
                <a:lnTo>
                  <a:pt x="754200" y="3508672"/>
                </a:lnTo>
                <a:cubicBezTo>
                  <a:pt x="747857" y="3507053"/>
                  <a:pt x="744093" y="3500839"/>
                  <a:pt x="745792" y="3494793"/>
                </a:cubicBezTo>
                <a:lnTo>
                  <a:pt x="781700" y="3367084"/>
                </a:lnTo>
                <a:cubicBezTo>
                  <a:pt x="782125" y="3365573"/>
                  <a:pt x="782851" y="3364215"/>
                  <a:pt x="783800" y="3363054"/>
                </a:cubicBezTo>
                <a:lnTo>
                  <a:pt x="783997" y="3362891"/>
                </a:lnTo>
                <a:lnTo>
                  <a:pt x="785339" y="3360231"/>
                </a:lnTo>
                <a:cubicBezTo>
                  <a:pt x="788606" y="3355624"/>
                  <a:pt x="793231" y="3351963"/>
                  <a:pt x="798667" y="3349772"/>
                </a:cubicBezTo>
                <a:lnTo>
                  <a:pt x="808620" y="3347857"/>
                </a:lnTo>
                <a:lnTo>
                  <a:pt x="810702" y="3339918"/>
                </a:lnTo>
                <a:lnTo>
                  <a:pt x="799709" y="3337479"/>
                </a:lnTo>
                <a:cubicBezTo>
                  <a:pt x="776679" y="3326777"/>
                  <a:pt x="760520" y="3301720"/>
                  <a:pt x="760520" y="3272517"/>
                </a:cubicBezTo>
                <a:cubicBezTo>
                  <a:pt x="760520" y="3233580"/>
                  <a:pt x="789247" y="3202014"/>
                  <a:pt x="824684" y="3202014"/>
                </a:cubicBezTo>
                <a:close/>
                <a:moveTo>
                  <a:pt x="3320406" y="3145159"/>
                </a:moveTo>
                <a:cubicBezTo>
                  <a:pt x="3355843" y="3145159"/>
                  <a:pt x="3384570" y="3176726"/>
                  <a:pt x="3384570" y="3215665"/>
                </a:cubicBezTo>
                <a:cubicBezTo>
                  <a:pt x="3384570" y="3244868"/>
                  <a:pt x="3368411" y="3269921"/>
                  <a:pt x="3345383" y="3280624"/>
                </a:cubicBezTo>
                <a:lnTo>
                  <a:pt x="3334387" y="3283062"/>
                </a:lnTo>
                <a:lnTo>
                  <a:pt x="3336471" y="3291002"/>
                </a:lnTo>
                <a:lnTo>
                  <a:pt x="3346423" y="3292917"/>
                </a:lnTo>
                <a:cubicBezTo>
                  <a:pt x="3354577" y="3296203"/>
                  <a:pt x="3360906" y="3302796"/>
                  <a:pt x="3363563" y="3310932"/>
                </a:cubicBezTo>
                <a:lnTo>
                  <a:pt x="3363748" y="3312096"/>
                </a:lnTo>
                <a:lnTo>
                  <a:pt x="3399273" y="3438443"/>
                </a:lnTo>
                <a:cubicBezTo>
                  <a:pt x="3400971" y="3444489"/>
                  <a:pt x="3397208" y="3450702"/>
                  <a:pt x="3390865" y="3452322"/>
                </a:cubicBezTo>
                <a:lnTo>
                  <a:pt x="3390865" y="3452322"/>
                </a:lnTo>
                <a:cubicBezTo>
                  <a:pt x="3384522" y="3453942"/>
                  <a:pt x="3378001" y="3450354"/>
                  <a:pt x="3376302" y="3444309"/>
                </a:cubicBezTo>
                <a:lnTo>
                  <a:pt x="3364925" y="3403847"/>
                </a:lnTo>
                <a:lnTo>
                  <a:pt x="3364925" y="3416826"/>
                </a:lnTo>
                <a:cubicBezTo>
                  <a:pt x="3364925" y="3420812"/>
                  <a:pt x="3364077" y="3424609"/>
                  <a:pt x="3362545" y="3428063"/>
                </a:cubicBezTo>
                <a:lnTo>
                  <a:pt x="3361803" y="3429110"/>
                </a:lnTo>
                <a:lnTo>
                  <a:pt x="3351143" y="3552037"/>
                </a:lnTo>
                <a:lnTo>
                  <a:pt x="3327224" y="3552037"/>
                </a:lnTo>
                <a:lnTo>
                  <a:pt x="3320406" y="3473408"/>
                </a:lnTo>
                <a:lnTo>
                  <a:pt x="3313588" y="3552037"/>
                </a:lnTo>
                <a:lnTo>
                  <a:pt x="3289669" y="3552037"/>
                </a:lnTo>
                <a:lnTo>
                  <a:pt x="3279008" y="3429110"/>
                </a:lnTo>
                <a:lnTo>
                  <a:pt x="3278268" y="3428063"/>
                </a:lnTo>
                <a:cubicBezTo>
                  <a:pt x="3276736" y="3424609"/>
                  <a:pt x="3275887" y="3420812"/>
                  <a:pt x="3275887" y="3416826"/>
                </a:cubicBezTo>
                <a:lnTo>
                  <a:pt x="3275887" y="3403249"/>
                </a:lnTo>
                <a:lnTo>
                  <a:pt x="3264485" y="3443803"/>
                </a:lnTo>
                <a:cubicBezTo>
                  <a:pt x="3262784" y="3449848"/>
                  <a:pt x="3256266" y="3453436"/>
                  <a:pt x="3249922" y="3451815"/>
                </a:cubicBezTo>
                <a:lnTo>
                  <a:pt x="3249923" y="3451815"/>
                </a:lnTo>
                <a:cubicBezTo>
                  <a:pt x="3243579" y="3450196"/>
                  <a:pt x="3239815" y="3443982"/>
                  <a:pt x="3241515" y="3437936"/>
                </a:cubicBezTo>
                <a:lnTo>
                  <a:pt x="3277421" y="3310229"/>
                </a:lnTo>
                <a:cubicBezTo>
                  <a:pt x="3277846" y="3308717"/>
                  <a:pt x="3278572" y="3307359"/>
                  <a:pt x="3279521" y="3306198"/>
                </a:cubicBezTo>
                <a:lnTo>
                  <a:pt x="3279718" y="3306036"/>
                </a:lnTo>
                <a:lnTo>
                  <a:pt x="3281062" y="3303376"/>
                </a:lnTo>
                <a:cubicBezTo>
                  <a:pt x="3284328" y="3298768"/>
                  <a:pt x="3288952" y="3295107"/>
                  <a:pt x="3294388" y="3292917"/>
                </a:cubicBezTo>
                <a:lnTo>
                  <a:pt x="3304342" y="3291002"/>
                </a:lnTo>
                <a:lnTo>
                  <a:pt x="3306424" y="3283062"/>
                </a:lnTo>
                <a:lnTo>
                  <a:pt x="3295430" y="3280624"/>
                </a:lnTo>
                <a:cubicBezTo>
                  <a:pt x="3272401" y="3269921"/>
                  <a:pt x="3256242" y="3244868"/>
                  <a:pt x="3256242" y="3215665"/>
                </a:cubicBezTo>
                <a:cubicBezTo>
                  <a:pt x="3256242" y="3176726"/>
                  <a:pt x="3284969" y="3145159"/>
                  <a:pt x="3320406" y="3145159"/>
                </a:cubicBezTo>
                <a:close/>
                <a:moveTo>
                  <a:pt x="238307" y="3132885"/>
                </a:moveTo>
                <a:cubicBezTo>
                  <a:pt x="273744" y="3132885"/>
                  <a:pt x="302471" y="3164450"/>
                  <a:pt x="302471" y="3203388"/>
                </a:cubicBezTo>
                <a:cubicBezTo>
                  <a:pt x="302471" y="3232592"/>
                  <a:pt x="286312" y="3257647"/>
                  <a:pt x="263282" y="3268349"/>
                </a:cubicBezTo>
                <a:lnTo>
                  <a:pt x="252289" y="3270788"/>
                </a:lnTo>
                <a:lnTo>
                  <a:pt x="254371" y="3278726"/>
                </a:lnTo>
                <a:lnTo>
                  <a:pt x="264324" y="3280641"/>
                </a:lnTo>
                <a:cubicBezTo>
                  <a:pt x="272478" y="3283928"/>
                  <a:pt x="278808" y="3290521"/>
                  <a:pt x="281463" y="3298656"/>
                </a:cubicBezTo>
                <a:lnTo>
                  <a:pt x="281648" y="3299821"/>
                </a:lnTo>
                <a:lnTo>
                  <a:pt x="317173" y="3426169"/>
                </a:lnTo>
                <a:cubicBezTo>
                  <a:pt x="318872" y="3432214"/>
                  <a:pt x="315108" y="3438428"/>
                  <a:pt x="308765" y="3440048"/>
                </a:cubicBezTo>
                <a:lnTo>
                  <a:pt x="308765" y="3440048"/>
                </a:lnTo>
                <a:cubicBezTo>
                  <a:pt x="302422" y="3441668"/>
                  <a:pt x="295902" y="3438080"/>
                  <a:pt x="294202" y="3432035"/>
                </a:cubicBezTo>
                <a:lnTo>
                  <a:pt x="282825" y="3391572"/>
                </a:lnTo>
                <a:lnTo>
                  <a:pt x="282825" y="3404552"/>
                </a:lnTo>
                <a:cubicBezTo>
                  <a:pt x="282825" y="3408538"/>
                  <a:pt x="281978" y="3412335"/>
                  <a:pt x="280445" y="3415789"/>
                </a:cubicBezTo>
                <a:lnTo>
                  <a:pt x="279704" y="3416836"/>
                </a:lnTo>
                <a:lnTo>
                  <a:pt x="269044" y="3539763"/>
                </a:lnTo>
                <a:lnTo>
                  <a:pt x="245126" y="3539763"/>
                </a:lnTo>
                <a:lnTo>
                  <a:pt x="238307" y="3461134"/>
                </a:lnTo>
                <a:lnTo>
                  <a:pt x="231488" y="3539763"/>
                </a:lnTo>
                <a:lnTo>
                  <a:pt x="207570" y="3539763"/>
                </a:lnTo>
                <a:lnTo>
                  <a:pt x="196910" y="3416836"/>
                </a:lnTo>
                <a:lnTo>
                  <a:pt x="196169" y="3415789"/>
                </a:lnTo>
                <a:cubicBezTo>
                  <a:pt x="194636" y="3412335"/>
                  <a:pt x="193788" y="3408538"/>
                  <a:pt x="193788" y="3404552"/>
                </a:cubicBezTo>
                <a:lnTo>
                  <a:pt x="193788" y="3390975"/>
                </a:lnTo>
                <a:lnTo>
                  <a:pt x="182385" y="3431529"/>
                </a:lnTo>
                <a:cubicBezTo>
                  <a:pt x="180686" y="3437574"/>
                  <a:pt x="174166" y="3441161"/>
                  <a:pt x="167823" y="3439541"/>
                </a:cubicBezTo>
                <a:lnTo>
                  <a:pt x="167823" y="3439541"/>
                </a:lnTo>
                <a:cubicBezTo>
                  <a:pt x="161480" y="3437922"/>
                  <a:pt x="157715" y="3431708"/>
                  <a:pt x="159415" y="3425662"/>
                </a:cubicBezTo>
                <a:lnTo>
                  <a:pt x="195323" y="3297953"/>
                </a:lnTo>
                <a:cubicBezTo>
                  <a:pt x="195747" y="3296442"/>
                  <a:pt x="196474" y="3295084"/>
                  <a:pt x="197423" y="3293923"/>
                </a:cubicBezTo>
                <a:lnTo>
                  <a:pt x="197620" y="3293760"/>
                </a:lnTo>
                <a:lnTo>
                  <a:pt x="198962" y="3291100"/>
                </a:lnTo>
                <a:cubicBezTo>
                  <a:pt x="202228" y="3286493"/>
                  <a:pt x="206854" y="3282832"/>
                  <a:pt x="212290" y="3280641"/>
                </a:cubicBezTo>
                <a:lnTo>
                  <a:pt x="222242" y="3278726"/>
                </a:lnTo>
                <a:lnTo>
                  <a:pt x="224325" y="3270788"/>
                </a:lnTo>
                <a:lnTo>
                  <a:pt x="213331" y="3268349"/>
                </a:lnTo>
                <a:cubicBezTo>
                  <a:pt x="190302" y="3257647"/>
                  <a:pt x="174143" y="3232592"/>
                  <a:pt x="174143" y="3203388"/>
                </a:cubicBezTo>
                <a:cubicBezTo>
                  <a:pt x="174143" y="3164450"/>
                  <a:pt x="202870" y="3132885"/>
                  <a:pt x="238307" y="3132885"/>
                </a:cubicBezTo>
                <a:close/>
                <a:moveTo>
                  <a:pt x="11005287" y="3104787"/>
                </a:moveTo>
                <a:cubicBezTo>
                  <a:pt x="11040724" y="3104787"/>
                  <a:pt x="11069451" y="3136352"/>
                  <a:pt x="11069451" y="3175289"/>
                </a:cubicBezTo>
                <a:cubicBezTo>
                  <a:pt x="11069451" y="3204492"/>
                  <a:pt x="11053292" y="3229551"/>
                  <a:pt x="11030262" y="3240253"/>
                </a:cubicBezTo>
                <a:lnTo>
                  <a:pt x="11019269" y="3242690"/>
                </a:lnTo>
                <a:lnTo>
                  <a:pt x="11021351" y="3250629"/>
                </a:lnTo>
                <a:lnTo>
                  <a:pt x="11031304" y="3252545"/>
                </a:lnTo>
                <a:cubicBezTo>
                  <a:pt x="11039458" y="3255831"/>
                  <a:pt x="11045788" y="3262423"/>
                  <a:pt x="11048444" y="3270558"/>
                </a:cubicBezTo>
                <a:lnTo>
                  <a:pt x="11048628" y="3271723"/>
                </a:lnTo>
                <a:lnTo>
                  <a:pt x="11084153" y="3398071"/>
                </a:lnTo>
                <a:cubicBezTo>
                  <a:pt x="11085853" y="3404116"/>
                  <a:pt x="11082088" y="3410330"/>
                  <a:pt x="11075745" y="3411950"/>
                </a:cubicBezTo>
                <a:lnTo>
                  <a:pt x="11075745" y="3411950"/>
                </a:lnTo>
                <a:cubicBezTo>
                  <a:pt x="11069402" y="3413570"/>
                  <a:pt x="11062882" y="3409982"/>
                  <a:pt x="11061182" y="3403937"/>
                </a:cubicBezTo>
                <a:lnTo>
                  <a:pt x="11049805" y="3363474"/>
                </a:lnTo>
                <a:lnTo>
                  <a:pt x="11049805" y="3376454"/>
                </a:lnTo>
                <a:cubicBezTo>
                  <a:pt x="11049805" y="3380440"/>
                  <a:pt x="11048958" y="3384237"/>
                  <a:pt x="11047425" y="3387691"/>
                </a:cubicBezTo>
                <a:lnTo>
                  <a:pt x="11046684" y="3388738"/>
                </a:lnTo>
                <a:lnTo>
                  <a:pt x="11036024" y="3511665"/>
                </a:lnTo>
                <a:lnTo>
                  <a:pt x="11012106" y="3511665"/>
                </a:lnTo>
                <a:lnTo>
                  <a:pt x="11005287" y="3433036"/>
                </a:lnTo>
                <a:lnTo>
                  <a:pt x="10998468" y="3511665"/>
                </a:lnTo>
                <a:lnTo>
                  <a:pt x="10974550" y="3511665"/>
                </a:lnTo>
                <a:lnTo>
                  <a:pt x="10963890" y="3388738"/>
                </a:lnTo>
                <a:lnTo>
                  <a:pt x="10963149" y="3387691"/>
                </a:lnTo>
                <a:cubicBezTo>
                  <a:pt x="10961616" y="3384237"/>
                  <a:pt x="10960768" y="3380440"/>
                  <a:pt x="10960768" y="3376454"/>
                </a:cubicBezTo>
                <a:lnTo>
                  <a:pt x="10960768" y="3362877"/>
                </a:lnTo>
                <a:lnTo>
                  <a:pt x="10949366" y="3403431"/>
                </a:lnTo>
                <a:cubicBezTo>
                  <a:pt x="10947666" y="3409476"/>
                  <a:pt x="10941146" y="3413063"/>
                  <a:pt x="10934803" y="3411443"/>
                </a:cubicBezTo>
                <a:lnTo>
                  <a:pt x="10934803" y="3411443"/>
                </a:lnTo>
                <a:cubicBezTo>
                  <a:pt x="10928460" y="3409824"/>
                  <a:pt x="10924695" y="3403610"/>
                  <a:pt x="10926395" y="3397564"/>
                </a:cubicBezTo>
                <a:lnTo>
                  <a:pt x="10962303" y="3269855"/>
                </a:lnTo>
                <a:cubicBezTo>
                  <a:pt x="10962727" y="3268344"/>
                  <a:pt x="10963454" y="3266987"/>
                  <a:pt x="10964403" y="3265825"/>
                </a:cubicBezTo>
                <a:lnTo>
                  <a:pt x="10964600" y="3265662"/>
                </a:lnTo>
                <a:lnTo>
                  <a:pt x="10965942" y="3263003"/>
                </a:lnTo>
                <a:cubicBezTo>
                  <a:pt x="10969208" y="3258395"/>
                  <a:pt x="10973834" y="3254736"/>
                  <a:pt x="10979270" y="3252545"/>
                </a:cubicBezTo>
                <a:lnTo>
                  <a:pt x="10989222" y="3250629"/>
                </a:lnTo>
                <a:lnTo>
                  <a:pt x="10991305" y="3242690"/>
                </a:lnTo>
                <a:lnTo>
                  <a:pt x="10980311" y="3240253"/>
                </a:lnTo>
                <a:cubicBezTo>
                  <a:pt x="10957282" y="3229551"/>
                  <a:pt x="10941123" y="3204492"/>
                  <a:pt x="10941123" y="3175289"/>
                </a:cubicBezTo>
                <a:cubicBezTo>
                  <a:pt x="10941123" y="3136352"/>
                  <a:pt x="10969850" y="3104787"/>
                  <a:pt x="11005287" y="3104787"/>
                </a:cubicBezTo>
                <a:close/>
                <a:moveTo>
                  <a:pt x="2516921" y="2930880"/>
                </a:moveTo>
                <a:cubicBezTo>
                  <a:pt x="2552356" y="2930880"/>
                  <a:pt x="2581082" y="2962447"/>
                  <a:pt x="2581082" y="3001383"/>
                </a:cubicBezTo>
                <a:cubicBezTo>
                  <a:pt x="2581082" y="3030584"/>
                  <a:pt x="2564925" y="3055639"/>
                  <a:pt x="2541894" y="3066343"/>
                </a:cubicBezTo>
                <a:lnTo>
                  <a:pt x="2530901" y="3068781"/>
                </a:lnTo>
                <a:lnTo>
                  <a:pt x="2532984" y="3076720"/>
                </a:lnTo>
                <a:lnTo>
                  <a:pt x="2542936" y="3078634"/>
                </a:lnTo>
                <a:cubicBezTo>
                  <a:pt x="2551090" y="3081921"/>
                  <a:pt x="2557419" y="3088514"/>
                  <a:pt x="2560075" y="3096649"/>
                </a:cubicBezTo>
                <a:lnTo>
                  <a:pt x="2560259" y="3097816"/>
                </a:lnTo>
                <a:lnTo>
                  <a:pt x="2595785" y="3224162"/>
                </a:lnTo>
                <a:cubicBezTo>
                  <a:pt x="2597485" y="3230209"/>
                  <a:pt x="2593720" y="3236423"/>
                  <a:pt x="2587375" y="3238043"/>
                </a:cubicBezTo>
                <a:cubicBezTo>
                  <a:pt x="2581034" y="3239662"/>
                  <a:pt x="2574514" y="3236075"/>
                  <a:pt x="2572814" y="3230031"/>
                </a:cubicBezTo>
                <a:lnTo>
                  <a:pt x="2561438" y="3189565"/>
                </a:lnTo>
                <a:lnTo>
                  <a:pt x="2561438" y="3202547"/>
                </a:lnTo>
                <a:cubicBezTo>
                  <a:pt x="2561438" y="3206533"/>
                  <a:pt x="2560589" y="3210328"/>
                  <a:pt x="2559056" y="3213783"/>
                </a:cubicBezTo>
                <a:lnTo>
                  <a:pt x="2558316" y="3214831"/>
                </a:lnTo>
                <a:lnTo>
                  <a:pt x="2547656" y="3337753"/>
                </a:lnTo>
                <a:lnTo>
                  <a:pt x="2523738" y="3337753"/>
                </a:lnTo>
                <a:lnTo>
                  <a:pt x="2516921" y="3259126"/>
                </a:lnTo>
                <a:lnTo>
                  <a:pt x="2510099" y="3337753"/>
                </a:lnTo>
                <a:lnTo>
                  <a:pt x="2486181" y="3337753"/>
                </a:lnTo>
                <a:lnTo>
                  <a:pt x="2475522" y="3214831"/>
                </a:lnTo>
                <a:lnTo>
                  <a:pt x="2474781" y="3213783"/>
                </a:lnTo>
                <a:cubicBezTo>
                  <a:pt x="2473250" y="3210328"/>
                  <a:pt x="2472400" y="3206533"/>
                  <a:pt x="2472400" y="3202547"/>
                </a:cubicBezTo>
                <a:lnTo>
                  <a:pt x="2472400" y="3188969"/>
                </a:lnTo>
                <a:lnTo>
                  <a:pt x="2460998" y="3229523"/>
                </a:lnTo>
                <a:cubicBezTo>
                  <a:pt x="2460150" y="3232545"/>
                  <a:pt x="2458094" y="3234955"/>
                  <a:pt x="2455459" y="3236404"/>
                </a:cubicBezTo>
                <a:lnTo>
                  <a:pt x="2446436" y="3237535"/>
                </a:lnTo>
                <a:lnTo>
                  <a:pt x="2438027" y="3223656"/>
                </a:lnTo>
                <a:lnTo>
                  <a:pt x="2473936" y="3095947"/>
                </a:lnTo>
                <a:cubicBezTo>
                  <a:pt x="2474359" y="3094436"/>
                  <a:pt x="2475084" y="3093078"/>
                  <a:pt x="2476036" y="3091919"/>
                </a:cubicBezTo>
                <a:lnTo>
                  <a:pt x="2476233" y="3091754"/>
                </a:lnTo>
                <a:lnTo>
                  <a:pt x="2477575" y="3089094"/>
                </a:lnTo>
                <a:cubicBezTo>
                  <a:pt x="2480841" y="3084487"/>
                  <a:pt x="2485467" y="3080827"/>
                  <a:pt x="2490904" y="3078634"/>
                </a:cubicBezTo>
                <a:lnTo>
                  <a:pt x="2500855" y="3076720"/>
                </a:lnTo>
                <a:lnTo>
                  <a:pt x="2502938" y="3068781"/>
                </a:lnTo>
                <a:lnTo>
                  <a:pt x="2491944" y="3066343"/>
                </a:lnTo>
                <a:cubicBezTo>
                  <a:pt x="2468915" y="3055639"/>
                  <a:pt x="2452755" y="3030584"/>
                  <a:pt x="2452755" y="3001383"/>
                </a:cubicBezTo>
                <a:cubicBezTo>
                  <a:pt x="2452755" y="2962447"/>
                  <a:pt x="2481484" y="2930880"/>
                  <a:pt x="2516921" y="2930880"/>
                </a:cubicBezTo>
                <a:close/>
                <a:moveTo>
                  <a:pt x="9167860" y="2915014"/>
                </a:moveTo>
                <a:cubicBezTo>
                  <a:pt x="9203297" y="2915014"/>
                  <a:pt x="9232024" y="2946577"/>
                  <a:pt x="9232024" y="2985512"/>
                </a:cubicBezTo>
                <a:cubicBezTo>
                  <a:pt x="9232024" y="3014717"/>
                  <a:pt x="9215865" y="3039772"/>
                  <a:pt x="9192835" y="3050475"/>
                </a:cubicBezTo>
                <a:lnTo>
                  <a:pt x="9181842" y="3052913"/>
                </a:lnTo>
                <a:lnTo>
                  <a:pt x="9183924" y="3060852"/>
                </a:lnTo>
                <a:lnTo>
                  <a:pt x="9193877" y="3062766"/>
                </a:lnTo>
                <a:cubicBezTo>
                  <a:pt x="9202031" y="3066055"/>
                  <a:pt x="9208361" y="3072647"/>
                  <a:pt x="9211017" y="3080782"/>
                </a:cubicBezTo>
                <a:lnTo>
                  <a:pt x="9211201" y="3081947"/>
                </a:lnTo>
                <a:lnTo>
                  <a:pt x="9246726" y="3208295"/>
                </a:lnTo>
                <a:cubicBezTo>
                  <a:pt x="9248426" y="3214339"/>
                  <a:pt x="9244661" y="3220553"/>
                  <a:pt x="9238318" y="3222176"/>
                </a:cubicBezTo>
                <a:cubicBezTo>
                  <a:pt x="9231975" y="3223793"/>
                  <a:pt x="9225455" y="3220206"/>
                  <a:pt x="9223755" y="3214161"/>
                </a:cubicBezTo>
                <a:lnTo>
                  <a:pt x="9212378" y="3173699"/>
                </a:lnTo>
                <a:lnTo>
                  <a:pt x="9212378" y="3186677"/>
                </a:lnTo>
                <a:cubicBezTo>
                  <a:pt x="9212378" y="3190663"/>
                  <a:pt x="9211531" y="3194460"/>
                  <a:pt x="9209998" y="3197915"/>
                </a:cubicBezTo>
                <a:lnTo>
                  <a:pt x="9209257" y="3198962"/>
                </a:lnTo>
                <a:lnTo>
                  <a:pt x="9198597" y="3321885"/>
                </a:lnTo>
                <a:lnTo>
                  <a:pt x="9174679" y="3321885"/>
                </a:lnTo>
                <a:lnTo>
                  <a:pt x="9167860" y="3243259"/>
                </a:lnTo>
                <a:lnTo>
                  <a:pt x="9161041" y="3321885"/>
                </a:lnTo>
                <a:lnTo>
                  <a:pt x="9137123" y="3321885"/>
                </a:lnTo>
                <a:lnTo>
                  <a:pt x="9126463" y="3198962"/>
                </a:lnTo>
                <a:lnTo>
                  <a:pt x="9125722" y="3197915"/>
                </a:lnTo>
                <a:cubicBezTo>
                  <a:pt x="9124189" y="3194460"/>
                  <a:pt x="9123341" y="3190663"/>
                  <a:pt x="9123341" y="3186677"/>
                </a:cubicBezTo>
                <a:lnTo>
                  <a:pt x="9123341" y="3173100"/>
                </a:lnTo>
                <a:lnTo>
                  <a:pt x="9111939" y="3213655"/>
                </a:lnTo>
                <a:cubicBezTo>
                  <a:pt x="9110239" y="3219702"/>
                  <a:pt x="9103719" y="3223287"/>
                  <a:pt x="9097376" y="3221667"/>
                </a:cubicBezTo>
                <a:cubicBezTo>
                  <a:pt x="9091033" y="3220048"/>
                  <a:pt x="9087268" y="3213834"/>
                  <a:pt x="9088968" y="3207788"/>
                </a:cubicBezTo>
                <a:lnTo>
                  <a:pt x="9124876" y="3080079"/>
                </a:lnTo>
                <a:cubicBezTo>
                  <a:pt x="9125300" y="3078566"/>
                  <a:pt x="9126027" y="3077211"/>
                  <a:pt x="9126976" y="3076049"/>
                </a:cubicBezTo>
                <a:lnTo>
                  <a:pt x="9127173" y="3075885"/>
                </a:lnTo>
                <a:lnTo>
                  <a:pt x="9128515" y="3073225"/>
                </a:lnTo>
                <a:cubicBezTo>
                  <a:pt x="9131781" y="3068617"/>
                  <a:pt x="9136407" y="3064957"/>
                  <a:pt x="9141843" y="3062766"/>
                </a:cubicBezTo>
                <a:lnTo>
                  <a:pt x="9151795" y="3060852"/>
                </a:lnTo>
                <a:lnTo>
                  <a:pt x="9153878" y="3052913"/>
                </a:lnTo>
                <a:lnTo>
                  <a:pt x="9142884" y="3050475"/>
                </a:lnTo>
                <a:cubicBezTo>
                  <a:pt x="9119855" y="3039772"/>
                  <a:pt x="9103696" y="3014717"/>
                  <a:pt x="9103696" y="2985512"/>
                </a:cubicBezTo>
                <a:cubicBezTo>
                  <a:pt x="9103696" y="2946577"/>
                  <a:pt x="9132423" y="2915014"/>
                  <a:pt x="9167860" y="2915014"/>
                </a:cubicBezTo>
                <a:close/>
                <a:moveTo>
                  <a:pt x="7953188" y="2889133"/>
                </a:moveTo>
                <a:cubicBezTo>
                  <a:pt x="7988625" y="2889133"/>
                  <a:pt x="8017352" y="2920698"/>
                  <a:pt x="8017352" y="2959635"/>
                </a:cubicBezTo>
                <a:cubicBezTo>
                  <a:pt x="8017352" y="2988836"/>
                  <a:pt x="8001193" y="3013890"/>
                  <a:pt x="7978164" y="3024593"/>
                </a:cubicBezTo>
                <a:lnTo>
                  <a:pt x="7967170" y="3027032"/>
                </a:lnTo>
                <a:lnTo>
                  <a:pt x="7969253" y="3034971"/>
                </a:lnTo>
                <a:lnTo>
                  <a:pt x="7979205" y="3036886"/>
                </a:lnTo>
                <a:cubicBezTo>
                  <a:pt x="7987359" y="3040173"/>
                  <a:pt x="7993689" y="3046765"/>
                  <a:pt x="7996345" y="3054901"/>
                </a:cubicBezTo>
                <a:lnTo>
                  <a:pt x="7996530" y="3056067"/>
                </a:lnTo>
                <a:lnTo>
                  <a:pt x="8032054" y="3182413"/>
                </a:lnTo>
                <a:cubicBezTo>
                  <a:pt x="8033754" y="3188459"/>
                  <a:pt x="8029989" y="3194673"/>
                  <a:pt x="8023646" y="3196292"/>
                </a:cubicBezTo>
                <a:lnTo>
                  <a:pt x="8023646" y="3196294"/>
                </a:lnTo>
                <a:cubicBezTo>
                  <a:pt x="8017303" y="3197912"/>
                  <a:pt x="8010783" y="3194324"/>
                  <a:pt x="8009083" y="3188278"/>
                </a:cubicBezTo>
                <a:lnTo>
                  <a:pt x="7997707" y="3147815"/>
                </a:lnTo>
                <a:lnTo>
                  <a:pt x="7997707" y="3160795"/>
                </a:lnTo>
                <a:cubicBezTo>
                  <a:pt x="7997707" y="3164782"/>
                  <a:pt x="7996859" y="3168580"/>
                  <a:pt x="7995326" y="3172034"/>
                </a:cubicBezTo>
                <a:lnTo>
                  <a:pt x="7994585" y="3173079"/>
                </a:lnTo>
                <a:lnTo>
                  <a:pt x="7983925" y="3296004"/>
                </a:lnTo>
                <a:lnTo>
                  <a:pt x="7960007" y="3296004"/>
                </a:lnTo>
                <a:lnTo>
                  <a:pt x="7953188" y="3217376"/>
                </a:lnTo>
                <a:lnTo>
                  <a:pt x="7946369" y="3296004"/>
                </a:lnTo>
                <a:lnTo>
                  <a:pt x="7922451" y="3296004"/>
                </a:lnTo>
                <a:lnTo>
                  <a:pt x="7911791" y="3173079"/>
                </a:lnTo>
                <a:lnTo>
                  <a:pt x="7911050" y="3172034"/>
                </a:lnTo>
                <a:cubicBezTo>
                  <a:pt x="7909517" y="3168580"/>
                  <a:pt x="7908669" y="3164782"/>
                  <a:pt x="7908669" y="3160795"/>
                </a:cubicBezTo>
                <a:lnTo>
                  <a:pt x="7908669" y="3147218"/>
                </a:lnTo>
                <a:lnTo>
                  <a:pt x="7897267" y="3187773"/>
                </a:lnTo>
                <a:cubicBezTo>
                  <a:pt x="7896417" y="3190794"/>
                  <a:pt x="7894362" y="3193203"/>
                  <a:pt x="7891727" y="3194654"/>
                </a:cubicBezTo>
                <a:lnTo>
                  <a:pt x="7882704" y="3195786"/>
                </a:lnTo>
                <a:lnTo>
                  <a:pt x="7874296" y="3181907"/>
                </a:lnTo>
                <a:lnTo>
                  <a:pt x="7910204" y="3054200"/>
                </a:lnTo>
                <a:cubicBezTo>
                  <a:pt x="7910629" y="3052687"/>
                  <a:pt x="7911355" y="3051328"/>
                  <a:pt x="7912304" y="3050169"/>
                </a:cubicBezTo>
                <a:lnTo>
                  <a:pt x="7912501" y="3050005"/>
                </a:lnTo>
                <a:lnTo>
                  <a:pt x="7913843" y="3047345"/>
                </a:lnTo>
                <a:cubicBezTo>
                  <a:pt x="7917109" y="3042737"/>
                  <a:pt x="7921735" y="3039077"/>
                  <a:pt x="7927171" y="3036886"/>
                </a:cubicBezTo>
                <a:lnTo>
                  <a:pt x="7937124" y="3034971"/>
                </a:lnTo>
                <a:lnTo>
                  <a:pt x="7939206" y="3027032"/>
                </a:lnTo>
                <a:lnTo>
                  <a:pt x="7928212" y="3024593"/>
                </a:lnTo>
                <a:cubicBezTo>
                  <a:pt x="7905183" y="3013890"/>
                  <a:pt x="7889024" y="2988836"/>
                  <a:pt x="7889024" y="2959635"/>
                </a:cubicBezTo>
                <a:cubicBezTo>
                  <a:pt x="7889024" y="2920698"/>
                  <a:pt x="7917751" y="2889133"/>
                  <a:pt x="7953188" y="2889133"/>
                </a:cubicBezTo>
                <a:close/>
                <a:moveTo>
                  <a:pt x="6892139" y="2889133"/>
                </a:moveTo>
                <a:cubicBezTo>
                  <a:pt x="6927576" y="2889133"/>
                  <a:pt x="6956303" y="2920698"/>
                  <a:pt x="6956303" y="2959635"/>
                </a:cubicBezTo>
                <a:cubicBezTo>
                  <a:pt x="6956303" y="2988836"/>
                  <a:pt x="6940144" y="3013890"/>
                  <a:pt x="6917115" y="3024593"/>
                </a:cubicBezTo>
                <a:lnTo>
                  <a:pt x="6906121" y="3027032"/>
                </a:lnTo>
                <a:lnTo>
                  <a:pt x="6908204" y="3034971"/>
                </a:lnTo>
                <a:lnTo>
                  <a:pt x="6918156" y="3036886"/>
                </a:lnTo>
                <a:cubicBezTo>
                  <a:pt x="6926310" y="3040173"/>
                  <a:pt x="6932640" y="3046765"/>
                  <a:pt x="6935296" y="3054901"/>
                </a:cubicBezTo>
                <a:lnTo>
                  <a:pt x="6935481" y="3056067"/>
                </a:lnTo>
                <a:lnTo>
                  <a:pt x="6971005" y="3182413"/>
                </a:lnTo>
                <a:cubicBezTo>
                  <a:pt x="6972705" y="3188459"/>
                  <a:pt x="6968941" y="3194673"/>
                  <a:pt x="6962597" y="3196292"/>
                </a:cubicBezTo>
                <a:lnTo>
                  <a:pt x="6962597" y="3196294"/>
                </a:lnTo>
                <a:cubicBezTo>
                  <a:pt x="6956254" y="3197912"/>
                  <a:pt x="6949734" y="3194324"/>
                  <a:pt x="6948034" y="3188278"/>
                </a:cubicBezTo>
                <a:lnTo>
                  <a:pt x="6936658" y="3147815"/>
                </a:lnTo>
                <a:lnTo>
                  <a:pt x="6936658" y="3160795"/>
                </a:lnTo>
                <a:cubicBezTo>
                  <a:pt x="6936658" y="3164782"/>
                  <a:pt x="6935810" y="3168580"/>
                  <a:pt x="6934277" y="3172034"/>
                </a:cubicBezTo>
                <a:lnTo>
                  <a:pt x="6933536" y="3173079"/>
                </a:lnTo>
                <a:lnTo>
                  <a:pt x="6922876" y="3296004"/>
                </a:lnTo>
                <a:lnTo>
                  <a:pt x="6898958" y="3296004"/>
                </a:lnTo>
                <a:lnTo>
                  <a:pt x="6892139" y="3217376"/>
                </a:lnTo>
                <a:lnTo>
                  <a:pt x="6885320" y="3296004"/>
                </a:lnTo>
                <a:lnTo>
                  <a:pt x="6861402" y="3296004"/>
                </a:lnTo>
                <a:lnTo>
                  <a:pt x="6850742" y="3173079"/>
                </a:lnTo>
                <a:lnTo>
                  <a:pt x="6850001" y="3172034"/>
                </a:lnTo>
                <a:cubicBezTo>
                  <a:pt x="6848468" y="3168580"/>
                  <a:pt x="6847620" y="3164782"/>
                  <a:pt x="6847620" y="3160795"/>
                </a:cubicBezTo>
                <a:lnTo>
                  <a:pt x="6847620" y="3147218"/>
                </a:lnTo>
                <a:lnTo>
                  <a:pt x="6836218" y="3187773"/>
                </a:lnTo>
                <a:lnTo>
                  <a:pt x="6821655" y="3195786"/>
                </a:lnTo>
                <a:lnTo>
                  <a:pt x="6814435" y="3190505"/>
                </a:lnTo>
                <a:cubicBezTo>
                  <a:pt x="6812914" y="3187995"/>
                  <a:pt x="6812398" y="3184929"/>
                  <a:pt x="6813247" y="3181907"/>
                </a:cubicBezTo>
                <a:lnTo>
                  <a:pt x="6849155" y="3054200"/>
                </a:lnTo>
                <a:cubicBezTo>
                  <a:pt x="6849580" y="3052687"/>
                  <a:pt x="6850306" y="3051328"/>
                  <a:pt x="6851255" y="3050169"/>
                </a:cubicBezTo>
                <a:lnTo>
                  <a:pt x="6851452" y="3050005"/>
                </a:lnTo>
                <a:lnTo>
                  <a:pt x="6852794" y="3047345"/>
                </a:lnTo>
                <a:cubicBezTo>
                  <a:pt x="6856060" y="3042737"/>
                  <a:pt x="6860686" y="3039077"/>
                  <a:pt x="6866122" y="3036886"/>
                </a:cubicBezTo>
                <a:lnTo>
                  <a:pt x="6876075" y="3034971"/>
                </a:lnTo>
                <a:lnTo>
                  <a:pt x="6878157" y="3027032"/>
                </a:lnTo>
                <a:lnTo>
                  <a:pt x="6867163" y="3024593"/>
                </a:lnTo>
                <a:cubicBezTo>
                  <a:pt x="6844134" y="3013890"/>
                  <a:pt x="6827975" y="2988836"/>
                  <a:pt x="6827975" y="2959635"/>
                </a:cubicBezTo>
                <a:cubicBezTo>
                  <a:pt x="6827975" y="2920698"/>
                  <a:pt x="6856702" y="2889133"/>
                  <a:pt x="6892139" y="2889133"/>
                </a:cubicBezTo>
                <a:close/>
                <a:moveTo>
                  <a:pt x="4530950" y="2889133"/>
                </a:moveTo>
                <a:cubicBezTo>
                  <a:pt x="4566389" y="2889133"/>
                  <a:pt x="4595115" y="2920698"/>
                  <a:pt x="4595115" y="2959635"/>
                </a:cubicBezTo>
                <a:cubicBezTo>
                  <a:pt x="4595115" y="2988836"/>
                  <a:pt x="4578956" y="3013890"/>
                  <a:pt x="4555927" y="3024593"/>
                </a:cubicBezTo>
                <a:lnTo>
                  <a:pt x="4544934" y="3027032"/>
                </a:lnTo>
                <a:lnTo>
                  <a:pt x="4547016" y="3034971"/>
                </a:lnTo>
                <a:lnTo>
                  <a:pt x="4556968" y="3036886"/>
                </a:lnTo>
                <a:cubicBezTo>
                  <a:pt x="4565123" y="3040173"/>
                  <a:pt x="4571452" y="3046765"/>
                  <a:pt x="4574108" y="3054901"/>
                </a:cubicBezTo>
                <a:lnTo>
                  <a:pt x="4574292" y="3056067"/>
                </a:lnTo>
                <a:lnTo>
                  <a:pt x="4609817" y="3182413"/>
                </a:lnTo>
                <a:cubicBezTo>
                  <a:pt x="4611516" y="3188459"/>
                  <a:pt x="4607753" y="3194673"/>
                  <a:pt x="4601410" y="3196292"/>
                </a:cubicBezTo>
                <a:lnTo>
                  <a:pt x="4601410" y="3196294"/>
                </a:lnTo>
                <a:cubicBezTo>
                  <a:pt x="4595066" y="3197912"/>
                  <a:pt x="4588546" y="3194324"/>
                  <a:pt x="4586846" y="3188278"/>
                </a:cubicBezTo>
                <a:lnTo>
                  <a:pt x="4575469" y="3147815"/>
                </a:lnTo>
                <a:lnTo>
                  <a:pt x="4575469" y="3160795"/>
                </a:lnTo>
                <a:cubicBezTo>
                  <a:pt x="4575469" y="3164782"/>
                  <a:pt x="4574622" y="3168580"/>
                  <a:pt x="4573089" y="3172034"/>
                </a:cubicBezTo>
                <a:lnTo>
                  <a:pt x="4572347" y="3173079"/>
                </a:lnTo>
                <a:lnTo>
                  <a:pt x="4561689" y="3296004"/>
                </a:lnTo>
                <a:lnTo>
                  <a:pt x="4537769" y="3296004"/>
                </a:lnTo>
                <a:lnTo>
                  <a:pt x="4530950" y="3217376"/>
                </a:lnTo>
                <a:lnTo>
                  <a:pt x="4524133" y="3296004"/>
                </a:lnTo>
                <a:lnTo>
                  <a:pt x="4500214" y="3296004"/>
                </a:lnTo>
                <a:lnTo>
                  <a:pt x="4489553" y="3173079"/>
                </a:lnTo>
                <a:lnTo>
                  <a:pt x="4488812" y="3172034"/>
                </a:lnTo>
                <a:cubicBezTo>
                  <a:pt x="4487279" y="3168580"/>
                  <a:pt x="4486432" y="3164782"/>
                  <a:pt x="4486432" y="3160795"/>
                </a:cubicBezTo>
                <a:lnTo>
                  <a:pt x="4486432" y="3147218"/>
                </a:lnTo>
                <a:lnTo>
                  <a:pt x="4475029" y="3187773"/>
                </a:lnTo>
                <a:lnTo>
                  <a:pt x="4460467" y="3195786"/>
                </a:lnTo>
                <a:lnTo>
                  <a:pt x="4453247" y="3190505"/>
                </a:lnTo>
                <a:cubicBezTo>
                  <a:pt x="4451725" y="3187995"/>
                  <a:pt x="4451209" y="3184929"/>
                  <a:pt x="4452060" y="3181907"/>
                </a:cubicBezTo>
                <a:lnTo>
                  <a:pt x="4487966" y="3054200"/>
                </a:lnTo>
                <a:cubicBezTo>
                  <a:pt x="4488390" y="3052687"/>
                  <a:pt x="4489117" y="3051328"/>
                  <a:pt x="4490067" y="3050169"/>
                </a:cubicBezTo>
                <a:lnTo>
                  <a:pt x="4490263" y="3050005"/>
                </a:lnTo>
                <a:lnTo>
                  <a:pt x="4491605" y="3047345"/>
                </a:lnTo>
                <a:cubicBezTo>
                  <a:pt x="4494872" y="3042737"/>
                  <a:pt x="4499499" y="3039077"/>
                  <a:pt x="4504933" y="3036886"/>
                </a:cubicBezTo>
                <a:lnTo>
                  <a:pt x="4514887" y="3034971"/>
                </a:lnTo>
                <a:lnTo>
                  <a:pt x="4516970" y="3027032"/>
                </a:lnTo>
                <a:lnTo>
                  <a:pt x="4505975" y="3024593"/>
                </a:lnTo>
                <a:cubicBezTo>
                  <a:pt x="4482947" y="3013890"/>
                  <a:pt x="4466787" y="2988836"/>
                  <a:pt x="4466787" y="2959635"/>
                </a:cubicBezTo>
                <a:cubicBezTo>
                  <a:pt x="4466787" y="2920698"/>
                  <a:pt x="4495513" y="2889133"/>
                  <a:pt x="4530950" y="2889133"/>
                </a:cubicBezTo>
                <a:close/>
                <a:moveTo>
                  <a:pt x="5156156" y="2866841"/>
                </a:moveTo>
                <a:cubicBezTo>
                  <a:pt x="5191592" y="2866841"/>
                  <a:pt x="5220319" y="2898406"/>
                  <a:pt x="5220319" y="2937344"/>
                </a:cubicBezTo>
                <a:cubicBezTo>
                  <a:pt x="5220319" y="2966546"/>
                  <a:pt x="5204160" y="2991603"/>
                  <a:pt x="5181131" y="3002306"/>
                </a:cubicBezTo>
                <a:lnTo>
                  <a:pt x="5170138" y="3004745"/>
                </a:lnTo>
                <a:lnTo>
                  <a:pt x="5172221" y="3012683"/>
                </a:lnTo>
                <a:lnTo>
                  <a:pt x="5182172" y="3014597"/>
                </a:lnTo>
                <a:cubicBezTo>
                  <a:pt x="5190327" y="3017886"/>
                  <a:pt x="5196657" y="3024478"/>
                  <a:pt x="5199312" y="3032614"/>
                </a:cubicBezTo>
                <a:lnTo>
                  <a:pt x="5199497" y="3033778"/>
                </a:lnTo>
                <a:lnTo>
                  <a:pt x="5235022" y="3160125"/>
                </a:lnTo>
                <a:cubicBezTo>
                  <a:pt x="5236721" y="3166170"/>
                  <a:pt x="5232957" y="3172384"/>
                  <a:pt x="5226614" y="3174004"/>
                </a:cubicBezTo>
                <a:cubicBezTo>
                  <a:pt x="5220271" y="3175624"/>
                  <a:pt x="5213750" y="3172036"/>
                  <a:pt x="5212051" y="3165991"/>
                </a:cubicBezTo>
                <a:lnTo>
                  <a:pt x="5200674" y="3125528"/>
                </a:lnTo>
                <a:lnTo>
                  <a:pt x="5200674" y="3138508"/>
                </a:lnTo>
                <a:cubicBezTo>
                  <a:pt x="5200674" y="3142495"/>
                  <a:pt x="5199827" y="3146291"/>
                  <a:pt x="5198294" y="3149744"/>
                </a:cubicBezTo>
                <a:lnTo>
                  <a:pt x="5197552" y="3150792"/>
                </a:lnTo>
                <a:lnTo>
                  <a:pt x="5186893" y="3273718"/>
                </a:lnTo>
                <a:lnTo>
                  <a:pt x="5162974" y="3273718"/>
                </a:lnTo>
                <a:lnTo>
                  <a:pt x="5156156" y="3195089"/>
                </a:lnTo>
                <a:lnTo>
                  <a:pt x="5149337" y="3273718"/>
                </a:lnTo>
                <a:lnTo>
                  <a:pt x="5125420" y="3273718"/>
                </a:lnTo>
                <a:lnTo>
                  <a:pt x="5114759" y="3150792"/>
                </a:lnTo>
                <a:lnTo>
                  <a:pt x="5114019" y="3149744"/>
                </a:lnTo>
                <a:cubicBezTo>
                  <a:pt x="5112486" y="3146291"/>
                  <a:pt x="5111638" y="3142495"/>
                  <a:pt x="5111638" y="3138508"/>
                </a:cubicBezTo>
                <a:lnTo>
                  <a:pt x="5111638" y="3124931"/>
                </a:lnTo>
                <a:lnTo>
                  <a:pt x="5100235" y="3165484"/>
                </a:lnTo>
                <a:cubicBezTo>
                  <a:pt x="5099385" y="3168507"/>
                  <a:pt x="5097329" y="3170916"/>
                  <a:pt x="5094695" y="3172366"/>
                </a:cubicBezTo>
                <a:lnTo>
                  <a:pt x="5085672" y="3173498"/>
                </a:lnTo>
                <a:lnTo>
                  <a:pt x="5077265" y="3159619"/>
                </a:lnTo>
                <a:lnTo>
                  <a:pt x="5113171" y="3031909"/>
                </a:lnTo>
                <a:cubicBezTo>
                  <a:pt x="5113597" y="3030399"/>
                  <a:pt x="5114323" y="3029041"/>
                  <a:pt x="5115273" y="3027880"/>
                </a:cubicBezTo>
                <a:lnTo>
                  <a:pt x="5115469" y="3027718"/>
                </a:lnTo>
                <a:lnTo>
                  <a:pt x="5116811" y="3025056"/>
                </a:lnTo>
                <a:cubicBezTo>
                  <a:pt x="5120077" y="3020450"/>
                  <a:pt x="5124702" y="3016788"/>
                  <a:pt x="5130139" y="3014597"/>
                </a:cubicBezTo>
                <a:lnTo>
                  <a:pt x="5140091" y="3012683"/>
                </a:lnTo>
                <a:lnTo>
                  <a:pt x="5142174" y="3004745"/>
                </a:lnTo>
                <a:lnTo>
                  <a:pt x="5131180" y="3002306"/>
                </a:lnTo>
                <a:cubicBezTo>
                  <a:pt x="5108151" y="2991603"/>
                  <a:pt x="5091992" y="2966546"/>
                  <a:pt x="5091992" y="2937344"/>
                </a:cubicBezTo>
                <a:cubicBezTo>
                  <a:pt x="5091992" y="2898406"/>
                  <a:pt x="5120719" y="2866841"/>
                  <a:pt x="5156156" y="2866841"/>
                </a:cubicBezTo>
                <a:close/>
                <a:moveTo>
                  <a:pt x="1213101" y="2815507"/>
                </a:moveTo>
                <a:cubicBezTo>
                  <a:pt x="1248537" y="2815507"/>
                  <a:pt x="1277264" y="2847072"/>
                  <a:pt x="1277264" y="2886008"/>
                </a:cubicBezTo>
                <a:cubicBezTo>
                  <a:pt x="1277264" y="2915210"/>
                  <a:pt x="1261105" y="2940267"/>
                  <a:pt x="1238075" y="2950968"/>
                </a:cubicBezTo>
                <a:lnTo>
                  <a:pt x="1227082" y="2953409"/>
                </a:lnTo>
                <a:lnTo>
                  <a:pt x="1229164" y="2961346"/>
                </a:lnTo>
                <a:lnTo>
                  <a:pt x="1239117" y="2963261"/>
                </a:lnTo>
                <a:cubicBezTo>
                  <a:pt x="1247271" y="2966548"/>
                  <a:pt x="1253601" y="2973140"/>
                  <a:pt x="1256256" y="2981277"/>
                </a:cubicBezTo>
                <a:lnTo>
                  <a:pt x="1256441" y="2982439"/>
                </a:lnTo>
                <a:lnTo>
                  <a:pt x="1291966" y="3108784"/>
                </a:lnTo>
                <a:cubicBezTo>
                  <a:pt x="1293666" y="3114830"/>
                  <a:pt x="1289901" y="3121043"/>
                  <a:pt x="1283558" y="3122662"/>
                </a:cubicBezTo>
                <a:lnTo>
                  <a:pt x="1283558" y="3122665"/>
                </a:lnTo>
                <a:cubicBezTo>
                  <a:pt x="1277215" y="3124282"/>
                  <a:pt x="1270695" y="3120696"/>
                  <a:pt x="1268995" y="3114650"/>
                </a:cubicBezTo>
                <a:lnTo>
                  <a:pt x="1257619" y="3074190"/>
                </a:lnTo>
                <a:lnTo>
                  <a:pt x="1257619" y="3087168"/>
                </a:lnTo>
                <a:cubicBezTo>
                  <a:pt x="1257619" y="3091154"/>
                  <a:pt x="1256771" y="3094952"/>
                  <a:pt x="1255238" y="3098404"/>
                </a:cubicBezTo>
                <a:lnTo>
                  <a:pt x="1254497" y="3099451"/>
                </a:lnTo>
                <a:lnTo>
                  <a:pt x="1243836" y="3222380"/>
                </a:lnTo>
                <a:lnTo>
                  <a:pt x="1219918" y="3222380"/>
                </a:lnTo>
                <a:lnTo>
                  <a:pt x="1213101" y="3143750"/>
                </a:lnTo>
                <a:lnTo>
                  <a:pt x="1206281" y="3222380"/>
                </a:lnTo>
                <a:lnTo>
                  <a:pt x="1182363" y="3222380"/>
                </a:lnTo>
                <a:lnTo>
                  <a:pt x="1171703" y="3099451"/>
                </a:lnTo>
                <a:lnTo>
                  <a:pt x="1170962" y="3098404"/>
                </a:lnTo>
                <a:cubicBezTo>
                  <a:pt x="1169429" y="3094952"/>
                  <a:pt x="1168581" y="3091154"/>
                  <a:pt x="1168581" y="3087168"/>
                </a:cubicBezTo>
                <a:lnTo>
                  <a:pt x="1168581" y="3073592"/>
                </a:lnTo>
                <a:lnTo>
                  <a:pt x="1157179" y="3114146"/>
                </a:lnTo>
                <a:cubicBezTo>
                  <a:pt x="1155479" y="3120190"/>
                  <a:pt x="1148959" y="3123777"/>
                  <a:pt x="1142616" y="3122158"/>
                </a:cubicBezTo>
                <a:lnTo>
                  <a:pt x="1142616" y="3122156"/>
                </a:lnTo>
                <a:cubicBezTo>
                  <a:pt x="1136273" y="3120537"/>
                  <a:pt x="1132508" y="3114323"/>
                  <a:pt x="1134209" y="3108277"/>
                </a:cubicBezTo>
                <a:lnTo>
                  <a:pt x="1170116" y="2980573"/>
                </a:lnTo>
                <a:cubicBezTo>
                  <a:pt x="1170541" y="2979063"/>
                  <a:pt x="1171267" y="2977704"/>
                  <a:pt x="1172216" y="2976540"/>
                </a:cubicBezTo>
                <a:lnTo>
                  <a:pt x="1172413" y="2976378"/>
                </a:lnTo>
                <a:lnTo>
                  <a:pt x="1173755" y="2973718"/>
                </a:lnTo>
                <a:cubicBezTo>
                  <a:pt x="1177021" y="2969112"/>
                  <a:pt x="1181647" y="2965454"/>
                  <a:pt x="1187083" y="2963261"/>
                </a:cubicBezTo>
                <a:lnTo>
                  <a:pt x="1197035" y="2961346"/>
                </a:lnTo>
                <a:lnTo>
                  <a:pt x="1199118" y="2953409"/>
                </a:lnTo>
                <a:lnTo>
                  <a:pt x="1188124" y="2950968"/>
                </a:lnTo>
                <a:cubicBezTo>
                  <a:pt x="1165095" y="2940267"/>
                  <a:pt x="1148936" y="2915210"/>
                  <a:pt x="1148936" y="2886008"/>
                </a:cubicBezTo>
                <a:cubicBezTo>
                  <a:pt x="1148936" y="2847072"/>
                  <a:pt x="1177663" y="2815507"/>
                  <a:pt x="1213101" y="2815507"/>
                </a:cubicBezTo>
                <a:close/>
                <a:moveTo>
                  <a:pt x="10461822" y="2751108"/>
                </a:moveTo>
                <a:cubicBezTo>
                  <a:pt x="10497259" y="2751108"/>
                  <a:pt x="10525986" y="2782672"/>
                  <a:pt x="10525986" y="2821611"/>
                </a:cubicBezTo>
                <a:cubicBezTo>
                  <a:pt x="10525986" y="2850814"/>
                  <a:pt x="10509827" y="2875869"/>
                  <a:pt x="10486797" y="2886572"/>
                </a:cubicBezTo>
                <a:lnTo>
                  <a:pt x="10475804" y="2889010"/>
                </a:lnTo>
                <a:lnTo>
                  <a:pt x="10477886" y="2896951"/>
                </a:lnTo>
                <a:lnTo>
                  <a:pt x="10487839" y="2898865"/>
                </a:lnTo>
                <a:cubicBezTo>
                  <a:pt x="10495993" y="2902154"/>
                  <a:pt x="10502323" y="2908746"/>
                  <a:pt x="10504979" y="2916881"/>
                </a:cubicBezTo>
                <a:lnTo>
                  <a:pt x="10505163" y="2918046"/>
                </a:lnTo>
                <a:lnTo>
                  <a:pt x="10540688" y="3044392"/>
                </a:lnTo>
                <a:cubicBezTo>
                  <a:pt x="10542388" y="3050438"/>
                  <a:pt x="10538623" y="3056650"/>
                  <a:pt x="10532280" y="3058271"/>
                </a:cubicBezTo>
                <a:cubicBezTo>
                  <a:pt x="10525937" y="3059892"/>
                  <a:pt x="10519417" y="3056304"/>
                  <a:pt x="10517717" y="3050258"/>
                </a:cubicBezTo>
                <a:lnTo>
                  <a:pt x="10506340" y="3009796"/>
                </a:lnTo>
                <a:lnTo>
                  <a:pt x="10506340" y="3022774"/>
                </a:lnTo>
                <a:cubicBezTo>
                  <a:pt x="10506340" y="3026763"/>
                  <a:pt x="10505493" y="3030558"/>
                  <a:pt x="10503960" y="3034013"/>
                </a:cubicBezTo>
                <a:lnTo>
                  <a:pt x="10503219" y="3035059"/>
                </a:lnTo>
                <a:lnTo>
                  <a:pt x="10492559" y="3157986"/>
                </a:lnTo>
                <a:lnTo>
                  <a:pt x="10468641" y="3157986"/>
                </a:lnTo>
                <a:lnTo>
                  <a:pt x="10461822" y="3079357"/>
                </a:lnTo>
                <a:lnTo>
                  <a:pt x="10455003" y="3157986"/>
                </a:lnTo>
                <a:lnTo>
                  <a:pt x="10431085" y="3157986"/>
                </a:lnTo>
                <a:lnTo>
                  <a:pt x="10420425" y="3035059"/>
                </a:lnTo>
                <a:lnTo>
                  <a:pt x="10419684" y="3034013"/>
                </a:lnTo>
                <a:cubicBezTo>
                  <a:pt x="10418151" y="3030558"/>
                  <a:pt x="10417303" y="3026763"/>
                  <a:pt x="10417303" y="3022774"/>
                </a:cubicBezTo>
                <a:lnTo>
                  <a:pt x="10417303" y="3009199"/>
                </a:lnTo>
                <a:lnTo>
                  <a:pt x="10405901" y="3049751"/>
                </a:lnTo>
                <a:cubicBezTo>
                  <a:pt x="10404201" y="3055796"/>
                  <a:pt x="10397681" y="3059385"/>
                  <a:pt x="10391338" y="3057764"/>
                </a:cubicBezTo>
                <a:cubicBezTo>
                  <a:pt x="10384995" y="3056145"/>
                  <a:pt x="10381230" y="3049930"/>
                  <a:pt x="10382930" y="3043884"/>
                </a:cubicBezTo>
                <a:lnTo>
                  <a:pt x="10418838" y="2916179"/>
                </a:lnTo>
                <a:cubicBezTo>
                  <a:pt x="10419262" y="2914665"/>
                  <a:pt x="10419989" y="2913308"/>
                  <a:pt x="10420938" y="2912146"/>
                </a:cubicBezTo>
                <a:lnTo>
                  <a:pt x="10421135" y="2911984"/>
                </a:lnTo>
                <a:lnTo>
                  <a:pt x="10422477" y="2909324"/>
                </a:lnTo>
                <a:cubicBezTo>
                  <a:pt x="10425743" y="2904716"/>
                  <a:pt x="10430369" y="2901055"/>
                  <a:pt x="10435805" y="2898865"/>
                </a:cubicBezTo>
                <a:lnTo>
                  <a:pt x="10445757" y="2896951"/>
                </a:lnTo>
                <a:lnTo>
                  <a:pt x="10447840" y="2889010"/>
                </a:lnTo>
                <a:lnTo>
                  <a:pt x="10436846" y="2886572"/>
                </a:lnTo>
                <a:cubicBezTo>
                  <a:pt x="10413817" y="2875869"/>
                  <a:pt x="10397658" y="2850814"/>
                  <a:pt x="10397658" y="2821611"/>
                </a:cubicBezTo>
                <a:cubicBezTo>
                  <a:pt x="10397658" y="2782672"/>
                  <a:pt x="10426385" y="2751108"/>
                  <a:pt x="10461822" y="2751108"/>
                </a:cubicBezTo>
                <a:close/>
                <a:moveTo>
                  <a:pt x="1990702" y="2663469"/>
                </a:moveTo>
                <a:cubicBezTo>
                  <a:pt x="2026138" y="2663469"/>
                  <a:pt x="2054863" y="2695032"/>
                  <a:pt x="2054863" y="2733968"/>
                </a:cubicBezTo>
                <a:cubicBezTo>
                  <a:pt x="2054863" y="2763172"/>
                  <a:pt x="2038705" y="2788227"/>
                  <a:pt x="2015677" y="2798928"/>
                </a:cubicBezTo>
                <a:lnTo>
                  <a:pt x="2004684" y="2801371"/>
                </a:lnTo>
                <a:lnTo>
                  <a:pt x="2006766" y="2809307"/>
                </a:lnTo>
                <a:lnTo>
                  <a:pt x="2016717" y="2811224"/>
                </a:lnTo>
                <a:cubicBezTo>
                  <a:pt x="2024871" y="2814508"/>
                  <a:pt x="2031201" y="2821100"/>
                  <a:pt x="2033856" y="2829237"/>
                </a:cubicBezTo>
                <a:lnTo>
                  <a:pt x="2034042" y="2830403"/>
                </a:lnTo>
                <a:lnTo>
                  <a:pt x="2069565" y="2956748"/>
                </a:lnTo>
                <a:lnTo>
                  <a:pt x="2061158" y="2970626"/>
                </a:lnTo>
                <a:lnTo>
                  <a:pt x="2052134" y="2969494"/>
                </a:lnTo>
                <a:cubicBezTo>
                  <a:pt x="2049502" y="2968042"/>
                  <a:pt x="2047447" y="2965633"/>
                  <a:pt x="2046593" y="2962612"/>
                </a:cubicBezTo>
                <a:lnTo>
                  <a:pt x="2035220" y="2922150"/>
                </a:lnTo>
                <a:lnTo>
                  <a:pt x="2035220" y="2935130"/>
                </a:lnTo>
                <a:cubicBezTo>
                  <a:pt x="2035220" y="2939116"/>
                  <a:pt x="2034373" y="2942914"/>
                  <a:pt x="2032840" y="2946366"/>
                </a:cubicBezTo>
                <a:lnTo>
                  <a:pt x="2032099" y="2947415"/>
                </a:lnTo>
                <a:lnTo>
                  <a:pt x="2021439" y="3070339"/>
                </a:lnTo>
                <a:lnTo>
                  <a:pt x="1997521" y="3070339"/>
                </a:lnTo>
                <a:lnTo>
                  <a:pt x="1990702" y="2991710"/>
                </a:lnTo>
                <a:lnTo>
                  <a:pt x="1983884" y="3070339"/>
                </a:lnTo>
                <a:lnTo>
                  <a:pt x="1959963" y="3070339"/>
                </a:lnTo>
                <a:lnTo>
                  <a:pt x="1949304" y="2947415"/>
                </a:lnTo>
                <a:lnTo>
                  <a:pt x="1948563" y="2946366"/>
                </a:lnTo>
                <a:cubicBezTo>
                  <a:pt x="1947030" y="2942914"/>
                  <a:pt x="1946183" y="2939116"/>
                  <a:pt x="1946183" y="2935130"/>
                </a:cubicBezTo>
                <a:lnTo>
                  <a:pt x="1946183" y="2921552"/>
                </a:lnTo>
                <a:lnTo>
                  <a:pt x="1934778" y="2962106"/>
                </a:lnTo>
                <a:cubicBezTo>
                  <a:pt x="1933081" y="2968151"/>
                  <a:pt x="1926560" y="2971738"/>
                  <a:pt x="1920218" y="2970119"/>
                </a:cubicBezTo>
                <a:cubicBezTo>
                  <a:pt x="1913874" y="2968499"/>
                  <a:pt x="1910109" y="2962286"/>
                  <a:pt x="1911809" y="2956241"/>
                </a:cubicBezTo>
                <a:lnTo>
                  <a:pt x="1947715" y="2828535"/>
                </a:lnTo>
                <a:cubicBezTo>
                  <a:pt x="1948140" y="2827023"/>
                  <a:pt x="1948867" y="2825665"/>
                  <a:pt x="1949817" y="2824504"/>
                </a:cubicBezTo>
                <a:lnTo>
                  <a:pt x="1950014" y="2824340"/>
                </a:lnTo>
                <a:lnTo>
                  <a:pt x="1951355" y="2821679"/>
                </a:lnTo>
                <a:cubicBezTo>
                  <a:pt x="1954621" y="2817072"/>
                  <a:pt x="1959248" y="2813414"/>
                  <a:pt x="1964684" y="2811224"/>
                </a:cubicBezTo>
                <a:lnTo>
                  <a:pt x="1974637" y="2809307"/>
                </a:lnTo>
                <a:lnTo>
                  <a:pt x="1976719" y="2801371"/>
                </a:lnTo>
                <a:lnTo>
                  <a:pt x="1965724" y="2798928"/>
                </a:lnTo>
                <a:cubicBezTo>
                  <a:pt x="1942696" y="2788227"/>
                  <a:pt x="1926536" y="2763172"/>
                  <a:pt x="1926536" y="2733968"/>
                </a:cubicBezTo>
                <a:cubicBezTo>
                  <a:pt x="1926536" y="2695032"/>
                  <a:pt x="1955264" y="2663469"/>
                  <a:pt x="1990702" y="2663469"/>
                </a:cubicBezTo>
                <a:close/>
                <a:moveTo>
                  <a:pt x="8641648" y="2647598"/>
                </a:moveTo>
                <a:cubicBezTo>
                  <a:pt x="8677085" y="2647598"/>
                  <a:pt x="8705812" y="2679164"/>
                  <a:pt x="8705812" y="2718099"/>
                </a:cubicBezTo>
                <a:cubicBezTo>
                  <a:pt x="8705812" y="2747300"/>
                  <a:pt x="8689653" y="2772359"/>
                  <a:pt x="8666623" y="2783062"/>
                </a:cubicBezTo>
                <a:lnTo>
                  <a:pt x="8655630" y="2785503"/>
                </a:lnTo>
                <a:lnTo>
                  <a:pt x="8657712" y="2793438"/>
                </a:lnTo>
                <a:lnTo>
                  <a:pt x="8667665" y="2795353"/>
                </a:lnTo>
                <a:cubicBezTo>
                  <a:pt x="8675819" y="2798641"/>
                  <a:pt x="8682149" y="2805232"/>
                  <a:pt x="8684805" y="2813370"/>
                </a:cubicBezTo>
                <a:lnTo>
                  <a:pt x="8684989" y="2814536"/>
                </a:lnTo>
                <a:lnTo>
                  <a:pt x="8720514" y="2940878"/>
                </a:lnTo>
                <a:cubicBezTo>
                  <a:pt x="8722214" y="2946924"/>
                  <a:pt x="8718449" y="2953137"/>
                  <a:pt x="8712106" y="2954756"/>
                </a:cubicBezTo>
                <a:cubicBezTo>
                  <a:pt x="8705763" y="2956377"/>
                  <a:pt x="8699243" y="2952790"/>
                  <a:pt x="8697543" y="2946744"/>
                </a:cubicBezTo>
                <a:lnTo>
                  <a:pt x="8686166" y="2906284"/>
                </a:lnTo>
                <a:lnTo>
                  <a:pt x="8686166" y="2919264"/>
                </a:lnTo>
                <a:cubicBezTo>
                  <a:pt x="8686166" y="2923248"/>
                  <a:pt x="8685319" y="2927044"/>
                  <a:pt x="8683786" y="2930499"/>
                </a:cubicBezTo>
                <a:lnTo>
                  <a:pt x="8683045" y="2931545"/>
                </a:lnTo>
                <a:lnTo>
                  <a:pt x="8672385" y="3054472"/>
                </a:lnTo>
                <a:lnTo>
                  <a:pt x="8648467" y="3054472"/>
                </a:lnTo>
                <a:lnTo>
                  <a:pt x="8641648" y="2975842"/>
                </a:lnTo>
                <a:lnTo>
                  <a:pt x="8634829" y="3054472"/>
                </a:lnTo>
                <a:lnTo>
                  <a:pt x="8610911" y="3054472"/>
                </a:lnTo>
                <a:lnTo>
                  <a:pt x="8600251" y="2931545"/>
                </a:lnTo>
                <a:lnTo>
                  <a:pt x="8599510" y="2930499"/>
                </a:lnTo>
                <a:cubicBezTo>
                  <a:pt x="8597977" y="2927044"/>
                  <a:pt x="8597129" y="2923248"/>
                  <a:pt x="8597129" y="2919264"/>
                </a:cubicBezTo>
                <a:lnTo>
                  <a:pt x="8597129" y="2905684"/>
                </a:lnTo>
                <a:lnTo>
                  <a:pt x="8585727" y="2946237"/>
                </a:lnTo>
                <a:cubicBezTo>
                  <a:pt x="8584027" y="2952282"/>
                  <a:pt x="8577507" y="2955871"/>
                  <a:pt x="8571164" y="2954250"/>
                </a:cubicBezTo>
                <a:cubicBezTo>
                  <a:pt x="8564821" y="2952631"/>
                  <a:pt x="8561056" y="2946418"/>
                  <a:pt x="8562756" y="2940372"/>
                </a:cubicBezTo>
                <a:lnTo>
                  <a:pt x="8598664" y="2812667"/>
                </a:lnTo>
                <a:cubicBezTo>
                  <a:pt x="8599088" y="2811154"/>
                  <a:pt x="8599815" y="2809796"/>
                  <a:pt x="8600764" y="2808637"/>
                </a:cubicBezTo>
                <a:lnTo>
                  <a:pt x="8600961" y="2808472"/>
                </a:lnTo>
                <a:lnTo>
                  <a:pt x="8602303" y="2805814"/>
                </a:lnTo>
                <a:cubicBezTo>
                  <a:pt x="8605569" y="2801204"/>
                  <a:pt x="8610195" y="2797542"/>
                  <a:pt x="8615631" y="2795353"/>
                </a:cubicBezTo>
                <a:lnTo>
                  <a:pt x="8625583" y="2793438"/>
                </a:lnTo>
                <a:lnTo>
                  <a:pt x="8627666" y="2785503"/>
                </a:lnTo>
                <a:lnTo>
                  <a:pt x="8616672" y="2783062"/>
                </a:lnTo>
                <a:cubicBezTo>
                  <a:pt x="8593643" y="2772359"/>
                  <a:pt x="8577484" y="2747300"/>
                  <a:pt x="8577484" y="2718099"/>
                </a:cubicBezTo>
                <a:cubicBezTo>
                  <a:pt x="8577484" y="2679164"/>
                  <a:pt x="8606211" y="2647598"/>
                  <a:pt x="8641648" y="2647598"/>
                </a:cubicBezTo>
                <a:close/>
                <a:moveTo>
                  <a:pt x="10039930" y="2644070"/>
                </a:moveTo>
                <a:cubicBezTo>
                  <a:pt x="10075367" y="2644070"/>
                  <a:pt x="10104094" y="2675630"/>
                  <a:pt x="10104094" y="2714570"/>
                </a:cubicBezTo>
                <a:cubicBezTo>
                  <a:pt x="10104094" y="2743772"/>
                  <a:pt x="10087935" y="2768827"/>
                  <a:pt x="10064905" y="2779530"/>
                </a:cubicBezTo>
                <a:lnTo>
                  <a:pt x="10053912" y="2781969"/>
                </a:lnTo>
                <a:lnTo>
                  <a:pt x="10055994" y="2789908"/>
                </a:lnTo>
                <a:lnTo>
                  <a:pt x="10065947" y="2791823"/>
                </a:lnTo>
                <a:cubicBezTo>
                  <a:pt x="10074101" y="2795111"/>
                  <a:pt x="10080431" y="2801702"/>
                  <a:pt x="10083087" y="2809838"/>
                </a:cubicBezTo>
                <a:lnTo>
                  <a:pt x="10083271" y="2811001"/>
                </a:lnTo>
                <a:lnTo>
                  <a:pt x="10118796" y="2937346"/>
                </a:lnTo>
                <a:cubicBezTo>
                  <a:pt x="10120496" y="2943392"/>
                  <a:pt x="10116731" y="2949605"/>
                  <a:pt x="10110388" y="2951224"/>
                </a:cubicBezTo>
                <a:cubicBezTo>
                  <a:pt x="10104045" y="2952843"/>
                  <a:pt x="10097525" y="2949256"/>
                  <a:pt x="10095825" y="2943214"/>
                </a:cubicBezTo>
                <a:lnTo>
                  <a:pt x="10084448" y="2902752"/>
                </a:lnTo>
                <a:lnTo>
                  <a:pt x="10084448" y="2915729"/>
                </a:lnTo>
                <a:cubicBezTo>
                  <a:pt x="10084448" y="2919716"/>
                  <a:pt x="10083601" y="2923513"/>
                  <a:pt x="10082068" y="2926968"/>
                </a:cubicBezTo>
                <a:lnTo>
                  <a:pt x="10081327" y="2928015"/>
                </a:lnTo>
                <a:lnTo>
                  <a:pt x="10070667" y="3050935"/>
                </a:lnTo>
                <a:lnTo>
                  <a:pt x="10046749" y="3050935"/>
                </a:lnTo>
                <a:lnTo>
                  <a:pt x="10039930" y="2972310"/>
                </a:lnTo>
                <a:lnTo>
                  <a:pt x="10033111" y="3050935"/>
                </a:lnTo>
                <a:lnTo>
                  <a:pt x="10009193" y="3050935"/>
                </a:lnTo>
                <a:lnTo>
                  <a:pt x="9998533" y="2928015"/>
                </a:lnTo>
                <a:lnTo>
                  <a:pt x="9997792" y="2926968"/>
                </a:lnTo>
                <a:cubicBezTo>
                  <a:pt x="9996259" y="2923513"/>
                  <a:pt x="9995411" y="2919716"/>
                  <a:pt x="9995411" y="2915729"/>
                </a:cubicBezTo>
                <a:lnTo>
                  <a:pt x="9995411" y="2902154"/>
                </a:lnTo>
                <a:lnTo>
                  <a:pt x="9984009" y="2942706"/>
                </a:lnTo>
                <a:cubicBezTo>
                  <a:pt x="9982309" y="2948750"/>
                  <a:pt x="9975789" y="2952338"/>
                  <a:pt x="9969446" y="2950718"/>
                </a:cubicBezTo>
                <a:cubicBezTo>
                  <a:pt x="9963103" y="2949099"/>
                  <a:pt x="9959338" y="2942885"/>
                  <a:pt x="9961038" y="2936840"/>
                </a:cubicBezTo>
                <a:lnTo>
                  <a:pt x="9996946" y="2809133"/>
                </a:lnTo>
                <a:cubicBezTo>
                  <a:pt x="9997370" y="2807624"/>
                  <a:pt x="9998097" y="2806266"/>
                  <a:pt x="9999046" y="2805104"/>
                </a:cubicBezTo>
                <a:lnTo>
                  <a:pt x="9999243" y="2804940"/>
                </a:lnTo>
                <a:lnTo>
                  <a:pt x="10000585" y="2802282"/>
                </a:lnTo>
                <a:cubicBezTo>
                  <a:pt x="10003851" y="2797674"/>
                  <a:pt x="10008477" y="2794014"/>
                  <a:pt x="10013913" y="2791823"/>
                </a:cubicBezTo>
                <a:lnTo>
                  <a:pt x="10023865" y="2789908"/>
                </a:lnTo>
                <a:lnTo>
                  <a:pt x="10025948" y="2781969"/>
                </a:lnTo>
                <a:lnTo>
                  <a:pt x="10014954" y="2779530"/>
                </a:lnTo>
                <a:cubicBezTo>
                  <a:pt x="9991925" y="2768827"/>
                  <a:pt x="9975766" y="2743772"/>
                  <a:pt x="9975766" y="2714570"/>
                </a:cubicBezTo>
                <a:cubicBezTo>
                  <a:pt x="9975766" y="2675630"/>
                  <a:pt x="10004493" y="2644070"/>
                  <a:pt x="10039930" y="2644070"/>
                </a:cubicBezTo>
                <a:close/>
                <a:moveTo>
                  <a:pt x="6365927" y="2621720"/>
                </a:moveTo>
                <a:cubicBezTo>
                  <a:pt x="6401364" y="2621720"/>
                  <a:pt x="6430091" y="2653285"/>
                  <a:pt x="6430091" y="2692223"/>
                </a:cubicBezTo>
                <a:cubicBezTo>
                  <a:pt x="6430091" y="2721425"/>
                  <a:pt x="6413932" y="2746480"/>
                  <a:pt x="6390903" y="2757183"/>
                </a:cubicBezTo>
                <a:lnTo>
                  <a:pt x="6379909" y="2759620"/>
                </a:lnTo>
                <a:lnTo>
                  <a:pt x="6381992" y="2767559"/>
                </a:lnTo>
                <a:lnTo>
                  <a:pt x="6391944" y="2769475"/>
                </a:lnTo>
                <a:cubicBezTo>
                  <a:pt x="6400098" y="2772762"/>
                  <a:pt x="6406428" y="2779355"/>
                  <a:pt x="6409084" y="2787490"/>
                </a:cubicBezTo>
                <a:lnTo>
                  <a:pt x="6409269" y="2788655"/>
                </a:lnTo>
                <a:lnTo>
                  <a:pt x="6444793" y="2915001"/>
                </a:lnTo>
                <a:cubicBezTo>
                  <a:pt x="6446493" y="2921046"/>
                  <a:pt x="6442729" y="2927256"/>
                  <a:pt x="6436385" y="2928875"/>
                </a:cubicBezTo>
                <a:lnTo>
                  <a:pt x="6436385" y="2928877"/>
                </a:lnTo>
                <a:cubicBezTo>
                  <a:pt x="6430042" y="2930496"/>
                  <a:pt x="6423522" y="2926909"/>
                  <a:pt x="6421822" y="2920865"/>
                </a:cubicBezTo>
                <a:lnTo>
                  <a:pt x="6410446" y="2880403"/>
                </a:lnTo>
                <a:lnTo>
                  <a:pt x="6410446" y="2893381"/>
                </a:lnTo>
                <a:cubicBezTo>
                  <a:pt x="6410446" y="2897369"/>
                  <a:pt x="6409598" y="2901165"/>
                  <a:pt x="6408065" y="2904621"/>
                </a:cubicBezTo>
                <a:lnTo>
                  <a:pt x="6407324" y="2905666"/>
                </a:lnTo>
                <a:lnTo>
                  <a:pt x="6396664" y="3028588"/>
                </a:lnTo>
                <a:lnTo>
                  <a:pt x="6372746" y="3028588"/>
                </a:lnTo>
                <a:lnTo>
                  <a:pt x="6365927" y="2949963"/>
                </a:lnTo>
                <a:lnTo>
                  <a:pt x="6359108" y="3028588"/>
                </a:lnTo>
                <a:lnTo>
                  <a:pt x="6335190" y="3028588"/>
                </a:lnTo>
                <a:lnTo>
                  <a:pt x="6324530" y="2905666"/>
                </a:lnTo>
                <a:lnTo>
                  <a:pt x="6323789" y="2904621"/>
                </a:lnTo>
                <a:cubicBezTo>
                  <a:pt x="6322256" y="2901165"/>
                  <a:pt x="6321408" y="2897369"/>
                  <a:pt x="6321408" y="2893381"/>
                </a:cubicBezTo>
                <a:lnTo>
                  <a:pt x="6321408" y="2879805"/>
                </a:lnTo>
                <a:lnTo>
                  <a:pt x="6310006" y="2920359"/>
                </a:lnTo>
                <a:cubicBezTo>
                  <a:pt x="6309156" y="2923381"/>
                  <a:pt x="6307101" y="2925791"/>
                  <a:pt x="6304466" y="2927238"/>
                </a:cubicBezTo>
                <a:lnTo>
                  <a:pt x="6295443" y="2928371"/>
                </a:lnTo>
                <a:lnTo>
                  <a:pt x="6287035" y="2914493"/>
                </a:lnTo>
                <a:lnTo>
                  <a:pt x="6322943" y="2786788"/>
                </a:lnTo>
                <a:cubicBezTo>
                  <a:pt x="6323368" y="2785274"/>
                  <a:pt x="6324094" y="2783916"/>
                  <a:pt x="6325043" y="2782755"/>
                </a:cubicBezTo>
                <a:lnTo>
                  <a:pt x="6325240" y="2782593"/>
                </a:lnTo>
                <a:lnTo>
                  <a:pt x="6326582" y="2779935"/>
                </a:lnTo>
                <a:cubicBezTo>
                  <a:pt x="6329848" y="2775329"/>
                  <a:pt x="6334474" y="2771667"/>
                  <a:pt x="6339910" y="2769475"/>
                </a:cubicBezTo>
                <a:lnTo>
                  <a:pt x="6349863" y="2767559"/>
                </a:lnTo>
                <a:lnTo>
                  <a:pt x="6351945" y="2759620"/>
                </a:lnTo>
                <a:lnTo>
                  <a:pt x="6340951" y="2757183"/>
                </a:lnTo>
                <a:cubicBezTo>
                  <a:pt x="6317922" y="2746480"/>
                  <a:pt x="6301763" y="2721425"/>
                  <a:pt x="6301763" y="2692223"/>
                </a:cubicBezTo>
                <a:cubicBezTo>
                  <a:pt x="6301763" y="2653285"/>
                  <a:pt x="6330490" y="2621720"/>
                  <a:pt x="6365927" y="2621720"/>
                </a:cubicBezTo>
                <a:close/>
                <a:moveTo>
                  <a:pt x="7426976" y="2621718"/>
                </a:moveTo>
                <a:cubicBezTo>
                  <a:pt x="7462413" y="2621718"/>
                  <a:pt x="7491140" y="2653281"/>
                  <a:pt x="7491140" y="2692221"/>
                </a:cubicBezTo>
                <a:cubicBezTo>
                  <a:pt x="7491140" y="2721423"/>
                  <a:pt x="7474981" y="2746478"/>
                  <a:pt x="7451952" y="2757179"/>
                </a:cubicBezTo>
                <a:lnTo>
                  <a:pt x="7440958" y="2759620"/>
                </a:lnTo>
                <a:lnTo>
                  <a:pt x="7443041" y="2767558"/>
                </a:lnTo>
                <a:lnTo>
                  <a:pt x="7452993" y="2769474"/>
                </a:lnTo>
                <a:cubicBezTo>
                  <a:pt x="7461147" y="2772761"/>
                  <a:pt x="7467477" y="2779353"/>
                  <a:pt x="7470133" y="2787488"/>
                </a:cubicBezTo>
                <a:lnTo>
                  <a:pt x="7470318" y="2788655"/>
                </a:lnTo>
                <a:lnTo>
                  <a:pt x="7505842" y="2914999"/>
                </a:lnTo>
                <a:cubicBezTo>
                  <a:pt x="7507542" y="2921043"/>
                  <a:pt x="7503778" y="2927256"/>
                  <a:pt x="7497434" y="2928875"/>
                </a:cubicBezTo>
                <a:cubicBezTo>
                  <a:pt x="7491091" y="2930496"/>
                  <a:pt x="7484571" y="2926909"/>
                  <a:pt x="7482871" y="2920865"/>
                </a:cubicBezTo>
                <a:lnTo>
                  <a:pt x="7471495" y="2880401"/>
                </a:lnTo>
                <a:lnTo>
                  <a:pt x="7471495" y="2893381"/>
                </a:lnTo>
                <a:cubicBezTo>
                  <a:pt x="7471495" y="2897369"/>
                  <a:pt x="7470647" y="2901165"/>
                  <a:pt x="7469114" y="2904621"/>
                </a:cubicBezTo>
                <a:lnTo>
                  <a:pt x="7468373" y="2905664"/>
                </a:lnTo>
                <a:lnTo>
                  <a:pt x="7457713" y="3028588"/>
                </a:lnTo>
                <a:lnTo>
                  <a:pt x="7433795" y="3028588"/>
                </a:lnTo>
                <a:lnTo>
                  <a:pt x="7426976" y="2949963"/>
                </a:lnTo>
                <a:lnTo>
                  <a:pt x="7420157" y="3028588"/>
                </a:lnTo>
                <a:lnTo>
                  <a:pt x="7396239" y="3028588"/>
                </a:lnTo>
                <a:lnTo>
                  <a:pt x="7385579" y="2905664"/>
                </a:lnTo>
                <a:lnTo>
                  <a:pt x="7384838" y="2904621"/>
                </a:lnTo>
                <a:cubicBezTo>
                  <a:pt x="7383305" y="2901165"/>
                  <a:pt x="7382457" y="2897369"/>
                  <a:pt x="7382457" y="2893381"/>
                </a:cubicBezTo>
                <a:lnTo>
                  <a:pt x="7382457" y="2879805"/>
                </a:lnTo>
                <a:lnTo>
                  <a:pt x="7371055" y="2920358"/>
                </a:lnTo>
                <a:cubicBezTo>
                  <a:pt x="7370205" y="2923379"/>
                  <a:pt x="7368150" y="2925788"/>
                  <a:pt x="7365515" y="2927237"/>
                </a:cubicBezTo>
                <a:lnTo>
                  <a:pt x="7356492" y="2928371"/>
                </a:lnTo>
                <a:lnTo>
                  <a:pt x="7348084" y="2914492"/>
                </a:lnTo>
                <a:lnTo>
                  <a:pt x="7383992" y="2786786"/>
                </a:lnTo>
                <a:cubicBezTo>
                  <a:pt x="7384417" y="2785274"/>
                  <a:pt x="7385143" y="2783916"/>
                  <a:pt x="7386092" y="2782755"/>
                </a:cubicBezTo>
                <a:lnTo>
                  <a:pt x="7386289" y="2782591"/>
                </a:lnTo>
                <a:lnTo>
                  <a:pt x="7387631" y="2779933"/>
                </a:lnTo>
                <a:cubicBezTo>
                  <a:pt x="7390897" y="2775323"/>
                  <a:pt x="7395523" y="2771665"/>
                  <a:pt x="7400959" y="2769474"/>
                </a:cubicBezTo>
                <a:lnTo>
                  <a:pt x="7410912" y="2767558"/>
                </a:lnTo>
                <a:lnTo>
                  <a:pt x="7412994" y="2759620"/>
                </a:lnTo>
                <a:lnTo>
                  <a:pt x="7402000" y="2757179"/>
                </a:lnTo>
                <a:cubicBezTo>
                  <a:pt x="7378971" y="2746478"/>
                  <a:pt x="7362812" y="2721423"/>
                  <a:pt x="7362812" y="2692221"/>
                </a:cubicBezTo>
                <a:cubicBezTo>
                  <a:pt x="7362812" y="2653281"/>
                  <a:pt x="7391539" y="2621718"/>
                  <a:pt x="7426976" y="2621718"/>
                </a:cubicBezTo>
                <a:close/>
                <a:moveTo>
                  <a:pt x="3029971" y="2621718"/>
                </a:moveTo>
                <a:cubicBezTo>
                  <a:pt x="3065407" y="2621718"/>
                  <a:pt x="3094134" y="2653281"/>
                  <a:pt x="3094134" y="2692221"/>
                </a:cubicBezTo>
                <a:cubicBezTo>
                  <a:pt x="3094134" y="2721423"/>
                  <a:pt x="3077975" y="2746478"/>
                  <a:pt x="3054946" y="2757179"/>
                </a:cubicBezTo>
                <a:lnTo>
                  <a:pt x="3043954" y="2759620"/>
                </a:lnTo>
                <a:lnTo>
                  <a:pt x="3046034" y="2767558"/>
                </a:lnTo>
                <a:lnTo>
                  <a:pt x="3055987" y="2769474"/>
                </a:lnTo>
                <a:cubicBezTo>
                  <a:pt x="3064142" y="2772761"/>
                  <a:pt x="3070472" y="2779353"/>
                  <a:pt x="3073130" y="2787488"/>
                </a:cubicBezTo>
                <a:lnTo>
                  <a:pt x="3073313" y="2788655"/>
                </a:lnTo>
                <a:lnTo>
                  <a:pt x="3108836" y="2915001"/>
                </a:lnTo>
                <a:lnTo>
                  <a:pt x="3100428" y="2928875"/>
                </a:lnTo>
                <a:lnTo>
                  <a:pt x="3091407" y="2927746"/>
                </a:lnTo>
                <a:cubicBezTo>
                  <a:pt x="3088771" y="2926295"/>
                  <a:pt x="3086716" y="2923886"/>
                  <a:pt x="3085866" y="2920865"/>
                </a:cubicBezTo>
                <a:lnTo>
                  <a:pt x="3074490" y="2880401"/>
                </a:lnTo>
                <a:lnTo>
                  <a:pt x="3074490" y="2893381"/>
                </a:lnTo>
                <a:cubicBezTo>
                  <a:pt x="3074490" y="2897369"/>
                  <a:pt x="3073642" y="2901165"/>
                  <a:pt x="3072108" y="2904621"/>
                </a:cubicBezTo>
                <a:lnTo>
                  <a:pt x="3071370" y="2905664"/>
                </a:lnTo>
                <a:lnTo>
                  <a:pt x="3060707" y="3028588"/>
                </a:lnTo>
                <a:lnTo>
                  <a:pt x="3036789" y="3028588"/>
                </a:lnTo>
                <a:lnTo>
                  <a:pt x="3029971" y="2949963"/>
                </a:lnTo>
                <a:lnTo>
                  <a:pt x="3023152" y="3028588"/>
                </a:lnTo>
                <a:lnTo>
                  <a:pt x="2999234" y="3028588"/>
                </a:lnTo>
                <a:lnTo>
                  <a:pt x="2988573" y="2905664"/>
                </a:lnTo>
                <a:lnTo>
                  <a:pt x="2987832" y="2904621"/>
                </a:lnTo>
                <a:cubicBezTo>
                  <a:pt x="2986300" y="2901165"/>
                  <a:pt x="2985452" y="2897369"/>
                  <a:pt x="2985452" y="2893381"/>
                </a:cubicBezTo>
                <a:lnTo>
                  <a:pt x="2985452" y="2879805"/>
                </a:lnTo>
                <a:lnTo>
                  <a:pt x="2974050" y="2920358"/>
                </a:lnTo>
                <a:cubicBezTo>
                  <a:pt x="2973201" y="2923379"/>
                  <a:pt x="2971146" y="2925788"/>
                  <a:pt x="2968510" y="2927237"/>
                </a:cubicBezTo>
                <a:lnTo>
                  <a:pt x="2959488" y="2928371"/>
                </a:lnTo>
                <a:lnTo>
                  <a:pt x="2951078" y="2914493"/>
                </a:lnTo>
                <a:lnTo>
                  <a:pt x="2986987" y="2786786"/>
                </a:lnTo>
                <a:cubicBezTo>
                  <a:pt x="2987412" y="2785274"/>
                  <a:pt x="2988136" y="2783916"/>
                  <a:pt x="2989087" y="2782755"/>
                </a:cubicBezTo>
                <a:lnTo>
                  <a:pt x="2989284" y="2782591"/>
                </a:lnTo>
                <a:lnTo>
                  <a:pt x="2990626" y="2779933"/>
                </a:lnTo>
                <a:cubicBezTo>
                  <a:pt x="2993891" y="2775323"/>
                  <a:pt x="2998518" y="2771665"/>
                  <a:pt x="3003953" y="2769474"/>
                </a:cubicBezTo>
                <a:lnTo>
                  <a:pt x="3013905" y="2767558"/>
                </a:lnTo>
                <a:lnTo>
                  <a:pt x="3015988" y="2759620"/>
                </a:lnTo>
                <a:lnTo>
                  <a:pt x="3004995" y="2757179"/>
                </a:lnTo>
                <a:cubicBezTo>
                  <a:pt x="2981965" y="2746478"/>
                  <a:pt x="2965807" y="2721423"/>
                  <a:pt x="2965807" y="2692221"/>
                </a:cubicBezTo>
                <a:cubicBezTo>
                  <a:pt x="2965807" y="2653281"/>
                  <a:pt x="2994534" y="2621718"/>
                  <a:pt x="3029971" y="2621718"/>
                </a:cubicBezTo>
                <a:close/>
                <a:moveTo>
                  <a:pt x="3825660" y="2610279"/>
                </a:moveTo>
                <a:cubicBezTo>
                  <a:pt x="3861096" y="2610279"/>
                  <a:pt x="3889826" y="2641844"/>
                  <a:pt x="3889826" y="2680783"/>
                </a:cubicBezTo>
                <a:cubicBezTo>
                  <a:pt x="3889826" y="2709986"/>
                  <a:pt x="3873665" y="2735040"/>
                  <a:pt x="3850636" y="2745743"/>
                </a:cubicBezTo>
                <a:lnTo>
                  <a:pt x="3839643" y="2748180"/>
                </a:lnTo>
                <a:lnTo>
                  <a:pt x="3841725" y="2756121"/>
                </a:lnTo>
                <a:lnTo>
                  <a:pt x="3851677" y="2758035"/>
                </a:lnTo>
                <a:cubicBezTo>
                  <a:pt x="3859832" y="2761322"/>
                  <a:pt x="3866162" y="2767915"/>
                  <a:pt x="3868818" y="2776050"/>
                </a:cubicBezTo>
                <a:lnTo>
                  <a:pt x="3869002" y="2777213"/>
                </a:lnTo>
                <a:lnTo>
                  <a:pt x="3904527" y="2903559"/>
                </a:lnTo>
                <a:cubicBezTo>
                  <a:pt x="3906226" y="2909605"/>
                  <a:pt x="3902464" y="2915818"/>
                  <a:pt x="3896119" y="2917437"/>
                </a:cubicBezTo>
                <a:cubicBezTo>
                  <a:pt x="3889775" y="2919055"/>
                  <a:pt x="3883256" y="2915469"/>
                  <a:pt x="3881556" y="2909423"/>
                </a:cubicBezTo>
                <a:lnTo>
                  <a:pt x="3870179" y="2868963"/>
                </a:lnTo>
                <a:lnTo>
                  <a:pt x="3870179" y="2881941"/>
                </a:lnTo>
                <a:cubicBezTo>
                  <a:pt x="3870179" y="2885929"/>
                  <a:pt x="3869332" y="2889723"/>
                  <a:pt x="3867801" y="2893177"/>
                </a:cubicBezTo>
                <a:lnTo>
                  <a:pt x="3867057" y="2894226"/>
                </a:lnTo>
                <a:lnTo>
                  <a:pt x="3856400" y="3017148"/>
                </a:lnTo>
                <a:lnTo>
                  <a:pt x="3832483" y="3017148"/>
                </a:lnTo>
                <a:lnTo>
                  <a:pt x="3825660" y="2938521"/>
                </a:lnTo>
                <a:lnTo>
                  <a:pt x="3818841" y="3017148"/>
                </a:lnTo>
                <a:lnTo>
                  <a:pt x="3794946" y="3017148"/>
                </a:lnTo>
                <a:lnTo>
                  <a:pt x="3784285" y="2894226"/>
                </a:lnTo>
                <a:lnTo>
                  <a:pt x="3783545" y="2893177"/>
                </a:lnTo>
                <a:cubicBezTo>
                  <a:pt x="3782011" y="2889723"/>
                  <a:pt x="3781164" y="2885929"/>
                  <a:pt x="3781164" y="2881941"/>
                </a:cubicBezTo>
                <a:lnTo>
                  <a:pt x="3781164" y="2868365"/>
                </a:lnTo>
                <a:lnTo>
                  <a:pt x="3769761" y="2908916"/>
                </a:lnTo>
                <a:cubicBezTo>
                  <a:pt x="3768911" y="2911940"/>
                  <a:pt x="3766856" y="2914348"/>
                  <a:pt x="3764220" y="2915798"/>
                </a:cubicBezTo>
                <a:lnTo>
                  <a:pt x="3755199" y="2916931"/>
                </a:lnTo>
                <a:lnTo>
                  <a:pt x="3746790" y="2903052"/>
                </a:lnTo>
                <a:lnTo>
                  <a:pt x="3782699" y="2775346"/>
                </a:lnTo>
                <a:cubicBezTo>
                  <a:pt x="3783123" y="2773835"/>
                  <a:pt x="3783848" y="2772479"/>
                  <a:pt x="3784799" y="2771317"/>
                </a:cubicBezTo>
                <a:lnTo>
                  <a:pt x="3784996" y="2771153"/>
                </a:lnTo>
                <a:lnTo>
                  <a:pt x="3786338" y="2768495"/>
                </a:lnTo>
                <a:cubicBezTo>
                  <a:pt x="3789604" y="2763887"/>
                  <a:pt x="3794230" y="2760223"/>
                  <a:pt x="3799666" y="2758035"/>
                </a:cubicBezTo>
                <a:lnTo>
                  <a:pt x="3809596" y="2756121"/>
                </a:lnTo>
                <a:lnTo>
                  <a:pt x="3811678" y="2748180"/>
                </a:lnTo>
                <a:lnTo>
                  <a:pt x="3800707" y="2745743"/>
                </a:lnTo>
                <a:cubicBezTo>
                  <a:pt x="3777677" y="2735040"/>
                  <a:pt x="3761518" y="2709986"/>
                  <a:pt x="3761518" y="2680783"/>
                </a:cubicBezTo>
                <a:cubicBezTo>
                  <a:pt x="3761518" y="2641844"/>
                  <a:pt x="3790246" y="2610279"/>
                  <a:pt x="3825660" y="2610279"/>
                </a:cubicBezTo>
                <a:close/>
                <a:moveTo>
                  <a:pt x="9512916" y="2526822"/>
                </a:moveTo>
                <a:cubicBezTo>
                  <a:pt x="9548353" y="2526822"/>
                  <a:pt x="9577080" y="2558387"/>
                  <a:pt x="9577080" y="2597323"/>
                </a:cubicBezTo>
                <a:cubicBezTo>
                  <a:pt x="9577080" y="2626527"/>
                  <a:pt x="9560921" y="2651583"/>
                  <a:pt x="9537891" y="2662287"/>
                </a:cubicBezTo>
                <a:lnTo>
                  <a:pt x="9526898" y="2664725"/>
                </a:lnTo>
                <a:lnTo>
                  <a:pt x="9528980" y="2672662"/>
                </a:lnTo>
                <a:lnTo>
                  <a:pt x="9538933" y="2674578"/>
                </a:lnTo>
                <a:cubicBezTo>
                  <a:pt x="9547087" y="2677865"/>
                  <a:pt x="9553417" y="2684459"/>
                  <a:pt x="9556073" y="2692593"/>
                </a:cubicBezTo>
                <a:lnTo>
                  <a:pt x="9556257" y="2693760"/>
                </a:lnTo>
                <a:lnTo>
                  <a:pt x="9591782" y="2820105"/>
                </a:lnTo>
                <a:cubicBezTo>
                  <a:pt x="9593482" y="2826149"/>
                  <a:pt x="9589717" y="2832364"/>
                  <a:pt x="9583374" y="2833983"/>
                </a:cubicBezTo>
                <a:cubicBezTo>
                  <a:pt x="9577031" y="2835604"/>
                  <a:pt x="9570511" y="2832015"/>
                  <a:pt x="9568811" y="2825969"/>
                </a:cubicBezTo>
                <a:lnTo>
                  <a:pt x="9557434" y="2785509"/>
                </a:lnTo>
                <a:lnTo>
                  <a:pt x="9557434" y="2798488"/>
                </a:lnTo>
                <a:cubicBezTo>
                  <a:pt x="9557434" y="2802475"/>
                  <a:pt x="9556587" y="2806271"/>
                  <a:pt x="9555054" y="2809725"/>
                </a:cubicBezTo>
                <a:lnTo>
                  <a:pt x="9554313" y="2810772"/>
                </a:lnTo>
                <a:lnTo>
                  <a:pt x="9543653" y="2933698"/>
                </a:lnTo>
                <a:lnTo>
                  <a:pt x="9519735" y="2933698"/>
                </a:lnTo>
                <a:lnTo>
                  <a:pt x="9512916" y="2855069"/>
                </a:lnTo>
                <a:lnTo>
                  <a:pt x="9506097" y="2933698"/>
                </a:lnTo>
                <a:lnTo>
                  <a:pt x="9482179" y="2933698"/>
                </a:lnTo>
                <a:lnTo>
                  <a:pt x="9471519" y="2810772"/>
                </a:lnTo>
                <a:lnTo>
                  <a:pt x="9470778" y="2809725"/>
                </a:lnTo>
                <a:cubicBezTo>
                  <a:pt x="9469245" y="2806271"/>
                  <a:pt x="9468397" y="2802475"/>
                  <a:pt x="9468397" y="2798488"/>
                </a:cubicBezTo>
                <a:lnTo>
                  <a:pt x="9468397" y="2784911"/>
                </a:lnTo>
                <a:lnTo>
                  <a:pt x="9456995" y="2825464"/>
                </a:lnTo>
                <a:cubicBezTo>
                  <a:pt x="9455295" y="2831509"/>
                  <a:pt x="9448775" y="2835098"/>
                  <a:pt x="9442432" y="2833477"/>
                </a:cubicBezTo>
                <a:cubicBezTo>
                  <a:pt x="9436089" y="2831858"/>
                  <a:pt x="9432324" y="2825644"/>
                  <a:pt x="9434024" y="2819598"/>
                </a:cubicBezTo>
                <a:lnTo>
                  <a:pt x="9469932" y="2691892"/>
                </a:lnTo>
                <a:cubicBezTo>
                  <a:pt x="9470356" y="2690380"/>
                  <a:pt x="9471083" y="2689022"/>
                  <a:pt x="9472032" y="2687861"/>
                </a:cubicBezTo>
                <a:lnTo>
                  <a:pt x="9472229" y="2687696"/>
                </a:lnTo>
                <a:lnTo>
                  <a:pt x="9473571" y="2685039"/>
                </a:lnTo>
                <a:cubicBezTo>
                  <a:pt x="9476837" y="2680431"/>
                  <a:pt x="9481463" y="2676770"/>
                  <a:pt x="9486899" y="2674578"/>
                </a:cubicBezTo>
                <a:lnTo>
                  <a:pt x="9496851" y="2672662"/>
                </a:lnTo>
                <a:lnTo>
                  <a:pt x="9498934" y="2664725"/>
                </a:lnTo>
                <a:lnTo>
                  <a:pt x="9487940" y="2662287"/>
                </a:lnTo>
                <a:cubicBezTo>
                  <a:pt x="9464911" y="2651583"/>
                  <a:pt x="9448752" y="2626527"/>
                  <a:pt x="9448752" y="2597323"/>
                </a:cubicBezTo>
                <a:cubicBezTo>
                  <a:pt x="9448752" y="2558387"/>
                  <a:pt x="9477479" y="2526822"/>
                  <a:pt x="9512916" y="2526822"/>
                </a:cubicBezTo>
                <a:close/>
                <a:moveTo>
                  <a:pt x="515579" y="2500951"/>
                </a:moveTo>
                <a:cubicBezTo>
                  <a:pt x="551015" y="2500951"/>
                  <a:pt x="579742" y="2532516"/>
                  <a:pt x="579742" y="2571450"/>
                </a:cubicBezTo>
                <a:cubicBezTo>
                  <a:pt x="579742" y="2600655"/>
                  <a:pt x="563583" y="2625712"/>
                  <a:pt x="540554" y="2636416"/>
                </a:cubicBezTo>
                <a:lnTo>
                  <a:pt x="529560" y="2638856"/>
                </a:lnTo>
                <a:lnTo>
                  <a:pt x="531643" y="2646793"/>
                </a:lnTo>
                <a:lnTo>
                  <a:pt x="541595" y="2648709"/>
                </a:lnTo>
                <a:cubicBezTo>
                  <a:pt x="549750" y="2651994"/>
                  <a:pt x="556080" y="2658588"/>
                  <a:pt x="558735" y="2666724"/>
                </a:cubicBezTo>
                <a:lnTo>
                  <a:pt x="558920" y="2667889"/>
                </a:lnTo>
                <a:lnTo>
                  <a:pt x="594445" y="2794233"/>
                </a:lnTo>
                <a:lnTo>
                  <a:pt x="586037" y="2808112"/>
                </a:lnTo>
                <a:lnTo>
                  <a:pt x="577014" y="2806979"/>
                </a:lnTo>
                <a:cubicBezTo>
                  <a:pt x="574379" y="2805529"/>
                  <a:pt x="572324" y="2803120"/>
                  <a:pt x="571474" y="2800100"/>
                </a:cubicBezTo>
                <a:lnTo>
                  <a:pt x="560097" y="2759637"/>
                </a:lnTo>
                <a:lnTo>
                  <a:pt x="560097" y="2772617"/>
                </a:lnTo>
                <a:cubicBezTo>
                  <a:pt x="560097" y="2776603"/>
                  <a:pt x="559249" y="2780399"/>
                  <a:pt x="557717" y="2783852"/>
                </a:cubicBezTo>
                <a:lnTo>
                  <a:pt x="556976" y="2784901"/>
                </a:lnTo>
                <a:lnTo>
                  <a:pt x="546316" y="2907825"/>
                </a:lnTo>
                <a:lnTo>
                  <a:pt x="522397" y="2907825"/>
                </a:lnTo>
                <a:lnTo>
                  <a:pt x="515579" y="2829197"/>
                </a:lnTo>
                <a:lnTo>
                  <a:pt x="508760" y="2907825"/>
                </a:lnTo>
                <a:lnTo>
                  <a:pt x="484842" y="2907825"/>
                </a:lnTo>
                <a:lnTo>
                  <a:pt x="474181" y="2784901"/>
                </a:lnTo>
                <a:lnTo>
                  <a:pt x="473441" y="2783852"/>
                </a:lnTo>
                <a:cubicBezTo>
                  <a:pt x="471908" y="2780399"/>
                  <a:pt x="471060" y="2776603"/>
                  <a:pt x="471060" y="2772617"/>
                </a:cubicBezTo>
                <a:lnTo>
                  <a:pt x="471060" y="2759040"/>
                </a:lnTo>
                <a:lnTo>
                  <a:pt x="459658" y="2799593"/>
                </a:lnTo>
                <a:cubicBezTo>
                  <a:pt x="458808" y="2802614"/>
                  <a:pt x="456753" y="2805023"/>
                  <a:pt x="454118" y="2806473"/>
                </a:cubicBezTo>
                <a:lnTo>
                  <a:pt x="445095" y="2807603"/>
                </a:lnTo>
                <a:lnTo>
                  <a:pt x="436687" y="2793725"/>
                </a:lnTo>
                <a:lnTo>
                  <a:pt x="472594" y="2666018"/>
                </a:lnTo>
                <a:cubicBezTo>
                  <a:pt x="473019" y="2664508"/>
                  <a:pt x="473746" y="2663151"/>
                  <a:pt x="474695" y="2661991"/>
                </a:cubicBezTo>
                <a:lnTo>
                  <a:pt x="474892" y="2661827"/>
                </a:lnTo>
                <a:lnTo>
                  <a:pt x="476234" y="2659167"/>
                </a:lnTo>
                <a:cubicBezTo>
                  <a:pt x="479500" y="2654561"/>
                  <a:pt x="484125" y="2650899"/>
                  <a:pt x="489562" y="2648709"/>
                </a:cubicBezTo>
                <a:lnTo>
                  <a:pt x="499514" y="2646793"/>
                </a:lnTo>
                <a:lnTo>
                  <a:pt x="501597" y="2638856"/>
                </a:lnTo>
                <a:lnTo>
                  <a:pt x="490603" y="2636416"/>
                </a:lnTo>
                <a:cubicBezTo>
                  <a:pt x="467574" y="2625712"/>
                  <a:pt x="451415" y="2600655"/>
                  <a:pt x="451415" y="2571450"/>
                </a:cubicBezTo>
                <a:cubicBezTo>
                  <a:pt x="451415" y="2532516"/>
                  <a:pt x="480142" y="2500951"/>
                  <a:pt x="515579" y="2500951"/>
                </a:cubicBezTo>
                <a:close/>
                <a:moveTo>
                  <a:pt x="10789628" y="2380175"/>
                </a:moveTo>
                <a:cubicBezTo>
                  <a:pt x="10825065" y="2380175"/>
                  <a:pt x="10853792" y="2411741"/>
                  <a:pt x="10853792" y="2450679"/>
                </a:cubicBezTo>
                <a:cubicBezTo>
                  <a:pt x="10853792" y="2479882"/>
                  <a:pt x="10837633" y="2504939"/>
                  <a:pt x="10814603" y="2515640"/>
                </a:cubicBezTo>
                <a:lnTo>
                  <a:pt x="10803610" y="2518081"/>
                </a:lnTo>
                <a:lnTo>
                  <a:pt x="10805692" y="2526020"/>
                </a:lnTo>
                <a:lnTo>
                  <a:pt x="10815645" y="2527932"/>
                </a:lnTo>
                <a:cubicBezTo>
                  <a:pt x="10823799" y="2531219"/>
                  <a:pt x="10830129" y="2537814"/>
                  <a:pt x="10832785" y="2545951"/>
                </a:cubicBezTo>
                <a:lnTo>
                  <a:pt x="10832969" y="2547111"/>
                </a:lnTo>
                <a:lnTo>
                  <a:pt x="10868494" y="2673461"/>
                </a:lnTo>
                <a:cubicBezTo>
                  <a:pt x="10870194" y="2679506"/>
                  <a:pt x="10866429" y="2685718"/>
                  <a:pt x="10860086" y="2687341"/>
                </a:cubicBezTo>
                <a:cubicBezTo>
                  <a:pt x="10853743" y="2688960"/>
                  <a:pt x="10847223" y="2685371"/>
                  <a:pt x="10845523" y="2679327"/>
                </a:cubicBezTo>
                <a:lnTo>
                  <a:pt x="10834146" y="2638864"/>
                </a:lnTo>
                <a:lnTo>
                  <a:pt x="10834146" y="2651844"/>
                </a:lnTo>
                <a:cubicBezTo>
                  <a:pt x="10834146" y="2655831"/>
                  <a:pt x="10833299" y="2659625"/>
                  <a:pt x="10831766" y="2663080"/>
                </a:cubicBezTo>
                <a:lnTo>
                  <a:pt x="10831025" y="2664127"/>
                </a:lnTo>
                <a:lnTo>
                  <a:pt x="10820365" y="2787054"/>
                </a:lnTo>
                <a:lnTo>
                  <a:pt x="10796447" y="2787054"/>
                </a:lnTo>
                <a:lnTo>
                  <a:pt x="10789628" y="2708425"/>
                </a:lnTo>
                <a:lnTo>
                  <a:pt x="10782809" y="2787054"/>
                </a:lnTo>
                <a:lnTo>
                  <a:pt x="10758891" y="2787054"/>
                </a:lnTo>
                <a:lnTo>
                  <a:pt x="10748231" y="2664127"/>
                </a:lnTo>
                <a:lnTo>
                  <a:pt x="10747490" y="2663080"/>
                </a:lnTo>
                <a:cubicBezTo>
                  <a:pt x="10745957" y="2659625"/>
                  <a:pt x="10745109" y="2655831"/>
                  <a:pt x="10745109" y="2651844"/>
                </a:cubicBezTo>
                <a:lnTo>
                  <a:pt x="10745109" y="2638267"/>
                </a:lnTo>
                <a:lnTo>
                  <a:pt x="10733707" y="2678820"/>
                </a:lnTo>
                <a:cubicBezTo>
                  <a:pt x="10732007" y="2684866"/>
                  <a:pt x="10725487" y="2688453"/>
                  <a:pt x="10719144" y="2686835"/>
                </a:cubicBezTo>
                <a:lnTo>
                  <a:pt x="10719144" y="2686833"/>
                </a:lnTo>
                <a:cubicBezTo>
                  <a:pt x="10712801" y="2685213"/>
                  <a:pt x="10709036" y="2678998"/>
                  <a:pt x="10710736" y="2672956"/>
                </a:cubicBezTo>
                <a:lnTo>
                  <a:pt x="10746644" y="2545245"/>
                </a:lnTo>
                <a:cubicBezTo>
                  <a:pt x="10747068" y="2543735"/>
                  <a:pt x="10747795" y="2542378"/>
                  <a:pt x="10748744" y="2541216"/>
                </a:cubicBezTo>
                <a:lnTo>
                  <a:pt x="10748941" y="2541052"/>
                </a:lnTo>
                <a:lnTo>
                  <a:pt x="10750283" y="2538395"/>
                </a:lnTo>
                <a:cubicBezTo>
                  <a:pt x="10753549" y="2533786"/>
                  <a:pt x="10758175" y="2530126"/>
                  <a:pt x="10763611" y="2527932"/>
                </a:cubicBezTo>
                <a:lnTo>
                  <a:pt x="10773563" y="2526020"/>
                </a:lnTo>
                <a:lnTo>
                  <a:pt x="10775646" y="2518081"/>
                </a:lnTo>
                <a:lnTo>
                  <a:pt x="10764652" y="2515640"/>
                </a:lnTo>
                <a:cubicBezTo>
                  <a:pt x="10741623" y="2504939"/>
                  <a:pt x="10725464" y="2479882"/>
                  <a:pt x="10725464" y="2450679"/>
                </a:cubicBezTo>
                <a:cubicBezTo>
                  <a:pt x="10725464" y="2411741"/>
                  <a:pt x="10754191" y="2380175"/>
                  <a:pt x="10789628" y="2380175"/>
                </a:cubicBezTo>
                <a:close/>
                <a:moveTo>
                  <a:pt x="79299" y="2273060"/>
                </a:moveTo>
                <a:cubicBezTo>
                  <a:pt x="114736" y="2273060"/>
                  <a:pt x="143463" y="2304625"/>
                  <a:pt x="143463" y="2343563"/>
                </a:cubicBezTo>
                <a:cubicBezTo>
                  <a:pt x="143463" y="2372767"/>
                  <a:pt x="127304" y="2397823"/>
                  <a:pt x="104275" y="2408525"/>
                </a:cubicBezTo>
                <a:lnTo>
                  <a:pt x="93281" y="2410964"/>
                </a:lnTo>
                <a:lnTo>
                  <a:pt x="95364" y="2418903"/>
                </a:lnTo>
                <a:lnTo>
                  <a:pt x="105316" y="2420818"/>
                </a:lnTo>
                <a:cubicBezTo>
                  <a:pt x="113470" y="2424105"/>
                  <a:pt x="119801" y="2430698"/>
                  <a:pt x="122456" y="2438833"/>
                </a:cubicBezTo>
                <a:lnTo>
                  <a:pt x="122641" y="2439999"/>
                </a:lnTo>
                <a:lnTo>
                  <a:pt x="158165" y="2566346"/>
                </a:lnTo>
                <a:cubicBezTo>
                  <a:pt x="159865" y="2572392"/>
                  <a:pt x="156101" y="2578605"/>
                  <a:pt x="149757" y="2580225"/>
                </a:cubicBezTo>
                <a:lnTo>
                  <a:pt x="149758" y="2580225"/>
                </a:lnTo>
                <a:cubicBezTo>
                  <a:pt x="143414" y="2581845"/>
                  <a:pt x="136894" y="2578257"/>
                  <a:pt x="135195" y="2572212"/>
                </a:cubicBezTo>
                <a:lnTo>
                  <a:pt x="123818" y="2531749"/>
                </a:lnTo>
                <a:lnTo>
                  <a:pt x="123818" y="2544729"/>
                </a:lnTo>
                <a:cubicBezTo>
                  <a:pt x="123818" y="2548715"/>
                  <a:pt x="122970" y="2552512"/>
                  <a:pt x="121437" y="2555966"/>
                </a:cubicBezTo>
                <a:lnTo>
                  <a:pt x="120696" y="2557013"/>
                </a:lnTo>
                <a:lnTo>
                  <a:pt x="110036" y="2679940"/>
                </a:lnTo>
                <a:lnTo>
                  <a:pt x="86118" y="2679940"/>
                </a:lnTo>
                <a:lnTo>
                  <a:pt x="79299" y="2601311"/>
                </a:lnTo>
                <a:lnTo>
                  <a:pt x="72481" y="2679940"/>
                </a:lnTo>
                <a:lnTo>
                  <a:pt x="48562" y="2679940"/>
                </a:lnTo>
                <a:lnTo>
                  <a:pt x="37902" y="2557013"/>
                </a:lnTo>
                <a:lnTo>
                  <a:pt x="37161" y="2555966"/>
                </a:lnTo>
                <a:cubicBezTo>
                  <a:pt x="35628" y="2552512"/>
                  <a:pt x="34780" y="2548715"/>
                  <a:pt x="34780" y="2544729"/>
                </a:cubicBezTo>
                <a:lnTo>
                  <a:pt x="34780" y="2531152"/>
                </a:lnTo>
                <a:lnTo>
                  <a:pt x="23378" y="2571706"/>
                </a:lnTo>
                <a:cubicBezTo>
                  <a:pt x="21678" y="2577751"/>
                  <a:pt x="15158" y="2581338"/>
                  <a:pt x="8815" y="2579718"/>
                </a:cubicBezTo>
                <a:lnTo>
                  <a:pt x="8815" y="2579718"/>
                </a:lnTo>
                <a:cubicBezTo>
                  <a:pt x="2472" y="2578099"/>
                  <a:pt x="-1292" y="2571885"/>
                  <a:pt x="407" y="2565839"/>
                </a:cubicBezTo>
                <a:lnTo>
                  <a:pt x="36315" y="2438130"/>
                </a:lnTo>
                <a:cubicBezTo>
                  <a:pt x="36740" y="2436619"/>
                  <a:pt x="37466" y="2435261"/>
                  <a:pt x="38415" y="2434100"/>
                </a:cubicBezTo>
                <a:lnTo>
                  <a:pt x="38612" y="2433937"/>
                </a:lnTo>
                <a:lnTo>
                  <a:pt x="39954" y="2431277"/>
                </a:lnTo>
                <a:cubicBezTo>
                  <a:pt x="43221" y="2426670"/>
                  <a:pt x="47846" y="2423009"/>
                  <a:pt x="53282" y="2420818"/>
                </a:cubicBezTo>
                <a:lnTo>
                  <a:pt x="63235" y="2418903"/>
                </a:lnTo>
                <a:lnTo>
                  <a:pt x="65317" y="2410964"/>
                </a:lnTo>
                <a:lnTo>
                  <a:pt x="54323" y="2408525"/>
                </a:lnTo>
                <a:cubicBezTo>
                  <a:pt x="31294" y="2397823"/>
                  <a:pt x="15135" y="2372767"/>
                  <a:pt x="15135" y="2343563"/>
                </a:cubicBezTo>
                <a:cubicBezTo>
                  <a:pt x="15135" y="2304625"/>
                  <a:pt x="43862" y="2273060"/>
                  <a:pt x="79299" y="2273060"/>
                </a:cubicBezTo>
                <a:close/>
                <a:moveTo>
                  <a:pt x="11307212" y="2268031"/>
                </a:moveTo>
                <a:cubicBezTo>
                  <a:pt x="11342649" y="2268031"/>
                  <a:pt x="11371376" y="2299595"/>
                  <a:pt x="11371376" y="2338537"/>
                </a:cubicBezTo>
                <a:cubicBezTo>
                  <a:pt x="11371376" y="2367739"/>
                  <a:pt x="11355217" y="2392794"/>
                  <a:pt x="11332187" y="2403498"/>
                </a:cubicBezTo>
                <a:lnTo>
                  <a:pt x="11321194" y="2405939"/>
                </a:lnTo>
                <a:lnTo>
                  <a:pt x="11323276" y="2413875"/>
                </a:lnTo>
                <a:lnTo>
                  <a:pt x="11333229" y="2415793"/>
                </a:lnTo>
                <a:cubicBezTo>
                  <a:pt x="11341383" y="2419078"/>
                  <a:pt x="11347713" y="2425671"/>
                  <a:pt x="11350369" y="2433805"/>
                </a:cubicBezTo>
                <a:lnTo>
                  <a:pt x="11350553" y="2434971"/>
                </a:lnTo>
                <a:lnTo>
                  <a:pt x="11386078" y="2561318"/>
                </a:lnTo>
                <a:cubicBezTo>
                  <a:pt x="11387778" y="2567364"/>
                  <a:pt x="11384013" y="2573578"/>
                  <a:pt x="11377670" y="2575199"/>
                </a:cubicBezTo>
                <a:cubicBezTo>
                  <a:pt x="11371327" y="2576817"/>
                  <a:pt x="11364807" y="2573229"/>
                  <a:pt x="11363107" y="2567185"/>
                </a:cubicBezTo>
                <a:lnTo>
                  <a:pt x="11351730" y="2526723"/>
                </a:lnTo>
                <a:lnTo>
                  <a:pt x="11351730" y="2539703"/>
                </a:lnTo>
                <a:cubicBezTo>
                  <a:pt x="11351730" y="2543687"/>
                  <a:pt x="11350883" y="2547485"/>
                  <a:pt x="11349350" y="2550940"/>
                </a:cubicBezTo>
                <a:lnTo>
                  <a:pt x="11348609" y="2551986"/>
                </a:lnTo>
                <a:lnTo>
                  <a:pt x="11337949" y="2674912"/>
                </a:lnTo>
                <a:lnTo>
                  <a:pt x="11314031" y="2674912"/>
                </a:lnTo>
                <a:lnTo>
                  <a:pt x="11307212" y="2596283"/>
                </a:lnTo>
                <a:lnTo>
                  <a:pt x="11300393" y="2674912"/>
                </a:lnTo>
                <a:lnTo>
                  <a:pt x="11276475" y="2674912"/>
                </a:lnTo>
                <a:lnTo>
                  <a:pt x="11265815" y="2551986"/>
                </a:lnTo>
                <a:lnTo>
                  <a:pt x="11265074" y="2550940"/>
                </a:lnTo>
                <a:cubicBezTo>
                  <a:pt x="11263541" y="2547485"/>
                  <a:pt x="11262693" y="2543687"/>
                  <a:pt x="11262693" y="2539703"/>
                </a:cubicBezTo>
                <a:lnTo>
                  <a:pt x="11262693" y="2526126"/>
                </a:lnTo>
                <a:lnTo>
                  <a:pt x="11251291" y="2566675"/>
                </a:lnTo>
                <a:cubicBezTo>
                  <a:pt x="11249591" y="2572722"/>
                  <a:pt x="11243071" y="2576310"/>
                  <a:pt x="11236728" y="2574690"/>
                </a:cubicBezTo>
                <a:cubicBezTo>
                  <a:pt x="11230385" y="2573071"/>
                  <a:pt x="11226620" y="2566857"/>
                  <a:pt x="11228320" y="2560812"/>
                </a:cubicBezTo>
                <a:lnTo>
                  <a:pt x="11264228" y="2433104"/>
                </a:lnTo>
                <a:cubicBezTo>
                  <a:pt x="11264652" y="2431594"/>
                  <a:pt x="11265379" y="2430235"/>
                  <a:pt x="11266328" y="2429074"/>
                </a:cubicBezTo>
                <a:lnTo>
                  <a:pt x="11266525" y="2428910"/>
                </a:lnTo>
                <a:lnTo>
                  <a:pt x="11267867" y="2426251"/>
                </a:lnTo>
                <a:cubicBezTo>
                  <a:pt x="11271133" y="2421642"/>
                  <a:pt x="11275759" y="2417984"/>
                  <a:pt x="11281195" y="2415793"/>
                </a:cubicBezTo>
                <a:lnTo>
                  <a:pt x="11291147" y="2413875"/>
                </a:lnTo>
                <a:lnTo>
                  <a:pt x="11293230" y="2405939"/>
                </a:lnTo>
                <a:lnTo>
                  <a:pt x="11282236" y="2403498"/>
                </a:lnTo>
                <a:cubicBezTo>
                  <a:pt x="11259207" y="2392794"/>
                  <a:pt x="11243048" y="2367739"/>
                  <a:pt x="11243048" y="2338537"/>
                </a:cubicBezTo>
                <a:cubicBezTo>
                  <a:pt x="11243048" y="2299595"/>
                  <a:pt x="11271775" y="2268031"/>
                  <a:pt x="11307212" y="2268031"/>
                </a:cubicBezTo>
                <a:close/>
                <a:moveTo>
                  <a:pt x="5544344" y="2185354"/>
                </a:moveTo>
                <a:cubicBezTo>
                  <a:pt x="5579780" y="2185354"/>
                  <a:pt x="5608508" y="2216919"/>
                  <a:pt x="5608508" y="2255858"/>
                </a:cubicBezTo>
                <a:cubicBezTo>
                  <a:pt x="5608508" y="2285063"/>
                  <a:pt x="5592348" y="2310119"/>
                  <a:pt x="5569319" y="2320822"/>
                </a:cubicBezTo>
                <a:lnTo>
                  <a:pt x="5558325" y="2323261"/>
                </a:lnTo>
                <a:lnTo>
                  <a:pt x="5560409" y="2331199"/>
                </a:lnTo>
                <a:lnTo>
                  <a:pt x="5570360" y="2333114"/>
                </a:lnTo>
                <a:cubicBezTo>
                  <a:pt x="5578514" y="2336400"/>
                  <a:pt x="5584844" y="2342994"/>
                  <a:pt x="5587500" y="2351131"/>
                </a:cubicBezTo>
                <a:lnTo>
                  <a:pt x="5587685" y="2352295"/>
                </a:lnTo>
                <a:lnTo>
                  <a:pt x="5623211" y="2478644"/>
                </a:lnTo>
                <a:cubicBezTo>
                  <a:pt x="5624909" y="2484689"/>
                  <a:pt x="5621145" y="2490901"/>
                  <a:pt x="5614803" y="2492523"/>
                </a:cubicBezTo>
                <a:cubicBezTo>
                  <a:pt x="5608458" y="2494141"/>
                  <a:pt x="5601938" y="2490554"/>
                  <a:pt x="5600238" y="2484511"/>
                </a:cubicBezTo>
                <a:lnTo>
                  <a:pt x="5588863" y="2444048"/>
                </a:lnTo>
                <a:lnTo>
                  <a:pt x="5588863" y="2457025"/>
                </a:lnTo>
                <a:cubicBezTo>
                  <a:pt x="5588863" y="2461010"/>
                  <a:pt x="5588014" y="2464809"/>
                  <a:pt x="5586483" y="2468262"/>
                </a:cubicBezTo>
                <a:lnTo>
                  <a:pt x="5585740" y="2469309"/>
                </a:lnTo>
                <a:lnTo>
                  <a:pt x="5575080" y="2592236"/>
                </a:lnTo>
                <a:lnTo>
                  <a:pt x="5551162" y="2592236"/>
                </a:lnTo>
                <a:lnTo>
                  <a:pt x="5544344" y="2513606"/>
                </a:lnTo>
                <a:lnTo>
                  <a:pt x="5537524" y="2592236"/>
                </a:lnTo>
                <a:lnTo>
                  <a:pt x="5513607" y="2592236"/>
                </a:lnTo>
                <a:lnTo>
                  <a:pt x="5502946" y="2469309"/>
                </a:lnTo>
                <a:lnTo>
                  <a:pt x="5502206" y="2468262"/>
                </a:lnTo>
                <a:cubicBezTo>
                  <a:pt x="5500673" y="2464809"/>
                  <a:pt x="5499824" y="2461010"/>
                  <a:pt x="5499824" y="2457025"/>
                </a:cubicBezTo>
                <a:lnTo>
                  <a:pt x="5499824" y="2443450"/>
                </a:lnTo>
                <a:lnTo>
                  <a:pt x="5488422" y="2484003"/>
                </a:lnTo>
                <a:cubicBezTo>
                  <a:pt x="5487572" y="2487027"/>
                  <a:pt x="5485517" y="2489433"/>
                  <a:pt x="5482883" y="2490884"/>
                </a:cubicBezTo>
                <a:lnTo>
                  <a:pt x="5473859" y="2492016"/>
                </a:lnTo>
                <a:lnTo>
                  <a:pt x="5465451" y="2478138"/>
                </a:lnTo>
                <a:lnTo>
                  <a:pt x="5501359" y="2350429"/>
                </a:lnTo>
                <a:cubicBezTo>
                  <a:pt x="5501784" y="2348914"/>
                  <a:pt x="5502510" y="2347557"/>
                  <a:pt x="5503459" y="2346400"/>
                </a:cubicBezTo>
                <a:lnTo>
                  <a:pt x="5503657" y="2346234"/>
                </a:lnTo>
                <a:lnTo>
                  <a:pt x="5504999" y="2343576"/>
                </a:lnTo>
                <a:cubicBezTo>
                  <a:pt x="5508264" y="2338968"/>
                  <a:pt x="5512890" y="2335307"/>
                  <a:pt x="5518328" y="2333114"/>
                </a:cubicBezTo>
                <a:lnTo>
                  <a:pt x="5528279" y="2331199"/>
                </a:lnTo>
                <a:lnTo>
                  <a:pt x="5530362" y="2323261"/>
                </a:lnTo>
                <a:lnTo>
                  <a:pt x="5519368" y="2320822"/>
                </a:lnTo>
                <a:cubicBezTo>
                  <a:pt x="5496339" y="2310119"/>
                  <a:pt x="5480180" y="2285063"/>
                  <a:pt x="5480180" y="2255858"/>
                </a:cubicBezTo>
                <a:cubicBezTo>
                  <a:pt x="5480180" y="2216919"/>
                  <a:pt x="5508906" y="2185354"/>
                  <a:pt x="5544344" y="2185354"/>
                </a:cubicBezTo>
                <a:close/>
                <a:moveTo>
                  <a:pt x="6441913" y="2173149"/>
                </a:moveTo>
                <a:cubicBezTo>
                  <a:pt x="6477350" y="2173149"/>
                  <a:pt x="6506077" y="2204719"/>
                  <a:pt x="6506077" y="2243656"/>
                </a:cubicBezTo>
                <a:cubicBezTo>
                  <a:pt x="6506077" y="2272858"/>
                  <a:pt x="6489918" y="2297913"/>
                  <a:pt x="6466889" y="2308614"/>
                </a:cubicBezTo>
                <a:lnTo>
                  <a:pt x="6455895" y="2311054"/>
                </a:lnTo>
                <a:lnTo>
                  <a:pt x="6457978" y="2318991"/>
                </a:lnTo>
                <a:lnTo>
                  <a:pt x="6467930" y="2320907"/>
                </a:lnTo>
                <a:cubicBezTo>
                  <a:pt x="6476084" y="2324193"/>
                  <a:pt x="6482414" y="2330786"/>
                  <a:pt x="6485070" y="2338922"/>
                </a:cubicBezTo>
                <a:lnTo>
                  <a:pt x="6485255" y="2340086"/>
                </a:lnTo>
                <a:lnTo>
                  <a:pt x="6520779" y="2466434"/>
                </a:lnTo>
                <a:cubicBezTo>
                  <a:pt x="6522479" y="2472483"/>
                  <a:pt x="6518715" y="2478689"/>
                  <a:pt x="6512371" y="2480312"/>
                </a:cubicBezTo>
                <a:cubicBezTo>
                  <a:pt x="6506028" y="2481935"/>
                  <a:pt x="6499508" y="2478349"/>
                  <a:pt x="6497808" y="2472301"/>
                </a:cubicBezTo>
                <a:lnTo>
                  <a:pt x="6486432" y="2431834"/>
                </a:lnTo>
                <a:lnTo>
                  <a:pt x="6486432" y="2444818"/>
                </a:lnTo>
                <a:cubicBezTo>
                  <a:pt x="6486432" y="2448805"/>
                  <a:pt x="6485584" y="2452596"/>
                  <a:pt x="6484051" y="2456054"/>
                </a:cubicBezTo>
                <a:lnTo>
                  <a:pt x="6483310" y="2457104"/>
                </a:lnTo>
                <a:lnTo>
                  <a:pt x="6472650" y="2580029"/>
                </a:lnTo>
                <a:lnTo>
                  <a:pt x="6448732" y="2580029"/>
                </a:lnTo>
                <a:lnTo>
                  <a:pt x="6441913" y="2501401"/>
                </a:lnTo>
                <a:lnTo>
                  <a:pt x="6435094" y="2580029"/>
                </a:lnTo>
                <a:lnTo>
                  <a:pt x="6411176" y="2580029"/>
                </a:lnTo>
                <a:lnTo>
                  <a:pt x="6400516" y="2457104"/>
                </a:lnTo>
                <a:lnTo>
                  <a:pt x="6399775" y="2456054"/>
                </a:lnTo>
                <a:cubicBezTo>
                  <a:pt x="6398242" y="2452596"/>
                  <a:pt x="6397394" y="2448805"/>
                  <a:pt x="6397394" y="2444818"/>
                </a:cubicBezTo>
                <a:lnTo>
                  <a:pt x="6397394" y="2431240"/>
                </a:lnTo>
                <a:lnTo>
                  <a:pt x="6385992" y="2471794"/>
                </a:lnTo>
                <a:lnTo>
                  <a:pt x="6371429" y="2479806"/>
                </a:lnTo>
                <a:lnTo>
                  <a:pt x="6364209" y="2474528"/>
                </a:lnTo>
                <a:cubicBezTo>
                  <a:pt x="6362688" y="2472018"/>
                  <a:pt x="6362172" y="2468951"/>
                  <a:pt x="6363021" y="2465931"/>
                </a:cubicBezTo>
                <a:lnTo>
                  <a:pt x="6398929" y="2338219"/>
                </a:lnTo>
                <a:cubicBezTo>
                  <a:pt x="6399354" y="2336708"/>
                  <a:pt x="6400080" y="2335347"/>
                  <a:pt x="6401029" y="2334189"/>
                </a:cubicBezTo>
                <a:lnTo>
                  <a:pt x="6401226" y="2334025"/>
                </a:lnTo>
                <a:lnTo>
                  <a:pt x="6402568" y="2331366"/>
                </a:lnTo>
                <a:cubicBezTo>
                  <a:pt x="6405834" y="2326760"/>
                  <a:pt x="6410460" y="2323096"/>
                  <a:pt x="6415896" y="2320907"/>
                </a:cubicBezTo>
                <a:lnTo>
                  <a:pt x="6425849" y="2318991"/>
                </a:lnTo>
                <a:lnTo>
                  <a:pt x="6427931" y="2311054"/>
                </a:lnTo>
                <a:lnTo>
                  <a:pt x="6416937" y="2308614"/>
                </a:lnTo>
                <a:cubicBezTo>
                  <a:pt x="6393908" y="2297913"/>
                  <a:pt x="6377749" y="2272858"/>
                  <a:pt x="6377749" y="2243656"/>
                </a:cubicBezTo>
                <a:cubicBezTo>
                  <a:pt x="6377749" y="2204719"/>
                  <a:pt x="6406476" y="2173149"/>
                  <a:pt x="6441913" y="2173149"/>
                </a:cubicBezTo>
                <a:close/>
                <a:moveTo>
                  <a:pt x="5001303" y="2173149"/>
                </a:moveTo>
                <a:cubicBezTo>
                  <a:pt x="5036741" y="2173149"/>
                  <a:pt x="5065467" y="2204719"/>
                  <a:pt x="5065467" y="2243656"/>
                </a:cubicBezTo>
                <a:cubicBezTo>
                  <a:pt x="5065467" y="2272858"/>
                  <a:pt x="5049308" y="2297913"/>
                  <a:pt x="5026281" y="2308614"/>
                </a:cubicBezTo>
                <a:lnTo>
                  <a:pt x="5015286" y="2311054"/>
                </a:lnTo>
                <a:lnTo>
                  <a:pt x="5017367" y="2318991"/>
                </a:lnTo>
                <a:lnTo>
                  <a:pt x="5027320" y="2320907"/>
                </a:lnTo>
                <a:cubicBezTo>
                  <a:pt x="5035475" y="2324193"/>
                  <a:pt x="5041804" y="2330786"/>
                  <a:pt x="5044460" y="2338922"/>
                </a:cubicBezTo>
                <a:lnTo>
                  <a:pt x="5044644" y="2340086"/>
                </a:lnTo>
                <a:lnTo>
                  <a:pt x="5080169" y="2466434"/>
                </a:lnTo>
                <a:cubicBezTo>
                  <a:pt x="5081868" y="2472483"/>
                  <a:pt x="5078105" y="2478689"/>
                  <a:pt x="5071762" y="2480312"/>
                </a:cubicBezTo>
                <a:cubicBezTo>
                  <a:pt x="5065418" y="2481935"/>
                  <a:pt x="5058898" y="2478349"/>
                  <a:pt x="5057199" y="2472301"/>
                </a:cubicBezTo>
                <a:lnTo>
                  <a:pt x="5045823" y="2431834"/>
                </a:lnTo>
                <a:lnTo>
                  <a:pt x="5045823" y="2444818"/>
                </a:lnTo>
                <a:cubicBezTo>
                  <a:pt x="5045823" y="2448805"/>
                  <a:pt x="5044974" y="2452596"/>
                  <a:pt x="5043442" y="2456054"/>
                </a:cubicBezTo>
                <a:lnTo>
                  <a:pt x="5042701" y="2457104"/>
                </a:lnTo>
                <a:lnTo>
                  <a:pt x="5032040" y="2580029"/>
                </a:lnTo>
                <a:lnTo>
                  <a:pt x="5008122" y="2580029"/>
                </a:lnTo>
                <a:lnTo>
                  <a:pt x="5001303" y="2501401"/>
                </a:lnTo>
                <a:lnTo>
                  <a:pt x="4994484" y="2580029"/>
                </a:lnTo>
                <a:lnTo>
                  <a:pt x="4970567" y="2580029"/>
                </a:lnTo>
                <a:lnTo>
                  <a:pt x="4959905" y="2457104"/>
                </a:lnTo>
                <a:lnTo>
                  <a:pt x="4959165" y="2456054"/>
                </a:lnTo>
                <a:cubicBezTo>
                  <a:pt x="4957633" y="2452596"/>
                  <a:pt x="4956783" y="2448805"/>
                  <a:pt x="4956783" y="2444818"/>
                </a:cubicBezTo>
                <a:lnTo>
                  <a:pt x="4956783" y="2431240"/>
                </a:lnTo>
                <a:lnTo>
                  <a:pt x="4945381" y="2471794"/>
                </a:lnTo>
                <a:lnTo>
                  <a:pt x="4930819" y="2479806"/>
                </a:lnTo>
                <a:lnTo>
                  <a:pt x="4923600" y="2474528"/>
                </a:lnTo>
                <a:cubicBezTo>
                  <a:pt x="4922078" y="2472018"/>
                  <a:pt x="4921562" y="2468951"/>
                  <a:pt x="4922411" y="2465931"/>
                </a:cubicBezTo>
                <a:lnTo>
                  <a:pt x="4958319" y="2338219"/>
                </a:lnTo>
                <a:cubicBezTo>
                  <a:pt x="4958745" y="2336708"/>
                  <a:pt x="4959470" y="2335347"/>
                  <a:pt x="4960419" y="2334189"/>
                </a:cubicBezTo>
                <a:lnTo>
                  <a:pt x="4960616" y="2334025"/>
                </a:lnTo>
                <a:lnTo>
                  <a:pt x="4961958" y="2331366"/>
                </a:lnTo>
                <a:cubicBezTo>
                  <a:pt x="4965225" y="2326760"/>
                  <a:pt x="4969851" y="2323096"/>
                  <a:pt x="4975287" y="2320907"/>
                </a:cubicBezTo>
                <a:lnTo>
                  <a:pt x="4985239" y="2318991"/>
                </a:lnTo>
                <a:lnTo>
                  <a:pt x="4987321" y="2311054"/>
                </a:lnTo>
                <a:lnTo>
                  <a:pt x="4976327" y="2308614"/>
                </a:lnTo>
                <a:cubicBezTo>
                  <a:pt x="4953299" y="2297913"/>
                  <a:pt x="4937141" y="2272858"/>
                  <a:pt x="4937141" y="2243656"/>
                </a:cubicBezTo>
                <a:cubicBezTo>
                  <a:pt x="4937141" y="2204719"/>
                  <a:pt x="4965866" y="2173149"/>
                  <a:pt x="5001303" y="2173149"/>
                </a:cubicBezTo>
                <a:close/>
                <a:moveTo>
                  <a:pt x="1867062" y="2166789"/>
                </a:moveTo>
                <a:cubicBezTo>
                  <a:pt x="1902499" y="2166789"/>
                  <a:pt x="1931226" y="2198356"/>
                  <a:pt x="1931226" y="2237294"/>
                </a:cubicBezTo>
                <a:cubicBezTo>
                  <a:pt x="1931226" y="2266497"/>
                  <a:pt x="1915067" y="2291553"/>
                  <a:pt x="1892038" y="2302254"/>
                </a:cubicBezTo>
                <a:lnTo>
                  <a:pt x="1881047" y="2304695"/>
                </a:lnTo>
                <a:lnTo>
                  <a:pt x="1883126" y="2312634"/>
                </a:lnTo>
                <a:lnTo>
                  <a:pt x="1893080" y="2314548"/>
                </a:lnTo>
                <a:cubicBezTo>
                  <a:pt x="1901233" y="2317835"/>
                  <a:pt x="1907565" y="2324427"/>
                  <a:pt x="1910221" y="2332564"/>
                </a:cubicBezTo>
                <a:lnTo>
                  <a:pt x="1910403" y="2333728"/>
                </a:lnTo>
                <a:lnTo>
                  <a:pt x="1945928" y="2460077"/>
                </a:lnTo>
                <a:cubicBezTo>
                  <a:pt x="1947627" y="2466119"/>
                  <a:pt x="1943865" y="2472334"/>
                  <a:pt x="1937520" y="2473951"/>
                </a:cubicBezTo>
                <a:lnTo>
                  <a:pt x="1937520" y="2473955"/>
                </a:lnTo>
                <a:cubicBezTo>
                  <a:pt x="1931178" y="2475574"/>
                  <a:pt x="1924657" y="2471987"/>
                  <a:pt x="1922957" y="2465938"/>
                </a:cubicBezTo>
                <a:lnTo>
                  <a:pt x="1911581" y="2425477"/>
                </a:lnTo>
                <a:lnTo>
                  <a:pt x="1911581" y="2438456"/>
                </a:lnTo>
                <a:cubicBezTo>
                  <a:pt x="1911581" y="2442441"/>
                  <a:pt x="1910733" y="2446241"/>
                  <a:pt x="1909199" y="2449690"/>
                </a:cubicBezTo>
                <a:lnTo>
                  <a:pt x="1908459" y="2450742"/>
                </a:lnTo>
                <a:lnTo>
                  <a:pt x="1897801" y="2573668"/>
                </a:lnTo>
                <a:lnTo>
                  <a:pt x="1873883" y="2573668"/>
                </a:lnTo>
                <a:lnTo>
                  <a:pt x="1867062" y="2495044"/>
                </a:lnTo>
                <a:lnTo>
                  <a:pt x="1860246" y="2573668"/>
                </a:lnTo>
                <a:lnTo>
                  <a:pt x="1836328" y="2573668"/>
                </a:lnTo>
                <a:lnTo>
                  <a:pt x="1825667" y="2450742"/>
                </a:lnTo>
                <a:lnTo>
                  <a:pt x="1824925" y="2449690"/>
                </a:lnTo>
                <a:cubicBezTo>
                  <a:pt x="1823393" y="2446241"/>
                  <a:pt x="1822545" y="2442441"/>
                  <a:pt x="1822545" y="2438456"/>
                </a:cubicBezTo>
                <a:lnTo>
                  <a:pt x="1822545" y="2424879"/>
                </a:lnTo>
                <a:lnTo>
                  <a:pt x="1811143" y="2465435"/>
                </a:lnTo>
                <a:cubicBezTo>
                  <a:pt x="1810295" y="2468456"/>
                  <a:pt x="1808238" y="2470864"/>
                  <a:pt x="1805607" y="2472318"/>
                </a:cubicBezTo>
                <a:lnTo>
                  <a:pt x="1796583" y="2473449"/>
                </a:lnTo>
                <a:lnTo>
                  <a:pt x="1788174" y="2459569"/>
                </a:lnTo>
                <a:lnTo>
                  <a:pt x="1824082" y="2331860"/>
                </a:lnTo>
                <a:cubicBezTo>
                  <a:pt x="1824506" y="2330349"/>
                  <a:pt x="1825230" y="2328992"/>
                  <a:pt x="1826180" y="2327828"/>
                </a:cubicBezTo>
                <a:lnTo>
                  <a:pt x="1826378" y="2327666"/>
                </a:lnTo>
                <a:lnTo>
                  <a:pt x="1827718" y="2325009"/>
                </a:lnTo>
                <a:cubicBezTo>
                  <a:pt x="1830983" y="2320400"/>
                  <a:pt x="1835611" y="2316738"/>
                  <a:pt x="1841049" y="2314548"/>
                </a:cubicBezTo>
                <a:lnTo>
                  <a:pt x="1851000" y="2312634"/>
                </a:lnTo>
                <a:lnTo>
                  <a:pt x="1853082" y="2304695"/>
                </a:lnTo>
                <a:lnTo>
                  <a:pt x="1842088" y="2302254"/>
                </a:lnTo>
                <a:cubicBezTo>
                  <a:pt x="1819060" y="2291553"/>
                  <a:pt x="1802900" y="2266497"/>
                  <a:pt x="1802900" y="2237294"/>
                </a:cubicBezTo>
                <a:cubicBezTo>
                  <a:pt x="1802900" y="2198356"/>
                  <a:pt x="1831626" y="2166789"/>
                  <a:pt x="1867062" y="2166789"/>
                </a:cubicBezTo>
                <a:close/>
                <a:moveTo>
                  <a:pt x="8969452" y="2094069"/>
                </a:moveTo>
                <a:cubicBezTo>
                  <a:pt x="9004889" y="2094069"/>
                  <a:pt x="9033616" y="2125635"/>
                  <a:pt x="9033616" y="2164579"/>
                </a:cubicBezTo>
                <a:cubicBezTo>
                  <a:pt x="9033616" y="2193785"/>
                  <a:pt x="9017457" y="2218843"/>
                  <a:pt x="8994427" y="2229543"/>
                </a:cubicBezTo>
                <a:lnTo>
                  <a:pt x="8983434" y="2231984"/>
                </a:lnTo>
                <a:lnTo>
                  <a:pt x="8985516" y="2239922"/>
                </a:lnTo>
                <a:lnTo>
                  <a:pt x="8995469" y="2241836"/>
                </a:lnTo>
                <a:cubicBezTo>
                  <a:pt x="9003623" y="2245121"/>
                  <a:pt x="9009953" y="2251715"/>
                  <a:pt x="9012609" y="2259850"/>
                </a:cubicBezTo>
                <a:lnTo>
                  <a:pt x="9012793" y="2261019"/>
                </a:lnTo>
                <a:lnTo>
                  <a:pt x="9048318" y="2387361"/>
                </a:lnTo>
                <a:cubicBezTo>
                  <a:pt x="9050018" y="2393407"/>
                  <a:pt x="9046253" y="2399619"/>
                  <a:pt x="9039910" y="2401242"/>
                </a:cubicBezTo>
                <a:cubicBezTo>
                  <a:pt x="9033567" y="2402861"/>
                  <a:pt x="9027047" y="2399274"/>
                  <a:pt x="9025347" y="2393227"/>
                </a:cubicBezTo>
                <a:lnTo>
                  <a:pt x="9013970" y="2352766"/>
                </a:lnTo>
                <a:lnTo>
                  <a:pt x="9013970" y="2365743"/>
                </a:lnTo>
                <a:cubicBezTo>
                  <a:pt x="9013970" y="2369729"/>
                  <a:pt x="9013123" y="2373529"/>
                  <a:pt x="9011590" y="2376986"/>
                </a:cubicBezTo>
                <a:lnTo>
                  <a:pt x="9010849" y="2378031"/>
                </a:lnTo>
                <a:lnTo>
                  <a:pt x="9000189" y="2500955"/>
                </a:lnTo>
                <a:lnTo>
                  <a:pt x="8976271" y="2500955"/>
                </a:lnTo>
                <a:lnTo>
                  <a:pt x="8969452" y="2422326"/>
                </a:lnTo>
                <a:lnTo>
                  <a:pt x="8962633" y="2500955"/>
                </a:lnTo>
                <a:lnTo>
                  <a:pt x="8938715" y="2500955"/>
                </a:lnTo>
                <a:lnTo>
                  <a:pt x="8928055" y="2378031"/>
                </a:lnTo>
                <a:lnTo>
                  <a:pt x="8927314" y="2376986"/>
                </a:lnTo>
                <a:cubicBezTo>
                  <a:pt x="8925781" y="2373529"/>
                  <a:pt x="8924933" y="2369729"/>
                  <a:pt x="8924933" y="2365743"/>
                </a:cubicBezTo>
                <a:lnTo>
                  <a:pt x="8924933" y="2352169"/>
                </a:lnTo>
                <a:lnTo>
                  <a:pt x="8913531" y="2392721"/>
                </a:lnTo>
                <a:cubicBezTo>
                  <a:pt x="8911831" y="2398768"/>
                  <a:pt x="8905311" y="2402353"/>
                  <a:pt x="8898968" y="2400736"/>
                </a:cubicBezTo>
                <a:lnTo>
                  <a:pt x="8898968" y="2400733"/>
                </a:lnTo>
                <a:cubicBezTo>
                  <a:pt x="8892625" y="2399116"/>
                  <a:pt x="8888860" y="2392901"/>
                  <a:pt x="8890560" y="2386857"/>
                </a:cubicBezTo>
                <a:lnTo>
                  <a:pt x="8926468" y="2259149"/>
                </a:lnTo>
                <a:cubicBezTo>
                  <a:pt x="8926892" y="2257638"/>
                  <a:pt x="8927619" y="2256282"/>
                  <a:pt x="8928568" y="2255120"/>
                </a:cubicBezTo>
                <a:lnTo>
                  <a:pt x="8928765" y="2254954"/>
                </a:lnTo>
                <a:lnTo>
                  <a:pt x="8930107" y="2252295"/>
                </a:lnTo>
                <a:cubicBezTo>
                  <a:pt x="8933373" y="2247686"/>
                  <a:pt x="8937999" y="2244027"/>
                  <a:pt x="8943435" y="2241836"/>
                </a:cubicBezTo>
                <a:lnTo>
                  <a:pt x="8953387" y="2239922"/>
                </a:lnTo>
                <a:lnTo>
                  <a:pt x="8955470" y="2231984"/>
                </a:lnTo>
                <a:lnTo>
                  <a:pt x="8944476" y="2229543"/>
                </a:lnTo>
                <a:cubicBezTo>
                  <a:pt x="8921447" y="2218843"/>
                  <a:pt x="8905288" y="2193785"/>
                  <a:pt x="8905288" y="2164579"/>
                </a:cubicBezTo>
                <a:cubicBezTo>
                  <a:pt x="8905288" y="2125635"/>
                  <a:pt x="8934015" y="2094069"/>
                  <a:pt x="8969452" y="2094069"/>
                </a:cubicBezTo>
                <a:close/>
                <a:moveTo>
                  <a:pt x="8062942" y="2048833"/>
                </a:moveTo>
                <a:cubicBezTo>
                  <a:pt x="8098379" y="2048833"/>
                  <a:pt x="8127106" y="2080399"/>
                  <a:pt x="8127106" y="2119337"/>
                </a:cubicBezTo>
                <a:cubicBezTo>
                  <a:pt x="8127106" y="2148539"/>
                  <a:pt x="8110947" y="2173597"/>
                  <a:pt x="8087917" y="2184299"/>
                </a:cubicBezTo>
                <a:lnTo>
                  <a:pt x="8076924" y="2186739"/>
                </a:lnTo>
                <a:lnTo>
                  <a:pt x="8079006" y="2194678"/>
                </a:lnTo>
                <a:lnTo>
                  <a:pt x="8088959" y="2196592"/>
                </a:lnTo>
                <a:cubicBezTo>
                  <a:pt x="8097113" y="2199879"/>
                  <a:pt x="8103443" y="2206473"/>
                  <a:pt x="8106099" y="2214609"/>
                </a:cubicBezTo>
                <a:lnTo>
                  <a:pt x="8106283" y="2215773"/>
                </a:lnTo>
                <a:lnTo>
                  <a:pt x="8141808" y="2342122"/>
                </a:lnTo>
                <a:cubicBezTo>
                  <a:pt x="8143508" y="2348168"/>
                  <a:pt x="8139743" y="2354382"/>
                  <a:pt x="8133400" y="2356001"/>
                </a:cubicBezTo>
                <a:cubicBezTo>
                  <a:pt x="8127057" y="2357623"/>
                  <a:pt x="8120537" y="2354033"/>
                  <a:pt x="8118837" y="2347989"/>
                </a:cubicBezTo>
                <a:lnTo>
                  <a:pt x="8107460" y="2307525"/>
                </a:lnTo>
                <a:lnTo>
                  <a:pt x="8107460" y="2320505"/>
                </a:lnTo>
                <a:cubicBezTo>
                  <a:pt x="8107460" y="2324492"/>
                  <a:pt x="8106613" y="2328289"/>
                  <a:pt x="8105080" y="2331743"/>
                </a:cubicBezTo>
                <a:lnTo>
                  <a:pt x="8104339" y="2332790"/>
                </a:lnTo>
                <a:lnTo>
                  <a:pt x="8093679" y="2455719"/>
                </a:lnTo>
                <a:lnTo>
                  <a:pt x="8069761" y="2455719"/>
                </a:lnTo>
                <a:lnTo>
                  <a:pt x="8062942" y="2377090"/>
                </a:lnTo>
                <a:lnTo>
                  <a:pt x="8056123" y="2455719"/>
                </a:lnTo>
                <a:lnTo>
                  <a:pt x="8032205" y="2455719"/>
                </a:lnTo>
                <a:lnTo>
                  <a:pt x="8021545" y="2332790"/>
                </a:lnTo>
                <a:lnTo>
                  <a:pt x="8020804" y="2331743"/>
                </a:lnTo>
                <a:cubicBezTo>
                  <a:pt x="8019271" y="2328289"/>
                  <a:pt x="8018423" y="2324492"/>
                  <a:pt x="8018423" y="2320505"/>
                </a:cubicBezTo>
                <a:lnTo>
                  <a:pt x="8018423" y="2306929"/>
                </a:lnTo>
                <a:lnTo>
                  <a:pt x="8007021" y="2347483"/>
                </a:lnTo>
                <a:cubicBezTo>
                  <a:pt x="8005321" y="2353527"/>
                  <a:pt x="7998801" y="2357115"/>
                  <a:pt x="7992458" y="2355495"/>
                </a:cubicBezTo>
                <a:lnTo>
                  <a:pt x="7992458" y="2355494"/>
                </a:lnTo>
                <a:cubicBezTo>
                  <a:pt x="7986115" y="2353876"/>
                  <a:pt x="7982351" y="2347662"/>
                  <a:pt x="7984050" y="2341616"/>
                </a:cubicBezTo>
                <a:lnTo>
                  <a:pt x="8019958" y="2213905"/>
                </a:lnTo>
                <a:cubicBezTo>
                  <a:pt x="8020382" y="2212394"/>
                  <a:pt x="8021109" y="2211037"/>
                  <a:pt x="8022058" y="2209874"/>
                </a:cubicBezTo>
                <a:lnTo>
                  <a:pt x="8022255" y="2209713"/>
                </a:lnTo>
                <a:lnTo>
                  <a:pt x="8023597" y="2207052"/>
                </a:lnTo>
                <a:cubicBezTo>
                  <a:pt x="8026863" y="2202445"/>
                  <a:pt x="8031489" y="2198784"/>
                  <a:pt x="8036925" y="2196592"/>
                </a:cubicBezTo>
                <a:lnTo>
                  <a:pt x="8046877" y="2194678"/>
                </a:lnTo>
                <a:lnTo>
                  <a:pt x="8048960" y="2186739"/>
                </a:lnTo>
                <a:lnTo>
                  <a:pt x="8037966" y="2184299"/>
                </a:lnTo>
                <a:cubicBezTo>
                  <a:pt x="8014937" y="2173597"/>
                  <a:pt x="7998778" y="2148539"/>
                  <a:pt x="7998778" y="2119337"/>
                </a:cubicBezTo>
                <a:cubicBezTo>
                  <a:pt x="7998778" y="2080399"/>
                  <a:pt x="8027505" y="2048833"/>
                  <a:pt x="8062942" y="2048833"/>
                </a:cubicBezTo>
                <a:close/>
                <a:moveTo>
                  <a:pt x="1185514" y="2036551"/>
                </a:moveTo>
                <a:cubicBezTo>
                  <a:pt x="1220952" y="2036551"/>
                  <a:pt x="1249678" y="2068119"/>
                  <a:pt x="1249678" y="2107055"/>
                </a:cubicBezTo>
                <a:cubicBezTo>
                  <a:pt x="1249678" y="2136263"/>
                  <a:pt x="1233519" y="2161319"/>
                  <a:pt x="1210490" y="2172022"/>
                </a:cubicBezTo>
                <a:lnTo>
                  <a:pt x="1199496" y="2174463"/>
                </a:lnTo>
                <a:lnTo>
                  <a:pt x="1201579" y="2182401"/>
                </a:lnTo>
                <a:lnTo>
                  <a:pt x="1211531" y="2184318"/>
                </a:lnTo>
                <a:cubicBezTo>
                  <a:pt x="1219685" y="2187602"/>
                  <a:pt x="1226015" y="2194196"/>
                  <a:pt x="1228671" y="2202335"/>
                </a:cubicBezTo>
                <a:lnTo>
                  <a:pt x="1228856" y="2203498"/>
                </a:lnTo>
                <a:lnTo>
                  <a:pt x="1264380" y="2329847"/>
                </a:lnTo>
                <a:lnTo>
                  <a:pt x="1255973" y="2343723"/>
                </a:lnTo>
                <a:lnTo>
                  <a:pt x="1246950" y="2342592"/>
                </a:lnTo>
                <a:cubicBezTo>
                  <a:pt x="1244314" y="2341142"/>
                  <a:pt x="1242260" y="2338734"/>
                  <a:pt x="1241409" y="2335710"/>
                </a:cubicBezTo>
                <a:lnTo>
                  <a:pt x="1230033" y="2295249"/>
                </a:lnTo>
                <a:lnTo>
                  <a:pt x="1230033" y="2308229"/>
                </a:lnTo>
                <a:cubicBezTo>
                  <a:pt x="1230033" y="2312215"/>
                  <a:pt x="1229185" y="2316012"/>
                  <a:pt x="1227652" y="2319465"/>
                </a:cubicBezTo>
                <a:lnTo>
                  <a:pt x="1226911" y="2320514"/>
                </a:lnTo>
                <a:lnTo>
                  <a:pt x="1216251" y="2443440"/>
                </a:lnTo>
                <a:lnTo>
                  <a:pt x="1192333" y="2443440"/>
                </a:lnTo>
                <a:lnTo>
                  <a:pt x="1185514" y="2364812"/>
                </a:lnTo>
                <a:lnTo>
                  <a:pt x="1178695" y="2443440"/>
                </a:lnTo>
                <a:lnTo>
                  <a:pt x="1154777" y="2443440"/>
                </a:lnTo>
                <a:lnTo>
                  <a:pt x="1144117" y="2320514"/>
                </a:lnTo>
                <a:lnTo>
                  <a:pt x="1143376" y="2319465"/>
                </a:lnTo>
                <a:cubicBezTo>
                  <a:pt x="1141843" y="2316012"/>
                  <a:pt x="1140995" y="2312215"/>
                  <a:pt x="1140995" y="2308229"/>
                </a:cubicBezTo>
                <a:lnTo>
                  <a:pt x="1140995" y="2294650"/>
                </a:lnTo>
                <a:lnTo>
                  <a:pt x="1129593" y="2335203"/>
                </a:lnTo>
                <a:cubicBezTo>
                  <a:pt x="1128743" y="2338228"/>
                  <a:pt x="1126688" y="2340635"/>
                  <a:pt x="1124053" y="2342085"/>
                </a:cubicBezTo>
                <a:lnTo>
                  <a:pt x="1115031" y="2343217"/>
                </a:lnTo>
                <a:lnTo>
                  <a:pt x="1106623" y="2329340"/>
                </a:lnTo>
                <a:lnTo>
                  <a:pt x="1142530" y="2201628"/>
                </a:lnTo>
                <a:cubicBezTo>
                  <a:pt x="1142955" y="2200118"/>
                  <a:pt x="1143681" y="2198760"/>
                  <a:pt x="1144630" y="2197599"/>
                </a:cubicBezTo>
                <a:lnTo>
                  <a:pt x="1144828" y="2197437"/>
                </a:lnTo>
                <a:lnTo>
                  <a:pt x="1146169" y="2194776"/>
                </a:lnTo>
                <a:cubicBezTo>
                  <a:pt x="1149436" y="2190169"/>
                  <a:pt x="1154061" y="2186508"/>
                  <a:pt x="1159497" y="2184318"/>
                </a:cubicBezTo>
                <a:lnTo>
                  <a:pt x="1169449" y="2182401"/>
                </a:lnTo>
                <a:lnTo>
                  <a:pt x="1171533" y="2174463"/>
                </a:lnTo>
                <a:lnTo>
                  <a:pt x="1160538" y="2172022"/>
                </a:lnTo>
                <a:cubicBezTo>
                  <a:pt x="1137509" y="2161319"/>
                  <a:pt x="1121350" y="2136263"/>
                  <a:pt x="1121350" y="2107055"/>
                </a:cubicBezTo>
                <a:cubicBezTo>
                  <a:pt x="1121350" y="2068119"/>
                  <a:pt x="1150077" y="2036551"/>
                  <a:pt x="1185514" y="2036551"/>
                </a:cubicBezTo>
                <a:close/>
                <a:moveTo>
                  <a:pt x="10522207" y="2000607"/>
                </a:moveTo>
                <a:cubicBezTo>
                  <a:pt x="10557644" y="2000607"/>
                  <a:pt x="10586371" y="2032173"/>
                  <a:pt x="10586371" y="2071111"/>
                </a:cubicBezTo>
                <a:cubicBezTo>
                  <a:pt x="10586371" y="2100315"/>
                  <a:pt x="10570212" y="2125369"/>
                  <a:pt x="10547182" y="2136073"/>
                </a:cubicBezTo>
                <a:lnTo>
                  <a:pt x="10536189" y="2138512"/>
                </a:lnTo>
                <a:lnTo>
                  <a:pt x="10538271" y="2146450"/>
                </a:lnTo>
                <a:lnTo>
                  <a:pt x="10548224" y="2148365"/>
                </a:lnTo>
                <a:cubicBezTo>
                  <a:pt x="10556378" y="2151652"/>
                  <a:pt x="10562708" y="2158246"/>
                  <a:pt x="10565364" y="2166381"/>
                </a:cubicBezTo>
                <a:lnTo>
                  <a:pt x="10565548" y="2167547"/>
                </a:lnTo>
                <a:lnTo>
                  <a:pt x="10601073" y="2293894"/>
                </a:lnTo>
                <a:cubicBezTo>
                  <a:pt x="10602773" y="2299939"/>
                  <a:pt x="10599008" y="2306153"/>
                  <a:pt x="10592665" y="2307774"/>
                </a:cubicBezTo>
                <a:cubicBezTo>
                  <a:pt x="10586322" y="2309392"/>
                  <a:pt x="10579802" y="2305805"/>
                  <a:pt x="10578102" y="2299761"/>
                </a:cubicBezTo>
                <a:lnTo>
                  <a:pt x="10566725" y="2259298"/>
                </a:lnTo>
                <a:lnTo>
                  <a:pt x="10566725" y="2272278"/>
                </a:lnTo>
                <a:cubicBezTo>
                  <a:pt x="10566725" y="2276264"/>
                  <a:pt x="10565878" y="2280059"/>
                  <a:pt x="10564345" y="2283514"/>
                </a:cubicBezTo>
                <a:lnTo>
                  <a:pt x="10563604" y="2284561"/>
                </a:lnTo>
                <a:lnTo>
                  <a:pt x="10552944" y="2407489"/>
                </a:lnTo>
                <a:lnTo>
                  <a:pt x="10529026" y="2407489"/>
                </a:lnTo>
                <a:lnTo>
                  <a:pt x="10522207" y="2328859"/>
                </a:lnTo>
                <a:lnTo>
                  <a:pt x="10515388" y="2407489"/>
                </a:lnTo>
                <a:lnTo>
                  <a:pt x="10491470" y="2407489"/>
                </a:lnTo>
                <a:lnTo>
                  <a:pt x="10480810" y="2284561"/>
                </a:lnTo>
                <a:lnTo>
                  <a:pt x="10480069" y="2283514"/>
                </a:lnTo>
                <a:cubicBezTo>
                  <a:pt x="10478536" y="2280059"/>
                  <a:pt x="10477688" y="2276264"/>
                  <a:pt x="10477688" y="2272278"/>
                </a:cubicBezTo>
                <a:lnTo>
                  <a:pt x="10477688" y="2258701"/>
                </a:lnTo>
                <a:lnTo>
                  <a:pt x="10466286" y="2299254"/>
                </a:lnTo>
                <a:cubicBezTo>
                  <a:pt x="10464586" y="2305298"/>
                  <a:pt x="10458066" y="2308887"/>
                  <a:pt x="10451723" y="2307267"/>
                </a:cubicBezTo>
                <a:cubicBezTo>
                  <a:pt x="10445380" y="2305648"/>
                  <a:pt x="10441615" y="2299434"/>
                  <a:pt x="10443315" y="2293388"/>
                </a:cubicBezTo>
                <a:lnTo>
                  <a:pt x="10479223" y="2165678"/>
                </a:lnTo>
                <a:cubicBezTo>
                  <a:pt x="10479647" y="2164166"/>
                  <a:pt x="10480374" y="2162809"/>
                  <a:pt x="10481323" y="2161649"/>
                </a:cubicBezTo>
                <a:lnTo>
                  <a:pt x="10481520" y="2161485"/>
                </a:lnTo>
                <a:lnTo>
                  <a:pt x="10482862" y="2158825"/>
                </a:lnTo>
                <a:cubicBezTo>
                  <a:pt x="10486128" y="2154217"/>
                  <a:pt x="10490754" y="2150557"/>
                  <a:pt x="10496190" y="2148365"/>
                </a:cubicBezTo>
                <a:lnTo>
                  <a:pt x="10506142" y="2146450"/>
                </a:lnTo>
                <a:lnTo>
                  <a:pt x="10508225" y="2138512"/>
                </a:lnTo>
                <a:lnTo>
                  <a:pt x="10497231" y="2136073"/>
                </a:lnTo>
                <a:cubicBezTo>
                  <a:pt x="10474202" y="2125369"/>
                  <a:pt x="10458043" y="2100315"/>
                  <a:pt x="10458043" y="2071111"/>
                </a:cubicBezTo>
                <a:cubicBezTo>
                  <a:pt x="10458043" y="2032173"/>
                  <a:pt x="10486770" y="2000607"/>
                  <a:pt x="10522207" y="2000607"/>
                </a:cubicBezTo>
                <a:close/>
                <a:moveTo>
                  <a:pt x="9763082" y="1991983"/>
                </a:moveTo>
                <a:cubicBezTo>
                  <a:pt x="9798519" y="1991983"/>
                  <a:pt x="9827246" y="2023548"/>
                  <a:pt x="9827246" y="2062487"/>
                </a:cubicBezTo>
                <a:cubicBezTo>
                  <a:pt x="9827246" y="2091692"/>
                  <a:pt x="9811087" y="2116749"/>
                  <a:pt x="9788057" y="2127453"/>
                </a:cubicBezTo>
                <a:lnTo>
                  <a:pt x="9777064" y="2129890"/>
                </a:lnTo>
                <a:lnTo>
                  <a:pt x="9779146" y="2137831"/>
                </a:lnTo>
                <a:lnTo>
                  <a:pt x="9789099" y="2139746"/>
                </a:lnTo>
                <a:cubicBezTo>
                  <a:pt x="9797253" y="2143033"/>
                  <a:pt x="9803583" y="2149628"/>
                  <a:pt x="9806239" y="2157761"/>
                </a:cubicBezTo>
                <a:lnTo>
                  <a:pt x="9806423" y="2158930"/>
                </a:lnTo>
                <a:lnTo>
                  <a:pt x="9841948" y="2285276"/>
                </a:lnTo>
                <a:cubicBezTo>
                  <a:pt x="9843648" y="2291322"/>
                  <a:pt x="9839883" y="2297534"/>
                  <a:pt x="9833540" y="2299156"/>
                </a:cubicBezTo>
                <a:cubicBezTo>
                  <a:pt x="9827197" y="2300777"/>
                  <a:pt x="9820677" y="2297191"/>
                  <a:pt x="9818977" y="2291143"/>
                </a:cubicBezTo>
                <a:lnTo>
                  <a:pt x="9807600" y="2250679"/>
                </a:lnTo>
                <a:lnTo>
                  <a:pt x="9807600" y="2263661"/>
                </a:lnTo>
                <a:cubicBezTo>
                  <a:pt x="9807600" y="2267648"/>
                  <a:pt x="9806753" y="2271441"/>
                  <a:pt x="9805220" y="2274898"/>
                </a:cubicBezTo>
                <a:lnTo>
                  <a:pt x="9804479" y="2275945"/>
                </a:lnTo>
                <a:lnTo>
                  <a:pt x="9793819" y="2398871"/>
                </a:lnTo>
                <a:lnTo>
                  <a:pt x="9769901" y="2398871"/>
                </a:lnTo>
                <a:lnTo>
                  <a:pt x="9763082" y="2320241"/>
                </a:lnTo>
                <a:lnTo>
                  <a:pt x="9756263" y="2398871"/>
                </a:lnTo>
                <a:lnTo>
                  <a:pt x="9732345" y="2398871"/>
                </a:lnTo>
                <a:lnTo>
                  <a:pt x="9721685" y="2275945"/>
                </a:lnTo>
                <a:lnTo>
                  <a:pt x="9720944" y="2274898"/>
                </a:lnTo>
                <a:cubicBezTo>
                  <a:pt x="9719411" y="2271441"/>
                  <a:pt x="9718563" y="2267648"/>
                  <a:pt x="9718563" y="2263661"/>
                </a:cubicBezTo>
                <a:lnTo>
                  <a:pt x="9718563" y="2250083"/>
                </a:lnTo>
                <a:lnTo>
                  <a:pt x="9707161" y="2290639"/>
                </a:lnTo>
                <a:cubicBezTo>
                  <a:pt x="9705461" y="2296682"/>
                  <a:pt x="9698941" y="2300270"/>
                  <a:pt x="9692598" y="2298649"/>
                </a:cubicBezTo>
                <a:cubicBezTo>
                  <a:pt x="9686255" y="2297030"/>
                  <a:pt x="9682490" y="2290815"/>
                  <a:pt x="9684190" y="2284772"/>
                </a:cubicBezTo>
                <a:lnTo>
                  <a:pt x="9720098" y="2157058"/>
                </a:lnTo>
                <a:cubicBezTo>
                  <a:pt x="9720522" y="2155547"/>
                  <a:pt x="9721249" y="2154188"/>
                  <a:pt x="9722198" y="2153030"/>
                </a:cubicBezTo>
                <a:lnTo>
                  <a:pt x="9722395" y="2152866"/>
                </a:lnTo>
                <a:lnTo>
                  <a:pt x="9723737" y="2150206"/>
                </a:lnTo>
                <a:cubicBezTo>
                  <a:pt x="9727003" y="2145598"/>
                  <a:pt x="9731629" y="2141935"/>
                  <a:pt x="9737065" y="2139746"/>
                </a:cubicBezTo>
                <a:lnTo>
                  <a:pt x="9747017" y="2137831"/>
                </a:lnTo>
                <a:lnTo>
                  <a:pt x="9749100" y="2129890"/>
                </a:lnTo>
                <a:lnTo>
                  <a:pt x="9738106" y="2127453"/>
                </a:lnTo>
                <a:cubicBezTo>
                  <a:pt x="9715077" y="2116749"/>
                  <a:pt x="9698918" y="2091692"/>
                  <a:pt x="9698918" y="2062487"/>
                </a:cubicBezTo>
                <a:cubicBezTo>
                  <a:pt x="9698918" y="2023548"/>
                  <a:pt x="9727645" y="1991983"/>
                  <a:pt x="9763082" y="1991983"/>
                </a:cubicBezTo>
                <a:close/>
                <a:moveTo>
                  <a:pt x="524217" y="1973348"/>
                </a:moveTo>
                <a:cubicBezTo>
                  <a:pt x="559654" y="1973348"/>
                  <a:pt x="588381" y="2004910"/>
                  <a:pt x="588381" y="2043848"/>
                </a:cubicBezTo>
                <a:cubicBezTo>
                  <a:pt x="588381" y="2073054"/>
                  <a:pt x="572222" y="2098113"/>
                  <a:pt x="549193" y="2108816"/>
                </a:cubicBezTo>
                <a:lnTo>
                  <a:pt x="538199" y="2111255"/>
                </a:lnTo>
                <a:lnTo>
                  <a:pt x="540282" y="2119195"/>
                </a:lnTo>
                <a:lnTo>
                  <a:pt x="550234" y="2121111"/>
                </a:lnTo>
                <a:cubicBezTo>
                  <a:pt x="558388" y="2124400"/>
                  <a:pt x="564719" y="2130991"/>
                  <a:pt x="567374" y="2139128"/>
                </a:cubicBezTo>
                <a:lnTo>
                  <a:pt x="567559" y="2140295"/>
                </a:lnTo>
                <a:lnTo>
                  <a:pt x="603083" y="2266647"/>
                </a:lnTo>
                <a:lnTo>
                  <a:pt x="594676" y="2280524"/>
                </a:lnTo>
                <a:lnTo>
                  <a:pt x="585652" y="2279393"/>
                </a:lnTo>
                <a:cubicBezTo>
                  <a:pt x="583017" y="2277942"/>
                  <a:pt x="580962" y="2275536"/>
                  <a:pt x="580112" y="2272511"/>
                </a:cubicBezTo>
                <a:lnTo>
                  <a:pt x="568736" y="2232050"/>
                </a:lnTo>
                <a:lnTo>
                  <a:pt x="568736" y="2245027"/>
                </a:lnTo>
                <a:cubicBezTo>
                  <a:pt x="568736" y="2249014"/>
                  <a:pt x="567888" y="2252811"/>
                  <a:pt x="566355" y="2256265"/>
                </a:cubicBezTo>
                <a:lnTo>
                  <a:pt x="565614" y="2257314"/>
                </a:lnTo>
                <a:lnTo>
                  <a:pt x="554954" y="2380235"/>
                </a:lnTo>
                <a:lnTo>
                  <a:pt x="531036" y="2380235"/>
                </a:lnTo>
                <a:lnTo>
                  <a:pt x="524217" y="2301608"/>
                </a:lnTo>
                <a:lnTo>
                  <a:pt x="517399" y="2380235"/>
                </a:lnTo>
                <a:lnTo>
                  <a:pt x="493480" y="2380235"/>
                </a:lnTo>
                <a:lnTo>
                  <a:pt x="482820" y="2257314"/>
                </a:lnTo>
                <a:lnTo>
                  <a:pt x="482079" y="2256265"/>
                </a:lnTo>
                <a:cubicBezTo>
                  <a:pt x="480546" y="2252811"/>
                  <a:pt x="479699" y="2249014"/>
                  <a:pt x="479699" y="2245027"/>
                </a:cubicBezTo>
                <a:lnTo>
                  <a:pt x="479699" y="2231449"/>
                </a:lnTo>
                <a:lnTo>
                  <a:pt x="468296" y="2272003"/>
                </a:lnTo>
                <a:cubicBezTo>
                  <a:pt x="467446" y="2275027"/>
                  <a:pt x="465391" y="2277437"/>
                  <a:pt x="462756" y="2278883"/>
                </a:cubicBezTo>
                <a:lnTo>
                  <a:pt x="453733" y="2280018"/>
                </a:lnTo>
                <a:lnTo>
                  <a:pt x="445326" y="2266140"/>
                </a:lnTo>
                <a:lnTo>
                  <a:pt x="481233" y="2138422"/>
                </a:lnTo>
                <a:cubicBezTo>
                  <a:pt x="481658" y="2136913"/>
                  <a:pt x="482384" y="2135554"/>
                  <a:pt x="483333" y="2134394"/>
                </a:cubicBezTo>
                <a:lnTo>
                  <a:pt x="483530" y="2134231"/>
                </a:lnTo>
                <a:lnTo>
                  <a:pt x="484873" y="2131571"/>
                </a:lnTo>
                <a:cubicBezTo>
                  <a:pt x="488138" y="2126962"/>
                  <a:pt x="492764" y="2123301"/>
                  <a:pt x="498201" y="2121111"/>
                </a:cubicBezTo>
                <a:lnTo>
                  <a:pt x="508153" y="2119195"/>
                </a:lnTo>
                <a:lnTo>
                  <a:pt x="510235" y="2111255"/>
                </a:lnTo>
                <a:lnTo>
                  <a:pt x="499242" y="2108816"/>
                </a:lnTo>
                <a:cubicBezTo>
                  <a:pt x="476212" y="2098113"/>
                  <a:pt x="460053" y="2073054"/>
                  <a:pt x="460053" y="2043848"/>
                </a:cubicBezTo>
                <a:cubicBezTo>
                  <a:pt x="460053" y="2004910"/>
                  <a:pt x="488780" y="1973348"/>
                  <a:pt x="524217" y="1973348"/>
                </a:cubicBezTo>
                <a:close/>
                <a:moveTo>
                  <a:pt x="3623759" y="1945261"/>
                </a:moveTo>
                <a:cubicBezTo>
                  <a:pt x="3659195" y="1945261"/>
                  <a:pt x="3687922" y="1976826"/>
                  <a:pt x="3687922" y="2015759"/>
                </a:cubicBezTo>
                <a:cubicBezTo>
                  <a:pt x="3687922" y="2044964"/>
                  <a:pt x="3671764" y="2070024"/>
                  <a:pt x="3648734" y="2080726"/>
                </a:cubicBezTo>
                <a:lnTo>
                  <a:pt x="3637740" y="2083166"/>
                </a:lnTo>
                <a:lnTo>
                  <a:pt x="3639823" y="2091107"/>
                </a:lnTo>
                <a:lnTo>
                  <a:pt x="3649775" y="2093022"/>
                </a:lnTo>
                <a:cubicBezTo>
                  <a:pt x="3657929" y="2096308"/>
                  <a:pt x="3664260" y="2102905"/>
                  <a:pt x="3666915" y="2111039"/>
                </a:cubicBezTo>
                <a:lnTo>
                  <a:pt x="3667100" y="2112202"/>
                </a:lnTo>
                <a:lnTo>
                  <a:pt x="3702625" y="2238557"/>
                </a:lnTo>
                <a:lnTo>
                  <a:pt x="3694217" y="2252434"/>
                </a:lnTo>
                <a:lnTo>
                  <a:pt x="3685194" y="2251307"/>
                </a:lnTo>
                <a:cubicBezTo>
                  <a:pt x="3682558" y="2249856"/>
                  <a:pt x="3680504" y="2247447"/>
                  <a:pt x="3679654" y="2244421"/>
                </a:cubicBezTo>
                <a:lnTo>
                  <a:pt x="3668277" y="2203959"/>
                </a:lnTo>
                <a:lnTo>
                  <a:pt x="3668277" y="2216941"/>
                </a:lnTo>
                <a:cubicBezTo>
                  <a:pt x="3668277" y="2220929"/>
                  <a:pt x="3667429" y="2224724"/>
                  <a:pt x="3665897" y="2228180"/>
                </a:cubicBezTo>
                <a:lnTo>
                  <a:pt x="3665156" y="2229225"/>
                </a:lnTo>
                <a:lnTo>
                  <a:pt x="3654496" y="2352151"/>
                </a:lnTo>
                <a:lnTo>
                  <a:pt x="3630578" y="2352151"/>
                </a:lnTo>
                <a:lnTo>
                  <a:pt x="3623759" y="2273524"/>
                </a:lnTo>
                <a:lnTo>
                  <a:pt x="3616939" y="2352151"/>
                </a:lnTo>
                <a:lnTo>
                  <a:pt x="3593021" y="2352151"/>
                </a:lnTo>
                <a:lnTo>
                  <a:pt x="3582361" y="2229225"/>
                </a:lnTo>
                <a:lnTo>
                  <a:pt x="3581620" y="2228180"/>
                </a:lnTo>
                <a:cubicBezTo>
                  <a:pt x="3580087" y="2224724"/>
                  <a:pt x="3579240" y="2220929"/>
                  <a:pt x="3579240" y="2216941"/>
                </a:cubicBezTo>
                <a:lnTo>
                  <a:pt x="3579240" y="2203366"/>
                </a:lnTo>
                <a:lnTo>
                  <a:pt x="3567838" y="2243916"/>
                </a:lnTo>
                <a:cubicBezTo>
                  <a:pt x="3566987" y="2246940"/>
                  <a:pt x="3564932" y="2249347"/>
                  <a:pt x="3562297" y="2250798"/>
                </a:cubicBezTo>
                <a:lnTo>
                  <a:pt x="3553274" y="2251932"/>
                </a:lnTo>
                <a:lnTo>
                  <a:pt x="3544866" y="2238054"/>
                </a:lnTo>
                <a:lnTo>
                  <a:pt x="3580774" y="2110333"/>
                </a:lnTo>
                <a:cubicBezTo>
                  <a:pt x="3581200" y="2108824"/>
                  <a:pt x="3581925" y="2107465"/>
                  <a:pt x="3582874" y="2106305"/>
                </a:cubicBezTo>
                <a:lnTo>
                  <a:pt x="3583071" y="2106142"/>
                </a:lnTo>
                <a:lnTo>
                  <a:pt x="3584414" y="2103481"/>
                </a:lnTo>
                <a:cubicBezTo>
                  <a:pt x="3587680" y="2098870"/>
                  <a:pt x="3592306" y="2095210"/>
                  <a:pt x="3597741" y="2093022"/>
                </a:cubicBezTo>
                <a:lnTo>
                  <a:pt x="3607694" y="2091107"/>
                </a:lnTo>
                <a:lnTo>
                  <a:pt x="3609777" y="2083166"/>
                </a:lnTo>
                <a:lnTo>
                  <a:pt x="3598782" y="2080726"/>
                </a:lnTo>
                <a:cubicBezTo>
                  <a:pt x="3575753" y="2070024"/>
                  <a:pt x="3559594" y="2044964"/>
                  <a:pt x="3559594" y="2015759"/>
                </a:cubicBezTo>
                <a:cubicBezTo>
                  <a:pt x="3559594" y="1976826"/>
                  <a:pt x="3588321" y="1945261"/>
                  <a:pt x="3623759" y="1945261"/>
                </a:cubicBezTo>
                <a:close/>
                <a:moveTo>
                  <a:pt x="6621595" y="1936332"/>
                </a:moveTo>
                <a:lnTo>
                  <a:pt x="6621595" y="1936334"/>
                </a:lnTo>
                <a:lnTo>
                  <a:pt x="6621595" y="1936334"/>
                </a:lnTo>
                <a:close/>
                <a:moveTo>
                  <a:pt x="2576553" y="1919441"/>
                </a:moveTo>
                <a:cubicBezTo>
                  <a:pt x="2611989" y="1919441"/>
                  <a:pt x="2640715" y="1951006"/>
                  <a:pt x="2640715" y="1989941"/>
                </a:cubicBezTo>
                <a:cubicBezTo>
                  <a:pt x="2640715" y="2019144"/>
                  <a:pt x="2624556" y="2044201"/>
                  <a:pt x="2601528" y="2054906"/>
                </a:cubicBezTo>
                <a:lnTo>
                  <a:pt x="2590535" y="2057345"/>
                </a:lnTo>
                <a:lnTo>
                  <a:pt x="2592618" y="2065285"/>
                </a:lnTo>
                <a:lnTo>
                  <a:pt x="2602568" y="2067196"/>
                </a:lnTo>
                <a:cubicBezTo>
                  <a:pt x="2610724" y="2070485"/>
                  <a:pt x="2617053" y="2077079"/>
                  <a:pt x="2619709" y="2085214"/>
                </a:cubicBezTo>
                <a:lnTo>
                  <a:pt x="2619893" y="2086381"/>
                </a:lnTo>
                <a:lnTo>
                  <a:pt x="2655418" y="2212736"/>
                </a:lnTo>
                <a:cubicBezTo>
                  <a:pt x="2657117" y="2218779"/>
                  <a:pt x="2653353" y="2224996"/>
                  <a:pt x="2647010" y="2226613"/>
                </a:cubicBezTo>
                <a:cubicBezTo>
                  <a:pt x="2640667" y="2228233"/>
                  <a:pt x="2634147" y="2224648"/>
                  <a:pt x="2632447" y="2218602"/>
                </a:cubicBezTo>
                <a:lnTo>
                  <a:pt x="2621071" y="2178138"/>
                </a:lnTo>
                <a:lnTo>
                  <a:pt x="2621071" y="2191116"/>
                </a:lnTo>
                <a:cubicBezTo>
                  <a:pt x="2621071" y="2195102"/>
                  <a:pt x="2620223" y="2198900"/>
                  <a:pt x="2618690" y="2202354"/>
                </a:cubicBezTo>
                <a:lnTo>
                  <a:pt x="2617949" y="2203399"/>
                </a:lnTo>
                <a:lnTo>
                  <a:pt x="2607290" y="2326327"/>
                </a:lnTo>
                <a:lnTo>
                  <a:pt x="2583372" y="2326327"/>
                </a:lnTo>
                <a:lnTo>
                  <a:pt x="2576553" y="2247701"/>
                </a:lnTo>
                <a:lnTo>
                  <a:pt x="2569734" y="2326327"/>
                </a:lnTo>
                <a:lnTo>
                  <a:pt x="2545816" y="2326327"/>
                </a:lnTo>
                <a:lnTo>
                  <a:pt x="2535156" y="2203399"/>
                </a:lnTo>
                <a:lnTo>
                  <a:pt x="2534415" y="2202354"/>
                </a:lnTo>
                <a:cubicBezTo>
                  <a:pt x="2532882" y="2198900"/>
                  <a:pt x="2532035" y="2195102"/>
                  <a:pt x="2532035" y="2191116"/>
                </a:cubicBezTo>
                <a:lnTo>
                  <a:pt x="2532035" y="2177540"/>
                </a:lnTo>
                <a:lnTo>
                  <a:pt x="2520632" y="2218095"/>
                </a:lnTo>
                <a:cubicBezTo>
                  <a:pt x="2519781" y="2221117"/>
                  <a:pt x="2517728" y="2223525"/>
                  <a:pt x="2515092" y="2224977"/>
                </a:cubicBezTo>
                <a:lnTo>
                  <a:pt x="2506069" y="2226105"/>
                </a:lnTo>
                <a:lnTo>
                  <a:pt x="2497661" y="2212229"/>
                </a:lnTo>
                <a:lnTo>
                  <a:pt x="2533568" y="2084511"/>
                </a:lnTo>
                <a:cubicBezTo>
                  <a:pt x="2533993" y="2083001"/>
                  <a:pt x="2534720" y="2081643"/>
                  <a:pt x="2535669" y="2080482"/>
                </a:cubicBezTo>
                <a:lnTo>
                  <a:pt x="2535866" y="2080318"/>
                </a:lnTo>
                <a:lnTo>
                  <a:pt x="2537208" y="2077659"/>
                </a:lnTo>
                <a:cubicBezTo>
                  <a:pt x="2540474" y="2073049"/>
                  <a:pt x="2545100" y="2069389"/>
                  <a:pt x="2550537" y="2067196"/>
                </a:cubicBezTo>
                <a:lnTo>
                  <a:pt x="2560488" y="2065285"/>
                </a:lnTo>
                <a:lnTo>
                  <a:pt x="2562571" y="2057345"/>
                </a:lnTo>
                <a:lnTo>
                  <a:pt x="2551578" y="2054906"/>
                </a:lnTo>
                <a:cubicBezTo>
                  <a:pt x="2528549" y="2044201"/>
                  <a:pt x="2512388" y="2019144"/>
                  <a:pt x="2512388" y="1989941"/>
                </a:cubicBezTo>
                <a:cubicBezTo>
                  <a:pt x="2512388" y="1951006"/>
                  <a:pt x="2541116" y="1919441"/>
                  <a:pt x="2576553" y="1919441"/>
                </a:cubicBezTo>
                <a:close/>
                <a:moveTo>
                  <a:pt x="4475091" y="1905723"/>
                </a:moveTo>
                <a:cubicBezTo>
                  <a:pt x="4510527" y="1905723"/>
                  <a:pt x="4539255" y="1937288"/>
                  <a:pt x="4539255" y="1976222"/>
                </a:cubicBezTo>
                <a:cubicBezTo>
                  <a:pt x="4539255" y="2005424"/>
                  <a:pt x="4523096" y="2030479"/>
                  <a:pt x="4500066" y="2041184"/>
                </a:cubicBezTo>
                <a:lnTo>
                  <a:pt x="4489073" y="2043624"/>
                </a:lnTo>
                <a:lnTo>
                  <a:pt x="4491155" y="2051561"/>
                </a:lnTo>
                <a:lnTo>
                  <a:pt x="4501108" y="2053475"/>
                </a:lnTo>
                <a:cubicBezTo>
                  <a:pt x="4509262" y="2056763"/>
                  <a:pt x="4515591" y="2063358"/>
                  <a:pt x="4518248" y="2071492"/>
                </a:cubicBezTo>
                <a:lnTo>
                  <a:pt x="4518432" y="2072658"/>
                </a:lnTo>
                <a:lnTo>
                  <a:pt x="4553957" y="2199015"/>
                </a:lnTo>
                <a:cubicBezTo>
                  <a:pt x="4555656" y="2205062"/>
                  <a:pt x="4551892" y="2211276"/>
                  <a:pt x="4545549" y="2212897"/>
                </a:cubicBezTo>
                <a:cubicBezTo>
                  <a:pt x="4539206" y="2214513"/>
                  <a:pt x="4532686" y="2210929"/>
                  <a:pt x="4530986" y="2204885"/>
                </a:cubicBezTo>
                <a:lnTo>
                  <a:pt x="4519609" y="2164419"/>
                </a:lnTo>
                <a:lnTo>
                  <a:pt x="4519609" y="2177397"/>
                </a:lnTo>
                <a:cubicBezTo>
                  <a:pt x="4519609" y="2181383"/>
                  <a:pt x="4518761" y="2185183"/>
                  <a:pt x="4517229" y="2188634"/>
                </a:cubicBezTo>
                <a:lnTo>
                  <a:pt x="4516487" y="2189684"/>
                </a:lnTo>
                <a:lnTo>
                  <a:pt x="4505828" y="2312610"/>
                </a:lnTo>
                <a:lnTo>
                  <a:pt x="4481910" y="2312610"/>
                </a:lnTo>
                <a:lnTo>
                  <a:pt x="4475091" y="2233983"/>
                </a:lnTo>
                <a:lnTo>
                  <a:pt x="4468271" y="2312610"/>
                </a:lnTo>
                <a:lnTo>
                  <a:pt x="4444355" y="2312610"/>
                </a:lnTo>
                <a:lnTo>
                  <a:pt x="4433693" y="2189684"/>
                </a:lnTo>
                <a:lnTo>
                  <a:pt x="4432953" y="2188634"/>
                </a:lnTo>
                <a:cubicBezTo>
                  <a:pt x="4431422" y="2185183"/>
                  <a:pt x="4430573" y="2181383"/>
                  <a:pt x="4430573" y="2177397"/>
                </a:cubicBezTo>
                <a:lnTo>
                  <a:pt x="4430573" y="2163819"/>
                </a:lnTo>
                <a:lnTo>
                  <a:pt x="4419169" y="2204376"/>
                </a:lnTo>
                <a:cubicBezTo>
                  <a:pt x="4418319" y="2207398"/>
                  <a:pt x="4416264" y="2209807"/>
                  <a:pt x="4413630" y="2211259"/>
                </a:cubicBezTo>
                <a:lnTo>
                  <a:pt x="4404606" y="2212389"/>
                </a:lnTo>
                <a:lnTo>
                  <a:pt x="4396198" y="2198506"/>
                </a:lnTo>
                <a:lnTo>
                  <a:pt x="4432106" y="2070790"/>
                </a:lnTo>
                <a:cubicBezTo>
                  <a:pt x="4432531" y="2069279"/>
                  <a:pt x="4433258" y="2067922"/>
                  <a:pt x="4434207" y="2066759"/>
                </a:cubicBezTo>
                <a:lnTo>
                  <a:pt x="4434403" y="2066597"/>
                </a:lnTo>
                <a:lnTo>
                  <a:pt x="4435747" y="2063937"/>
                </a:lnTo>
                <a:cubicBezTo>
                  <a:pt x="4439011" y="2059328"/>
                  <a:pt x="4443636" y="2055669"/>
                  <a:pt x="4449073" y="2053475"/>
                </a:cubicBezTo>
                <a:lnTo>
                  <a:pt x="4459026" y="2051561"/>
                </a:lnTo>
                <a:lnTo>
                  <a:pt x="4461109" y="2043624"/>
                </a:lnTo>
                <a:lnTo>
                  <a:pt x="4450116" y="2041184"/>
                </a:lnTo>
                <a:cubicBezTo>
                  <a:pt x="4427086" y="2030479"/>
                  <a:pt x="4410927" y="2005424"/>
                  <a:pt x="4410927" y="1976222"/>
                </a:cubicBezTo>
                <a:cubicBezTo>
                  <a:pt x="4410927" y="1937288"/>
                  <a:pt x="4439654" y="1905723"/>
                  <a:pt x="4475091" y="1905723"/>
                </a:cubicBezTo>
                <a:close/>
                <a:moveTo>
                  <a:pt x="7218291" y="1897102"/>
                </a:moveTo>
                <a:cubicBezTo>
                  <a:pt x="7253728" y="1897102"/>
                  <a:pt x="7282455" y="1928660"/>
                  <a:pt x="7282455" y="1967595"/>
                </a:cubicBezTo>
                <a:cubicBezTo>
                  <a:pt x="7282455" y="1996796"/>
                  <a:pt x="7266296" y="2021854"/>
                  <a:pt x="7243267" y="2032555"/>
                </a:cubicBezTo>
                <a:lnTo>
                  <a:pt x="7232273" y="2034995"/>
                </a:lnTo>
                <a:lnTo>
                  <a:pt x="7234356" y="2042935"/>
                </a:lnTo>
                <a:lnTo>
                  <a:pt x="7244308" y="2044850"/>
                </a:lnTo>
                <a:cubicBezTo>
                  <a:pt x="7252462" y="2048136"/>
                  <a:pt x="7258792" y="2054731"/>
                  <a:pt x="7261448" y="2062864"/>
                </a:cubicBezTo>
                <a:lnTo>
                  <a:pt x="7261633" y="2064031"/>
                </a:lnTo>
                <a:lnTo>
                  <a:pt x="7297157" y="2190389"/>
                </a:lnTo>
                <a:cubicBezTo>
                  <a:pt x="7298857" y="2196438"/>
                  <a:pt x="7295093" y="2202650"/>
                  <a:pt x="7288749" y="2204268"/>
                </a:cubicBezTo>
                <a:lnTo>
                  <a:pt x="7288749" y="2204271"/>
                </a:lnTo>
                <a:cubicBezTo>
                  <a:pt x="7282406" y="2205890"/>
                  <a:pt x="7275886" y="2202302"/>
                  <a:pt x="7274186" y="2196257"/>
                </a:cubicBezTo>
                <a:lnTo>
                  <a:pt x="7262810" y="2155791"/>
                </a:lnTo>
                <a:lnTo>
                  <a:pt x="7262810" y="2168771"/>
                </a:lnTo>
                <a:cubicBezTo>
                  <a:pt x="7262810" y="2172754"/>
                  <a:pt x="7261962" y="2176552"/>
                  <a:pt x="7260429" y="2180009"/>
                </a:cubicBezTo>
                <a:lnTo>
                  <a:pt x="7259688" y="2181056"/>
                </a:lnTo>
                <a:lnTo>
                  <a:pt x="7249028" y="2303983"/>
                </a:lnTo>
                <a:lnTo>
                  <a:pt x="7225110" y="2303983"/>
                </a:lnTo>
                <a:lnTo>
                  <a:pt x="7218291" y="2225358"/>
                </a:lnTo>
                <a:lnTo>
                  <a:pt x="7211472" y="2303983"/>
                </a:lnTo>
                <a:lnTo>
                  <a:pt x="7187554" y="2303983"/>
                </a:lnTo>
                <a:lnTo>
                  <a:pt x="7176894" y="2181056"/>
                </a:lnTo>
                <a:lnTo>
                  <a:pt x="7176153" y="2180009"/>
                </a:lnTo>
                <a:cubicBezTo>
                  <a:pt x="7174620" y="2176552"/>
                  <a:pt x="7173772" y="2172754"/>
                  <a:pt x="7173772" y="2168771"/>
                </a:cubicBezTo>
                <a:lnTo>
                  <a:pt x="7173772" y="2155190"/>
                </a:lnTo>
                <a:lnTo>
                  <a:pt x="7162370" y="2195749"/>
                </a:lnTo>
                <a:lnTo>
                  <a:pt x="7147807" y="2203760"/>
                </a:lnTo>
                <a:lnTo>
                  <a:pt x="7140587" y="2198482"/>
                </a:lnTo>
                <a:cubicBezTo>
                  <a:pt x="7139066" y="2195972"/>
                  <a:pt x="7138550" y="2192908"/>
                  <a:pt x="7139399" y="2189882"/>
                </a:cubicBezTo>
                <a:lnTo>
                  <a:pt x="7175307" y="2062164"/>
                </a:lnTo>
                <a:cubicBezTo>
                  <a:pt x="7175732" y="2060654"/>
                  <a:pt x="7176458" y="2059295"/>
                  <a:pt x="7177407" y="2058134"/>
                </a:cubicBezTo>
                <a:lnTo>
                  <a:pt x="7177604" y="2057969"/>
                </a:lnTo>
                <a:lnTo>
                  <a:pt x="7178946" y="2055310"/>
                </a:lnTo>
                <a:cubicBezTo>
                  <a:pt x="7182212" y="2050700"/>
                  <a:pt x="7186838" y="2047038"/>
                  <a:pt x="7192274" y="2044850"/>
                </a:cubicBezTo>
                <a:lnTo>
                  <a:pt x="7202227" y="2042935"/>
                </a:lnTo>
                <a:lnTo>
                  <a:pt x="7204309" y="2034995"/>
                </a:lnTo>
                <a:lnTo>
                  <a:pt x="7193315" y="2032555"/>
                </a:lnTo>
                <a:cubicBezTo>
                  <a:pt x="7170286" y="2021854"/>
                  <a:pt x="7154127" y="1996796"/>
                  <a:pt x="7154127" y="1967595"/>
                </a:cubicBezTo>
                <a:cubicBezTo>
                  <a:pt x="7154127" y="1928660"/>
                  <a:pt x="7182854" y="1897102"/>
                  <a:pt x="7218291" y="1897102"/>
                </a:cubicBezTo>
                <a:close/>
                <a:moveTo>
                  <a:pt x="10211656" y="1741821"/>
                </a:moveTo>
                <a:cubicBezTo>
                  <a:pt x="10247093" y="1741821"/>
                  <a:pt x="10275820" y="1773386"/>
                  <a:pt x="10275820" y="1812324"/>
                </a:cubicBezTo>
                <a:cubicBezTo>
                  <a:pt x="10275820" y="1841527"/>
                  <a:pt x="10259661" y="1866584"/>
                  <a:pt x="10236631" y="1877287"/>
                </a:cubicBezTo>
                <a:lnTo>
                  <a:pt x="10225638" y="1879726"/>
                </a:lnTo>
                <a:lnTo>
                  <a:pt x="10227720" y="1887664"/>
                </a:lnTo>
                <a:lnTo>
                  <a:pt x="10237673" y="1889579"/>
                </a:lnTo>
                <a:cubicBezTo>
                  <a:pt x="10245827" y="1892865"/>
                  <a:pt x="10252157" y="1899459"/>
                  <a:pt x="10254813" y="1907591"/>
                </a:cubicBezTo>
                <a:lnTo>
                  <a:pt x="10254997" y="1908756"/>
                </a:lnTo>
                <a:lnTo>
                  <a:pt x="10290522" y="2035104"/>
                </a:lnTo>
                <a:cubicBezTo>
                  <a:pt x="10292222" y="2041148"/>
                  <a:pt x="10288457" y="2047363"/>
                  <a:pt x="10282114" y="2048984"/>
                </a:cubicBezTo>
                <a:cubicBezTo>
                  <a:pt x="10275771" y="2050602"/>
                  <a:pt x="10269251" y="2047014"/>
                  <a:pt x="10267551" y="2040968"/>
                </a:cubicBezTo>
                <a:lnTo>
                  <a:pt x="10256174" y="2000506"/>
                </a:lnTo>
                <a:lnTo>
                  <a:pt x="10256174" y="2013487"/>
                </a:lnTo>
                <a:cubicBezTo>
                  <a:pt x="10256174" y="2017473"/>
                  <a:pt x="10255327" y="2021269"/>
                  <a:pt x="10253794" y="2024724"/>
                </a:cubicBezTo>
                <a:lnTo>
                  <a:pt x="10253053" y="2025770"/>
                </a:lnTo>
                <a:lnTo>
                  <a:pt x="10242393" y="2148699"/>
                </a:lnTo>
                <a:lnTo>
                  <a:pt x="10218475" y="2148699"/>
                </a:lnTo>
                <a:lnTo>
                  <a:pt x="10211656" y="2070068"/>
                </a:lnTo>
                <a:lnTo>
                  <a:pt x="10204837" y="2148699"/>
                </a:lnTo>
                <a:lnTo>
                  <a:pt x="10180919" y="2148699"/>
                </a:lnTo>
                <a:lnTo>
                  <a:pt x="10170259" y="2025770"/>
                </a:lnTo>
                <a:lnTo>
                  <a:pt x="10169518" y="2024724"/>
                </a:lnTo>
                <a:cubicBezTo>
                  <a:pt x="10167985" y="2021269"/>
                  <a:pt x="10167137" y="2017473"/>
                  <a:pt x="10167137" y="2013487"/>
                </a:cubicBezTo>
                <a:lnTo>
                  <a:pt x="10167137" y="1999909"/>
                </a:lnTo>
                <a:lnTo>
                  <a:pt x="10155735" y="2040463"/>
                </a:lnTo>
                <a:cubicBezTo>
                  <a:pt x="10154035" y="2046509"/>
                  <a:pt x="10147515" y="2050097"/>
                  <a:pt x="10141172" y="2048476"/>
                </a:cubicBezTo>
                <a:cubicBezTo>
                  <a:pt x="10134829" y="2046857"/>
                  <a:pt x="10131064" y="2040641"/>
                  <a:pt x="10132764" y="2034597"/>
                </a:cubicBezTo>
                <a:lnTo>
                  <a:pt x="10168672" y="1906888"/>
                </a:lnTo>
                <a:cubicBezTo>
                  <a:pt x="10169096" y="1905378"/>
                  <a:pt x="10169823" y="1904022"/>
                  <a:pt x="10170772" y="1902861"/>
                </a:cubicBezTo>
                <a:lnTo>
                  <a:pt x="10170969" y="1902697"/>
                </a:lnTo>
                <a:lnTo>
                  <a:pt x="10172311" y="1900038"/>
                </a:lnTo>
                <a:cubicBezTo>
                  <a:pt x="10175577" y="1895431"/>
                  <a:pt x="10180203" y="1891769"/>
                  <a:pt x="10185639" y="1889579"/>
                </a:cubicBezTo>
                <a:lnTo>
                  <a:pt x="10195591" y="1887664"/>
                </a:lnTo>
                <a:lnTo>
                  <a:pt x="10197674" y="1879726"/>
                </a:lnTo>
                <a:lnTo>
                  <a:pt x="10186680" y="1877287"/>
                </a:lnTo>
                <a:cubicBezTo>
                  <a:pt x="10163651" y="1866584"/>
                  <a:pt x="10147492" y="1841527"/>
                  <a:pt x="10147492" y="1812324"/>
                </a:cubicBezTo>
                <a:cubicBezTo>
                  <a:pt x="10147492" y="1773386"/>
                  <a:pt x="10176219" y="1741821"/>
                  <a:pt x="10211656" y="1741821"/>
                </a:cubicBezTo>
                <a:close/>
                <a:moveTo>
                  <a:pt x="8426411" y="1698696"/>
                </a:moveTo>
                <a:cubicBezTo>
                  <a:pt x="8461848" y="1698696"/>
                  <a:pt x="8490575" y="1730261"/>
                  <a:pt x="8490575" y="1769199"/>
                </a:cubicBezTo>
                <a:cubicBezTo>
                  <a:pt x="8490575" y="1798402"/>
                  <a:pt x="8474416" y="1823458"/>
                  <a:pt x="8451386" y="1834162"/>
                </a:cubicBezTo>
                <a:lnTo>
                  <a:pt x="8440393" y="1836600"/>
                </a:lnTo>
                <a:lnTo>
                  <a:pt x="8442475" y="1844539"/>
                </a:lnTo>
                <a:lnTo>
                  <a:pt x="8452428" y="1846454"/>
                </a:lnTo>
                <a:cubicBezTo>
                  <a:pt x="8460582" y="1849740"/>
                  <a:pt x="8466912" y="1856334"/>
                  <a:pt x="8469568" y="1864469"/>
                </a:cubicBezTo>
                <a:lnTo>
                  <a:pt x="8469752" y="1865634"/>
                </a:lnTo>
                <a:lnTo>
                  <a:pt x="8505277" y="1991971"/>
                </a:lnTo>
                <a:cubicBezTo>
                  <a:pt x="8506977" y="1998016"/>
                  <a:pt x="8503212" y="2004228"/>
                  <a:pt x="8496869" y="2005850"/>
                </a:cubicBezTo>
                <a:cubicBezTo>
                  <a:pt x="8490526" y="2007465"/>
                  <a:pt x="8484006" y="2003881"/>
                  <a:pt x="8482306" y="1997839"/>
                </a:cubicBezTo>
                <a:lnTo>
                  <a:pt x="8470929" y="1957378"/>
                </a:lnTo>
                <a:lnTo>
                  <a:pt x="8470929" y="1970354"/>
                </a:lnTo>
                <a:cubicBezTo>
                  <a:pt x="8470929" y="1974339"/>
                  <a:pt x="8470082" y="1978138"/>
                  <a:pt x="8468549" y="1981590"/>
                </a:cubicBezTo>
                <a:lnTo>
                  <a:pt x="8467808" y="1982638"/>
                </a:lnTo>
                <a:lnTo>
                  <a:pt x="8457148" y="2105571"/>
                </a:lnTo>
                <a:lnTo>
                  <a:pt x="8433230" y="2105571"/>
                </a:lnTo>
                <a:lnTo>
                  <a:pt x="8426411" y="2026936"/>
                </a:lnTo>
                <a:lnTo>
                  <a:pt x="8419592" y="2105571"/>
                </a:lnTo>
                <a:lnTo>
                  <a:pt x="8395674" y="2105571"/>
                </a:lnTo>
                <a:lnTo>
                  <a:pt x="8385014" y="1982638"/>
                </a:lnTo>
                <a:lnTo>
                  <a:pt x="8384273" y="1981590"/>
                </a:lnTo>
                <a:cubicBezTo>
                  <a:pt x="8382740" y="1978138"/>
                  <a:pt x="8381892" y="1974339"/>
                  <a:pt x="8381892" y="1970354"/>
                </a:cubicBezTo>
                <a:lnTo>
                  <a:pt x="8381892" y="1956780"/>
                </a:lnTo>
                <a:lnTo>
                  <a:pt x="8370490" y="1997331"/>
                </a:lnTo>
                <a:cubicBezTo>
                  <a:pt x="8368790" y="2003375"/>
                  <a:pt x="8362270" y="2006960"/>
                  <a:pt x="8355927" y="2005341"/>
                </a:cubicBezTo>
                <a:cubicBezTo>
                  <a:pt x="8349584" y="2003720"/>
                  <a:pt x="8345819" y="1997508"/>
                  <a:pt x="8347519" y="1991464"/>
                </a:cubicBezTo>
                <a:lnTo>
                  <a:pt x="8383427" y="1863767"/>
                </a:lnTo>
                <a:cubicBezTo>
                  <a:pt x="8383851" y="1862255"/>
                  <a:pt x="8384578" y="1860897"/>
                  <a:pt x="8385527" y="1859737"/>
                </a:cubicBezTo>
                <a:lnTo>
                  <a:pt x="8385724" y="1859573"/>
                </a:lnTo>
                <a:lnTo>
                  <a:pt x="8387066" y="1856913"/>
                </a:lnTo>
                <a:cubicBezTo>
                  <a:pt x="8390332" y="1852306"/>
                  <a:pt x="8394958" y="1848645"/>
                  <a:pt x="8400394" y="1846454"/>
                </a:cubicBezTo>
                <a:lnTo>
                  <a:pt x="8410346" y="1844539"/>
                </a:lnTo>
                <a:lnTo>
                  <a:pt x="8412429" y="1836600"/>
                </a:lnTo>
                <a:lnTo>
                  <a:pt x="8401435" y="1834162"/>
                </a:lnTo>
                <a:cubicBezTo>
                  <a:pt x="8378406" y="1823458"/>
                  <a:pt x="8362247" y="1798402"/>
                  <a:pt x="8362247" y="1769199"/>
                </a:cubicBezTo>
                <a:cubicBezTo>
                  <a:pt x="8362247" y="1730261"/>
                  <a:pt x="8390974" y="1698696"/>
                  <a:pt x="8426411" y="1698696"/>
                </a:cubicBezTo>
                <a:close/>
                <a:moveTo>
                  <a:pt x="3146647" y="1698696"/>
                </a:moveTo>
                <a:cubicBezTo>
                  <a:pt x="3182085" y="1698696"/>
                  <a:pt x="3210813" y="1730261"/>
                  <a:pt x="3210813" y="1769200"/>
                </a:cubicBezTo>
                <a:cubicBezTo>
                  <a:pt x="3210813" y="1798402"/>
                  <a:pt x="3194653" y="1823458"/>
                  <a:pt x="3171623" y="1834162"/>
                </a:cubicBezTo>
                <a:lnTo>
                  <a:pt x="3160630" y="1836600"/>
                </a:lnTo>
                <a:lnTo>
                  <a:pt x="3162712" y="1844539"/>
                </a:lnTo>
                <a:lnTo>
                  <a:pt x="3172666" y="1846454"/>
                </a:lnTo>
                <a:cubicBezTo>
                  <a:pt x="3180820" y="1849740"/>
                  <a:pt x="3187150" y="1856334"/>
                  <a:pt x="3189805" y="1864469"/>
                </a:cubicBezTo>
                <a:lnTo>
                  <a:pt x="3189990" y="1865634"/>
                </a:lnTo>
                <a:lnTo>
                  <a:pt x="3225516" y="1991971"/>
                </a:lnTo>
                <a:lnTo>
                  <a:pt x="3217105" y="2005850"/>
                </a:lnTo>
                <a:lnTo>
                  <a:pt x="3208084" y="2004715"/>
                </a:lnTo>
                <a:cubicBezTo>
                  <a:pt x="3205448" y="2003265"/>
                  <a:pt x="3203394" y="2000860"/>
                  <a:pt x="3202544" y="1997839"/>
                </a:cubicBezTo>
                <a:lnTo>
                  <a:pt x="3191167" y="1957378"/>
                </a:lnTo>
                <a:lnTo>
                  <a:pt x="3191167" y="1970354"/>
                </a:lnTo>
                <a:cubicBezTo>
                  <a:pt x="3191167" y="1974339"/>
                  <a:pt x="3190320" y="1978138"/>
                  <a:pt x="3188786" y="1981590"/>
                </a:cubicBezTo>
                <a:lnTo>
                  <a:pt x="3188046" y="1982638"/>
                </a:lnTo>
                <a:lnTo>
                  <a:pt x="3177385" y="2105571"/>
                </a:lnTo>
                <a:lnTo>
                  <a:pt x="3153468" y="2105571"/>
                </a:lnTo>
                <a:lnTo>
                  <a:pt x="3146647" y="2026936"/>
                </a:lnTo>
                <a:lnTo>
                  <a:pt x="3139830" y="2105571"/>
                </a:lnTo>
                <a:lnTo>
                  <a:pt x="3115910" y="2105571"/>
                </a:lnTo>
                <a:lnTo>
                  <a:pt x="3105251" y="1982638"/>
                </a:lnTo>
                <a:lnTo>
                  <a:pt x="3104508" y="1981590"/>
                </a:lnTo>
                <a:cubicBezTo>
                  <a:pt x="3102978" y="1978138"/>
                  <a:pt x="3102129" y="1974339"/>
                  <a:pt x="3102129" y="1970354"/>
                </a:cubicBezTo>
                <a:lnTo>
                  <a:pt x="3102129" y="1956780"/>
                </a:lnTo>
                <a:lnTo>
                  <a:pt x="3090727" y="1997331"/>
                </a:lnTo>
                <a:cubicBezTo>
                  <a:pt x="3089027" y="2003375"/>
                  <a:pt x="3082507" y="2006960"/>
                  <a:pt x="3076163" y="2005341"/>
                </a:cubicBezTo>
                <a:cubicBezTo>
                  <a:pt x="3069819" y="2003720"/>
                  <a:pt x="3066057" y="1997508"/>
                  <a:pt x="3067757" y="1991464"/>
                </a:cubicBezTo>
                <a:lnTo>
                  <a:pt x="3103662" y="1863767"/>
                </a:lnTo>
                <a:cubicBezTo>
                  <a:pt x="3104088" y="1862255"/>
                  <a:pt x="3104816" y="1860897"/>
                  <a:pt x="3105764" y="1859737"/>
                </a:cubicBezTo>
                <a:lnTo>
                  <a:pt x="3105961" y="1859573"/>
                </a:lnTo>
                <a:lnTo>
                  <a:pt x="3107303" y="1856913"/>
                </a:lnTo>
                <a:cubicBezTo>
                  <a:pt x="3110569" y="1852306"/>
                  <a:pt x="3115196" y="1848645"/>
                  <a:pt x="3120631" y="1846454"/>
                </a:cubicBezTo>
                <a:lnTo>
                  <a:pt x="3130583" y="1844539"/>
                </a:lnTo>
                <a:lnTo>
                  <a:pt x="3132667" y="1836600"/>
                </a:lnTo>
                <a:lnTo>
                  <a:pt x="3121672" y="1834162"/>
                </a:lnTo>
                <a:cubicBezTo>
                  <a:pt x="3098643" y="1823458"/>
                  <a:pt x="3082484" y="1798402"/>
                  <a:pt x="3082484" y="1769200"/>
                </a:cubicBezTo>
                <a:cubicBezTo>
                  <a:pt x="3082484" y="1730261"/>
                  <a:pt x="3111212" y="1698696"/>
                  <a:pt x="3146647" y="1698696"/>
                </a:cubicBezTo>
                <a:close/>
                <a:moveTo>
                  <a:pt x="2171841" y="1655552"/>
                </a:moveTo>
                <a:cubicBezTo>
                  <a:pt x="2207278" y="1655552"/>
                  <a:pt x="2236005" y="1687117"/>
                  <a:pt x="2236005" y="1726054"/>
                </a:cubicBezTo>
                <a:cubicBezTo>
                  <a:pt x="2236005" y="1755258"/>
                  <a:pt x="2219846" y="1780314"/>
                  <a:pt x="2196817" y="1791017"/>
                </a:cubicBezTo>
                <a:lnTo>
                  <a:pt x="2185824" y="1793456"/>
                </a:lnTo>
                <a:lnTo>
                  <a:pt x="2187906" y="1801394"/>
                </a:lnTo>
                <a:lnTo>
                  <a:pt x="2197859" y="1803309"/>
                </a:lnTo>
                <a:cubicBezTo>
                  <a:pt x="2206013" y="1806596"/>
                  <a:pt x="2212343" y="1813189"/>
                  <a:pt x="2214998" y="1821325"/>
                </a:cubicBezTo>
                <a:lnTo>
                  <a:pt x="2215182" y="1822490"/>
                </a:lnTo>
                <a:lnTo>
                  <a:pt x="2250707" y="1948837"/>
                </a:lnTo>
                <a:cubicBezTo>
                  <a:pt x="2252407" y="1954882"/>
                  <a:pt x="2248643" y="1961096"/>
                  <a:pt x="2242298" y="1962715"/>
                </a:cubicBezTo>
                <a:lnTo>
                  <a:pt x="2242298" y="1962716"/>
                </a:lnTo>
                <a:cubicBezTo>
                  <a:pt x="2235955" y="1964336"/>
                  <a:pt x="2229437" y="1960748"/>
                  <a:pt x="2227737" y="1954701"/>
                </a:cubicBezTo>
                <a:lnTo>
                  <a:pt x="2216361" y="1914240"/>
                </a:lnTo>
                <a:lnTo>
                  <a:pt x="2216361" y="1927220"/>
                </a:lnTo>
                <a:cubicBezTo>
                  <a:pt x="2216361" y="1931206"/>
                  <a:pt x="2215512" y="1935003"/>
                  <a:pt x="2213979" y="1938456"/>
                </a:cubicBezTo>
                <a:lnTo>
                  <a:pt x="2213238" y="1939504"/>
                </a:lnTo>
                <a:lnTo>
                  <a:pt x="2202578" y="2062430"/>
                </a:lnTo>
                <a:lnTo>
                  <a:pt x="2178660" y="2062430"/>
                </a:lnTo>
                <a:lnTo>
                  <a:pt x="2171841" y="1983801"/>
                </a:lnTo>
                <a:lnTo>
                  <a:pt x="2165022" y="2062430"/>
                </a:lnTo>
                <a:lnTo>
                  <a:pt x="2141105" y="2062430"/>
                </a:lnTo>
                <a:lnTo>
                  <a:pt x="2130444" y="1939504"/>
                </a:lnTo>
                <a:lnTo>
                  <a:pt x="2129703" y="1938456"/>
                </a:lnTo>
                <a:cubicBezTo>
                  <a:pt x="2128170" y="1935003"/>
                  <a:pt x="2127323" y="1931206"/>
                  <a:pt x="2127323" y="1927220"/>
                </a:cubicBezTo>
                <a:lnTo>
                  <a:pt x="2127323" y="1913642"/>
                </a:lnTo>
                <a:lnTo>
                  <a:pt x="2115920" y="1954195"/>
                </a:lnTo>
                <a:cubicBezTo>
                  <a:pt x="2114221" y="1960241"/>
                  <a:pt x="2107700" y="1963829"/>
                  <a:pt x="2101356" y="1962209"/>
                </a:cubicBezTo>
                <a:lnTo>
                  <a:pt x="2101358" y="1962208"/>
                </a:lnTo>
                <a:cubicBezTo>
                  <a:pt x="2095015" y="1960589"/>
                  <a:pt x="2091250" y="1954375"/>
                  <a:pt x="2092949" y="1948330"/>
                </a:cubicBezTo>
                <a:lnTo>
                  <a:pt x="2128858" y="1820622"/>
                </a:lnTo>
                <a:cubicBezTo>
                  <a:pt x="2129283" y="1819111"/>
                  <a:pt x="2130007" y="1817752"/>
                  <a:pt x="2130957" y="1816592"/>
                </a:cubicBezTo>
                <a:lnTo>
                  <a:pt x="2131154" y="1816428"/>
                </a:lnTo>
                <a:lnTo>
                  <a:pt x="2132497" y="1813769"/>
                </a:lnTo>
                <a:cubicBezTo>
                  <a:pt x="2135763" y="1809161"/>
                  <a:pt x="2140388" y="1805501"/>
                  <a:pt x="2145824" y="1803309"/>
                </a:cubicBezTo>
                <a:lnTo>
                  <a:pt x="2155777" y="1801394"/>
                </a:lnTo>
                <a:lnTo>
                  <a:pt x="2157860" y="1793456"/>
                </a:lnTo>
                <a:lnTo>
                  <a:pt x="2146865" y="1791017"/>
                </a:lnTo>
                <a:cubicBezTo>
                  <a:pt x="2123837" y="1780314"/>
                  <a:pt x="2107677" y="1755258"/>
                  <a:pt x="2107677" y="1726054"/>
                </a:cubicBezTo>
                <a:cubicBezTo>
                  <a:pt x="2107677" y="1687117"/>
                  <a:pt x="2136405" y="1655552"/>
                  <a:pt x="2171841" y="1655552"/>
                </a:cubicBezTo>
                <a:close/>
                <a:moveTo>
                  <a:pt x="5182459" y="1638306"/>
                </a:moveTo>
                <a:cubicBezTo>
                  <a:pt x="5217895" y="1638306"/>
                  <a:pt x="5246623" y="1669872"/>
                  <a:pt x="5246623" y="1708810"/>
                </a:cubicBezTo>
                <a:cubicBezTo>
                  <a:pt x="5246623" y="1738013"/>
                  <a:pt x="5230463" y="1763070"/>
                  <a:pt x="5207434" y="1773773"/>
                </a:cubicBezTo>
                <a:lnTo>
                  <a:pt x="5196440" y="1776212"/>
                </a:lnTo>
                <a:lnTo>
                  <a:pt x="5198523" y="1784150"/>
                </a:lnTo>
                <a:lnTo>
                  <a:pt x="5208475" y="1786064"/>
                </a:lnTo>
                <a:cubicBezTo>
                  <a:pt x="5216630" y="1789352"/>
                  <a:pt x="5222959" y="1795945"/>
                  <a:pt x="5225615" y="1804081"/>
                </a:cubicBezTo>
                <a:lnTo>
                  <a:pt x="5225800" y="1805245"/>
                </a:lnTo>
                <a:lnTo>
                  <a:pt x="5261324" y="1931588"/>
                </a:lnTo>
                <a:cubicBezTo>
                  <a:pt x="5263024" y="1937635"/>
                  <a:pt x="5259261" y="1943845"/>
                  <a:pt x="5252915" y="1945468"/>
                </a:cubicBezTo>
                <a:cubicBezTo>
                  <a:pt x="5246574" y="1947087"/>
                  <a:pt x="5240053" y="1943501"/>
                  <a:pt x="5238354" y="1937454"/>
                </a:cubicBezTo>
                <a:lnTo>
                  <a:pt x="5226976" y="1896996"/>
                </a:lnTo>
                <a:lnTo>
                  <a:pt x="5226976" y="1909971"/>
                </a:lnTo>
                <a:cubicBezTo>
                  <a:pt x="5226976" y="1913959"/>
                  <a:pt x="5226129" y="1917756"/>
                  <a:pt x="5224596" y="1921211"/>
                </a:cubicBezTo>
                <a:lnTo>
                  <a:pt x="5223855" y="1922254"/>
                </a:lnTo>
                <a:lnTo>
                  <a:pt x="5213195" y="2045178"/>
                </a:lnTo>
                <a:lnTo>
                  <a:pt x="5189276" y="2045178"/>
                </a:lnTo>
                <a:lnTo>
                  <a:pt x="5182459" y="1966552"/>
                </a:lnTo>
                <a:lnTo>
                  <a:pt x="5175640" y="2045178"/>
                </a:lnTo>
                <a:lnTo>
                  <a:pt x="5151722" y="2045178"/>
                </a:lnTo>
                <a:lnTo>
                  <a:pt x="5141061" y="1922254"/>
                </a:lnTo>
                <a:lnTo>
                  <a:pt x="5140320" y="1921211"/>
                </a:lnTo>
                <a:cubicBezTo>
                  <a:pt x="5138787" y="1917756"/>
                  <a:pt x="5137940" y="1913959"/>
                  <a:pt x="5137940" y="1909971"/>
                </a:cubicBezTo>
                <a:lnTo>
                  <a:pt x="5137940" y="1896399"/>
                </a:lnTo>
                <a:lnTo>
                  <a:pt x="5126537" y="1936948"/>
                </a:lnTo>
                <a:cubicBezTo>
                  <a:pt x="5125688" y="1939971"/>
                  <a:pt x="5123632" y="1942378"/>
                  <a:pt x="5120997" y="1943828"/>
                </a:cubicBezTo>
                <a:lnTo>
                  <a:pt x="5111975" y="1944960"/>
                </a:lnTo>
                <a:lnTo>
                  <a:pt x="5103567" y="1931084"/>
                </a:lnTo>
                <a:lnTo>
                  <a:pt x="5139473" y="1803377"/>
                </a:lnTo>
                <a:cubicBezTo>
                  <a:pt x="5139899" y="1801867"/>
                  <a:pt x="5140625" y="1800508"/>
                  <a:pt x="5141574" y="1799348"/>
                </a:cubicBezTo>
                <a:lnTo>
                  <a:pt x="5141772" y="1799184"/>
                </a:lnTo>
                <a:lnTo>
                  <a:pt x="5143114" y="1796524"/>
                </a:lnTo>
                <a:cubicBezTo>
                  <a:pt x="5146379" y="1791917"/>
                  <a:pt x="5151004" y="1788256"/>
                  <a:pt x="5156441" y="1786064"/>
                </a:cubicBezTo>
                <a:lnTo>
                  <a:pt x="5166394" y="1784150"/>
                </a:lnTo>
                <a:lnTo>
                  <a:pt x="5168477" y="1776212"/>
                </a:lnTo>
                <a:lnTo>
                  <a:pt x="5157484" y="1773773"/>
                </a:lnTo>
                <a:cubicBezTo>
                  <a:pt x="5134454" y="1763070"/>
                  <a:pt x="5118295" y="1738013"/>
                  <a:pt x="5118295" y="1708810"/>
                </a:cubicBezTo>
                <a:cubicBezTo>
                  <a:pt x="5118295" y="1669872"/>
                  <a:pt x="5147021" y="1638306"/>
                  <a:pt x="5182459" y="1638306"/>
                </a:cubicBezTo>
                <a:close/>
                <a:moveTo>
                  <a:pt x="6692079" y="1629678"/>
                </a:moveTo>
                <a:cubicBezTo>
                  <a:pt x="6727516" y="1629678"/>
                  <a:pt x="6756243" y="1661244"/>
                  <a:pt x="6756243" y="1700182"/>
                </a:cubicBezTo>
                <a:cubicBezTo>
                  <a:pt x="6756243" y="1729386"/>
                  <a:pt x="6740084" y="1754443"/>
                  <a:pt x="6717055" y="1765145"/>
                </a:cubicBezTo>
                <a:lnTo>
                  <a:pt x="6706061" y="1767583"/>
                </a:lnTo>
                <a:lnTo>
                  <a:pt x="6708144" y="1775522"/>
                </a:lnTo>
                <a:lnTo>
                  <a:pt x="6718096" y="1777437"/>
                </a:lnTo>
                <a:cubicBezTo>
                  <a:pt x="6726250" y="1780724"/>
                  <a:pt x="6732580" y="1787316"/>
                  <a:pt x="6735236" y="1795452"/>
                </a:cubicBezTo>
                <a:lnTo>
                  <a:pt x="6735421" y="1796618"/>
                </a:lnTo>
                <a:lnTo>
                  <a:pt x="6770945" y="1922962"/>
                </a:lnTo>
                <a:cubicBezTo>
                  <a:pt x="6772645" y="1929007"/>
                  <a:pt x="6768881" y="1935219"/>
                  <a:pt x="6762537" y="1936839"/>
                </a:cubicBezTo>
                <a:cubicBezTo>
                  <a:pt x="6756194" y="1938460"/>
                  <a:pt x="6749674" y="1934873"/>
                  <a:pt x="6747974" y="1928826"/>
                </a:cubicBezTo>
                <a:lnTo>
                  <a:pt x="6736598" y="1888368"/>
                </a:lnTo>
                <a:lnTo>
                  <a:pt x="6736598" y="1901347"/>
                </a:lnTo>
                <a:cubicBezTo>
                  <a:pt x="6736598" y="1905329"/>
                  <a:pt x="6735750" y="1909128"/>
                  <a:pt x="6734217" y="1912582"/>
                </a:cubicBezTo>
                <a:lnTo>
                  <a:pt x="6733476" y="1913628"/>
                </a:lnTo>
                <a:lnTo>
                  <a:pt x="6722816" y="2036552"/>
                </a:lnTo>
                <a:lnTo>
                  <a:pt x="6698898" y="2036552"/>
                </a:lnTo>
                <a:lnTo>
                  <a:pt x="6692079" y="1957926"/>
                </a:lnTo>
                <a:lnTo>
                  <a:pt x="6685260" y="2036552"/>
                </a:lnTo>
                <a:lnTo>
                  <a:pt x="6661342" y="2036552"/>
                </a:lnTo>
                <a:lnTo>
                  <a:pt x="6650682" y="1913628"/>
                </a:lnTo>
                <a:lnTo>
                  <a:pt x="6649941" y="1912582"/>
                </a:lnTo>
                <a:cubicBezTo>
                  <a:pt x="6648408" y="1909128"/>
                  <a:pt x="6647560" y="1905329"/>
                  <a:pt x="6647560" y="1901347"/>
                </a:cubicBezTo>
                <a:lnTo>
                  <a:pt x="6647560" y="1887771"/>
                </a:lnTo>
                <a:lnTo>
                  <a:pt x="6636158" y="1928322"/>
                </a:lnTo>
                <a:cubicBezTo>
                  <a:pt x="6635308" y="1931342"/>
                  <a:pt x="6633253" y="1933751"/>
                  <a:pt x="6630618" y="1935202"/>
                </a:cubicBezTo>
                <a:lnTo>
                  <a:pt x="6621595" y="1936332"/>
                </a:lnTo>
                <a:lnTo>
                  <a:pt x="6613187" y="1922457"/>
                </a:lnTo>
                <a:lnTo>
                  <a:pt x="6649095" y="1794750"/>
                </a:lnTo>
                <a:cubicBezTo>
                  <a:pt x="6649520" y="1793238"/>
                  <a:pt x="6650246" y="1791880"/>
                  <a:pt x="6651195" y="1790720"/>
                </a:cubicBezTo>
                <a:lnTo>
                  <a:pt x="6651392" y="1790556"/>
                </a:lnTo>
                <a:lnTo>
                  <a:pt x="6652734" y="1787897"/>
                </a:lnTo>
                <a:cubicBezTo>
                  <a:pt x="6656000" y="1783289"/>
                  <a:pt x="6660626" y="1779628"/>
                  <a:pt x="6666062" y="1777437"/>
                </a:cubicBezTo>
                <a:lnTo>
                  <a:pt x="6676015" y="1775522"/>
                </a:lnTo>
                <a:lnTo>
                  <a:pt x="6678097" y="1767583"/>
                </a:lnTo>
                <a:lnTo>
                  <a:pt x="6667103" y="1765145"/>
                </a:lnTo>
                <a:cubicBezTo>
                  <a:pt x="6644074" y="1754443"/>
                  <a:pt x="6627915" y="1729386"/>
                  <a:pt x="6627915" y="1700182"/>
                </a:cubicBezTo>
                <a:cubicBezTo>
                  <a:pt x="6627915" y="1661244"/>
                  <a:pt x="6656642" y="1629678"/>
                  <a:pt x="6692079" y="1629678"/>
                </a:cubicBezTo>
                <a:close/>
                <a:moveTo>
                  <a:pt x="5827790" y="1547011"/>
                </a:moveTo>
                <a:cubicBezTo>
                  <a:pt x="5863227" y="1547011"/>
                  <a:pt x="5891954" y="1578576"/>
                  <a:pt x="5891954" y="1617513"/>
                </a:cubicBezTo>
                <a:cubicBezTo>
                  <a:pt x="5891954" y="1646717"/>
                  <a:pt x="5875795" y="1671774"/>
                  <a:pt x="5852766" y="1682477"/>
                </a:cubicBezTo>
                <a:lnTo>
                  <a:pt x="5841772" y="1684916"/>
                </a:lnTo>
                <a:lnTo>
                  <a:pt x="5843855" y="1692854"/>
                </a:lnTo>
                <a:lnTo>
                  <a:pt x="5853807" y="1694768"/>
                </a:lnTo>
                <a:cubicBezTo>
                  <a:pt x="5861961" y="1698056"/>
                  <a:pt x="5868291" y="1704648"/>
                  <a:pt x="5870947" y="1712784"/>
                </a:cubicBezTo>
                <a:lnTo>
                  <a:pt x="5871132" y="1713949"/>
                </a:lnTo>
                <a:lnTo>
                  <a:pt x="5906656" y="1840297"/>
                </a:lnTo>
                <a:cubicBezTo>
                  <a:pt x="5908356" y="1846342"/>
                  <a:pt x="5904592" y="1852556"/>
                  <a:pt x="5898248" y="1854176"/>
                </a:cubicBezTo>
                <a:cubicBezTo>
                  <a:pt x="5891905" y="1855796"/>
                  <a:pt x="5885385" y="1852208"/>
                  <a:pt x="5883685" y="1846163"/>
                </a:cubicBezTo>
                <a:lnTo>
                  <a:pt x="5872309" y="1805700"/>
                </a:lnTo>
                <a:lnTo>
                  <a:pt x="5872309" y="1818679"/>
                </a:lnTo>
                <a:cubicBezTo>
                  <a:pt x="5872309" y="1822666"/>
                  <a:pt x="5871461" y="1826464"/>
                  <a:pt x="5869928" y="1829917"/>
                </a:cubicBezTo>
                <a:lnTo>
                  <a:pt x="5869187" y="1830964"/>
                </a:lnTo>
                <a:lnTo>
                  <a:pt x="5858527" y="1953885"/>
                </a:lnTo>
                <a:lnTo>
                  <a:pt x="5834609" y="1953885"/>
                </a:lnTo>
                <a:lnTo>
                  <a:pt x="5827790" y="1875262"/>
                </a:lnTo>
                <a:lnTo>
                  <a:pt x="5820971" y="1953885"/>
                </a:lnTo>
                <a:lnTo>
                  <a:pt x="5797053" y="1953885"/>
                </a:lnTo>
                <a:lnTo>
                  <a:pt x="5786393" y="1830964"/>
                </a:lnTo>
                <a:lnTo>
                  <a:pt x="5785652" y="1829917"/>
                </a:lnTo>
                <a:cubicBezTo>
                  <a:pt x="5784120" y="1826464"/>
                  <a:pt x="5783271" y="1822666"/>
                  <a:pt x="5783271" y="1818679"/>
                </a:cubicBezTo>
                <a:lnTo>
                  <a:pt x="5783271" y="1805103"/>
                </a:lnTo>
                <a:lnTo>
                  <a:pt x="5771870" y="1845657"/>
                </a:lnTo>
                <a:cubicBezTo>
                  <a:pt x="5770171" y="1851703"/>
                  <a:pt x="5763651" y="1855289"/>
                  <a:pt x="5757307" y="1853670"/>
                </a:cubicBezTo>
                <a:lnTo>
                  <a:pt x="5757307" y="1853669"/>
                </a:lnTo>
                <a:cubicBezTo>
                  <a:pt x="5750965" y="1852049"/>
                  <a:pt x="5747201" y="1845836"/>
                  <a:pt x="5748899" y="1839791"/>
                </a:cubicBezTo>
                <a:lnTo>
                  <a:pt x="5784809" y="1712080"/>
                </a:lnTo>
                <a:cubicBezTo>
                  <a:pt x="5785231" y="1710570"/>
                  <a:pt x="5785958" y="1709212"/>
                  <a:pt x="5786907" y="1708051"/>
                </a:cubicBezTo>
                <a:lnTo>
                  <a:pt x="5787104" y="1707888"/>
                </a:lnTo>
                <a:lnTo>
                  <a:pt x="5788448" y="1705229"/>
                </a:lnTo>
                <a:cubicBezTo>
                  <a:pt x="5791714" y="1700621"/>
                  <a:pt x="5796337" y="1696960"/>
                  <a:pt x="5801773" y="1694768"/>
                </a:cubicBezTo>
                <a:lnTo>
                  <a:pt x="5811726" y="1692854"/>
                </a:lnTo>
                <a:lnTo>
                  <a:pt x="5813808" y="1684916"/>
                </a:lnTo>
                <a:lnTo>
                  <a:pt x="5802814" y="1682477"/>
                </a:lnTo>
                <a:cubicBezTo>
                  <a:pt x="5779787" y="1671774"/>
                  <a:pt x="5763627" y="1646717"/>
                  <a:pt x="5763627" y="1617513"/>
                </a:cubicBezTo>
                <a:cubicBezTo>
                  <a:pt x="5763627" y="1578576"/>
                  <a:pt x="5792353" y="1547011"/>
                  <a:pt x="5827790" y="1547011"/>
                </a:cubicBezTo>
                <a:close/>
                <a:moveTo>
                  <a:pt x="133564" y="1519748"/>
                </a:moveTo>
                <a:cubicBezTo>
                  <a:pt x="169001" y="1519748"/>
                  <a:pt x="197729" y="1551313"/>
                  <a:pt x="197729" y="1590251"/>
                </a:cubicBezTo>
                <a:cubicBezTo>
                  <a:pt x="197729" y="1619454"/>
                  <a:pt x="181569" y="1644510"/>
                  <a:pt x="158540" y="1655213"/>
                </a:cubicBezTo>
                <a:lnTo>
                  <a:pt x="147546" y="1657652"/>
                </a:lnTo>
                <a:lnTo>
                  <a:pt x="149629" y="1665590"/>
                </a:lnTo>
                <a:lnTo>
                  <a:pt x="159581" y="1667505"/>
                </a:lnTo>
                <a:cubicBezTo>
                  <a:pt x="167736" y="1670793"/>
                  <a:pt x="174066" y="1677386"/>
                  <a:pt x="176721" y="1685522"/>
                </a:cubicBezTo>
                <a:lnTo>
                  <a:pt x="176906" y="1686686"/>
                </a:lnTo>
                <a:lnTo>
                  <a:pt x="212431" y="1813034"/>
                </a:lnTo>
                <a:lnTo>
                  <a:pt x="204023" y="1826912"/>
                </a:lnTo>
                <a:lnTo>
                  <a:pt x="195000" y="1825781"/>
                </a:lnTo>
                <a:cubicBezTo>
                  <a:pt x="192365" y="1824331"/>
                  <a:pt x="190310" y="1821922"/>
                  <a:pt x="189460" y="1818901"/>
                </a:cubicBezTo>
                <a:lnTo>
                  <a:pt x="178083" y="1778438"/>
                </a:lnTo>
                <a:lnTo>
                  <a:pt x="178083" y="1791416"/>
                </a:lnTo>
                <a:cubicBezTo>
                  <a:pt x="178083" y="1795402"/>
                  <a:pt x="177236" y="1799200"/>
                  <a:pt x="175702" y="1802653"/>
                </a:cubicBezTo>
                <a:lnTo>
                  <a:pt x="174962" y="1803701"/>
                </a:lnTo>
                <a:lnTo>
                  <a:pt x="164302" y="1926624"/>
                </a:lnTo>
                <a:lnTo>
                  <a:pt x="140383" y="1926624"/>
                </a:lnTo>
                <a:lnTo>
                  <a:pt x="133564" y="1847998"/>
                </a:lnTo>
                <a:lnTo>
                  <a:pt x="126746" y="1926624"/>
                </a:lnTo>
                <a:lnTo>
                  <a:pt x="102828" y="1926624"/>
                </a:lnTo>
                <a:lnTo>
                  <a:pt x="92168" y="1803701"/>
                </a:lnTo>
                <a:lnTo>
                  <a:pt x="91427" y="1802653"/>
                </a:lnTo>
                <a:cubicBezTo>
                  <a:pt x="89894" y="1799200"/>
                  <a:pt x="89046" y="1795402"/>
                  <a:pt x="89046" y="1791416"/>
                </a:cubicBezTo>
                <a:lnTo>
                  <a:pt x="89046" y="1777839"/>
                </a:lnTo>
                <a:lnTo>
                  <a:pt x="77643" y="1818393"/>
                </a:lnTo>
                <a:cubicBezTo>
                  <a:pt x="76794" y="1821416"/>
                  <a:pt x="74739" y="1823825"/>
                  <a:pt x="72103" y="1825274"/>
                </a:cubicBezTo>
                <a:lnTo>
                  <a:pt x="63081" y="1826406"/>
                </a:lnTo>
                <a:lnTo>
                  <a:pt x="54673" y="1812528"/>
                </a:lnTo>
                <a:lnTo>
                  <a:pt x="90580" y="1684818"/>
                </a:lnTo>
                <a:cubicBezTo>
                  <a:pt x="91005" y="1683308"/>
                  <a:pt x="91731" y="1681949"/>
                  <a:pt x="92681" y="1680788"/>
                </a:cubicBezTo>
                <a:lnTo>
                  <a:pt x="92878" y="1680624"/>
                </a:lnTo>
                <a:lnTo>
                  <a:pt x="94220" y="1677965"/>
                </a:lnTo>
                <a:cubicBezTo>
                  <a:pt x="97486" y="1673358"/>
                  <a:pt x="102111" y="1669696"/>
                  <a:pt x="107548" y="1667505"/>
                </a:cubicBezTo>
                <a:lnTo>
                  <a:pt x="117500" y="1665590"/>
                </a:lnTo>
                <a:lnTo>
                  <a:pt x="119583" y="1657652"/>
                </a:lnTo>
                <a:lnTo>
                  <a:pt x="108589" y="1655213"/>
                </a:lnTo>
                <a:cubicBezTo>
                  <a:pt x="85559" y="1644510"/>
                  <a:pt x="69400" y="1619454"/>
                  <a:pt x="69400" y="1590251"/>
                </a:cubicBezTo>
                <a:cubicBezTo>
                  <a:pt x="69400" y="1551313"/>
                  <a:pt x="98128" y="1519748"/>
                  <a:pt x="133564" y="1519748"/>
                </a:cubicBezTo>
                <a:close/>
                <a:moveTo>
                  <a:pt x="11134683" y="1517539"/>
                </a:moveTo>
                <a:cubicBezTo>
                  <a:pt x="11170120" y="1517539"/>
                  <a:pt x="11198847" y="1549105"/>
                  <a:pt x="11198847" y="1588042"/>
                </a:cubicBezTo>
                <a:cubicBezTo>
                  <a:pt x="11198847" y="1617246"/>
                  <a:pt x="11182688" y="1642302"/>
                  <a:pt x="11159658" y="1653005"/>
                </a:cubicBezTo>
                <a:lnTo>
                  <a:pt x="11148665" y="1655444"/>
                </a:lnTo>
                <a:lnTo>
                  <a:pt x="11150747" y="1663382"/>
                </a:lnTo>
                <a:lnTo>
                  <a:pt x="11160700" y="1665297"/>
                </a:lnTo>
                <a:cubicBezTo>
                  <a:pt x="11168854" y="1668585"/>
                  <a:pt x="11175184" y="1675177"/>
                  <a:pt x="11177840" y="1683313"/>
                </a:cubicBezTo>
                <a:lnTo>
                  <a:pt x="11178024" y="1684478"/>
                </a:lnTo>
                <a:lnTo>
                  <a:pt x="11213549" y="1810825"/>
                </a:lnTo>
                <a:cubicBezTo>
                  <a:pt x="11215249" y="1816871"/>
                  <a:pt x="11211484" y="1823084"/>
                  <a:pt x="11205141" y="1824705"/>
                </a:cubicBezTo>
                <a:cubicBezTo>
                  <a:pt x="11198798" y="1826324"/>
                  <a:pt x="11192278" y="1822737"/>
                  <a:pt x="11190578" y="1816691"/>
                </a:cubicBezTo>
                <a:lnTo>
                  <a:pt x="11179201" y="1776230"/>
                </a:lnTo>
                <a:lnTo>
                  <a:pt x="11179201" y="1789209"/>
                </a:lnTo>
                <a:cubicBezTo>
                  <a:pt x="11179201" y="1793194"/>
                  <a:pt x="11178354" y="1796992"/>
                  <a:pt x="11176821" y="1800446"/>
                </a:cubicBezTo>
                <a:lnTo>
                  <a:pt x="11176080" y="1801493"/>
                </a:lnTo>
                <a:lnTo>
                  <a:pt x="11165420" y="1924415"/>
                </a:lnTo>
                <a:lnTo>
                  <a:pt x="11141502" y="1924415"/>
                </a:lnTo>
                <a:lnTo>
                  <a:pt x="11134683" y="1845791"/>
                </a:lnTo>
                <a:lnTo>
                  <a:pt x="11127864" y="1924415"/>
                </a:lnTo>
                <a:lnTo>
                  <a:pt x="11103946" y="1924415"/>
                </a:lnTo>
                <a:lnTo>
                  <a:pt x="11093286" y="1801493"/>
                </a:lnTo>
                <a:lnTo>
                  <a:pt x="11092545" y="1800446"/>
                </a:lnTo>
                <a:cubicBezTo>
                  <a:pt x="11091012" y="1796992"/>
                  <a:pt x="11090164" y="1793194"/>
                  <a:pt x="11090164" y="1789209"/>
                </a:cubicBezTo>
                <a:lnTo>
                  <a:pt x="11090164" y="1775631"/>
                </a:lnTo>
                <a:lnTo>
                  <a:pt x="11078762" y="1816185"/>
                </a:lnTo>
                <a:cubicBezTo>
                  <a:pt x="11077062" y="1822230"/>
                  <a:pt x="11070542" y="1825818"/>
                  <a:pt x="11064199" y="1824198"/>
                </a:cubicBezTo>
                <a:cubicBezTo>
                  <a:pt x="11057856" y="1822577"/>
                  <a:pt x="11054091" y="1816365"/>
                  <a:pt x="11055791" y="1810319"/>
                </a:cubicBezTo>
                <a:lnTo>
                  <a:pt x="11091699" y="1682609"/>
                </a:lnTo>
                <a:cubicBezTo>
                  <a:pt x="11092123" y="1681099"/>
                  <a:pt x="11092850" y="1679741"/>
                  <a:pt x="11093799" y="1678579"/>
                </a:cubicBezTo>
                <a:lnTo>
                  <a:pt x="11093996" y="1678417"/>
                </a:lnTo>
                <a:lnTo>
                  <a:pt x="11095338" y="1675757"/>
                </a:lnTo>
                <a:cubicBezTo>
                  <a:pt x="11098604" y="1671150"/>
                  <a:pt x="11103230" y="1667488"/>
                  <a:pt x="11108666" y="1665297"/>
                </a:cubicBezTo>
                <a:lnTo>
                  <a:pt x="11118618" y="1663382"/>
                </a:lnTo>
                <a:lnTo>
                  <a:pt x="11120701" y="1655444"/>
                </a:lnTo>
                <a:lnTo>
                  <a:pt x="11109707" y="1653005"/>
                </a:lnTo>
                <a:cubicBezTo>
                  <a:pt x="11086678" y="1642302"/>
                  <a:pt x="11070519" y="1617246"/>
                  <a:pt x="11070519" y="1588042"/>
                </a:cubicBezTo>
                <a:cubicBezTo>
                  <a:pt x="11070519" y="1549105"/>
                  <a:pt x="11099246" y="1517539"/>
                  <a:pt x="11134683" y="1517539"/>
                </a:cubicBezTo>
                <a:close/>
                <a:moveTo>
                  <a:pt x="9495664" y="1431277"/>
                </a:moveTo>
                <a:cubicBezTo>
                  <a:pt x="9531101" y="1431277"/>
                  <a:pt x="9559828" y="1462842"/>
                  <a:pt x="9559828" y="1501780"/>
                </a:cubicBezTo>
                <a:cubicBezTo>
                  <a:pt x="9559828" y="1530983"/>
                  <a:pt x="9543669" y="1556039"/>
                  <a:pt x="9520639" y="1566742"/>
                </a:cubicBezTo>
                <a:lnTo>
                  <a:pt x="9509646" y="1569181"/>
                </a:lnTo>
                <a:lnTo>
                  <a:pt x="9511728" y="1577120"/>
                </a:lnTo>
                <a:lnTo>
                  <a:pt x="9521681" y="1579034"/>
                </a:lnTo>
                <a:cubicBezTo>
                  <a:pt x="9529835" y="1582321"/>
                  <a:pt x="9536165" y="1588914"/>
                  <a:pt x="9538821" y="1597050"/>
                </a:cubicBezTo>
                <a:lnTo>
                  <a:pt x="9539005" y="1598215"/>
                </a:lnTo>
                <a:lnTo>
                  <a:pt x="9574530" y="1724562"/>
                </a:lnTo>
                <a:cubicBezTo>
                  <a:pt x="9576230" y="1730607"/>
                  <a:pt x="9572465" y="1736822"/>
                  <a:pt x="9566122" y="1738440"/>
                </a:cubicBezTo>
                <a:lnTo>
                  <a:pt x="9566122" y="1738442"/>
                </a:lnTo>
                <a:cubicBezTo>
                  <a:pt x="9559779" y="1740061"/>
                  <a:pt x="9553259" y="1736474"/>
                  <a:pt x="9551559" y="1730427"/>
                </a:cubicBezTo>
                <a:lnTo>
                  <a:pt x="9540182" y="1689965"/>
                </a:lnTo>
                <a:lnTo>
                  <a:pt x="9540182" y="1702946"/>
                </a:lnTo>
                <a:cubicBezTo>
                  <a:pt x="9540182" y="1706931"/>
                  <a:pt x="9539335" y="1710728"/>
                  <a:pt x="9537802" y="1714181"/>
                </a:cubicBezTo>
                <a:lnTo>
                  <a:pt x="9537061" y="1715229"/>
                </a:lnTo>
                <a:lnTo>
                  <a:pt x="9526401" y="1838157"/>
                </a:lnTo>
                <a:lnTo>
                  <a:pt x="9502483" y="1838157"/>
                </a:lnTo>
                <a:lnTo>
                  <a:pt x="9495664" y="1759528"/>
                </a:lnTo>
                <a:lnTo>
                  <a:pt x="9488845" y="1838157"/>
                </a:lnTo>
                <a:lnTo>
                  <a:pt x="9464927" y="1838157"/>
                </a:lnTo>
                <a:lnTo>
                  <a:pt x="9454267" y="1715229"/>
                </a:lnTo>
                <a:lnTo>
                  <a:pt x="9453526" y="1714181"/>
                </a:lnTo>
                <a:cubicBezTo>
                  <a:pt x="9451993" y="1710728"/>
                  <a:pt x="9451145" y="1706931"/>
                  <a:pt x="9451145" y="1702946"/>
                </a:cubicBezTo>
                <a:lnTo>
                  <a:pt x="9451145" y="1689370"/>
                </a:lnTo>
                <a:lnTo>
                  <a:pt x="9439743" y="1729922"/>
                </a:lnTo>
                <a:cubicBezTo>
                  <a:pt x="9438043" y="1735968"/>
                  <a:pt x="9431523" y="1739556"/>
                  <a:pt x="9425180" y="1737935"/>
                </a:cubicBezTo>
                <a:cubicBezTo>
                  <a:pt x="9418837" y="1736315"/>
                  <a:pt x="9415072" y="1730102"/>
                  <a:pt x="9416772" y="1724056"/>
                </a:cubicBezTo>
                <a:lnTo>
                  <a:pt x="9452680" y="1596347"/>
                </a:lnTo>
                <a:cubicBezTo>
                  <a:pt x="9453104" y="1594836"/>
                  <a:pt x="9453831" y="1593478"/>
                  <a:pt x="9454780" y="1592317"/>
                </a:cubicBezTo>
                <a:lnTo>
                  <a:pt x="9454977" y="1592153"/>
                </a:lnTo>
                <a:lnTo>
                  <a:pt x="9456319" y="1589494"/>
                </a:lnTo>
                <a:cubicBezTo>
                  <a:pt x="9459585" y="1584887"/>
                  <a:pt x="9464211" y="1581225"/>
                  <a:pt x="9469647" y="1579034"/>
                </a:cubicBezTo>
                <a:lnTo>
                  <a:pt x="9479599" y="1577120"/>
                </a:lnTo>
                <a:lnTo>
                  <a:pt x="9481682" y="1569181"/>
                </a:lnTo>
                <a:lnTo>
                  <a:pt x="9470688" y="1566742"/>
                </a:lnTo>
                <a:cubicBezTo>
                  <a:pt x="9447659" y="1556039"/>
                  <a:pt x="9431500" y="1530983"/>
                  <a:pt x="9431500" y="1501780"/>
                </a:cubicBezTo>
                <a:cubicBezTo>
                  <a:pt x="9431500" y="1462842"/>
                  <a:pt x="9460227" y="1431277"/>
                  <a:pt x="9495664" y="1431277"/>
                </a:cubicBezTo>
                <a:close/>
                <a:moveTo>
                  <a:pt x="7900199" y="1431272"/>
                </a:moveTo>
                <a:cubicBezTo>
                  <a:pt x="7935636" y="1431272"/>
                  <a:pt x="7964363" y="1462837"/>
                  <a:pt x="7964363" y="1501774"/>
                </a:cubicBezTo>
                <a:cubicBezTo>
                  <a:pt x="7964363" y="1530978"/>
                  <a:pt x="7948204" y="1556034"/>
                  <a:pt x="7925175" y="1566737"/>
                </a:cubicBezTo>
                <a:lnTo>
                  <a:pt x="7914181" y="1569176"/>
                </a:lnTo>
                <a:lnTo>
                  <a:pt x="7916264" y="1577114"/>
                </a:lnTo>
                <a:lnTo>
                  <a:pt x="7926216" y="1579029"/>
                </a:lnTo>
                <a:cubicBezTo>
                  <a:pt x="7934370" y="1582316"/>
                  <a:pt x="7940700" y="1588909"/>
                  <a:pt x="7943356" y="1597045"/>
                </a:cubicBezTo>
                <a:lnTo>
                  <a:pt x="7943541" y="1598209"/>
                </a:lnTo>
                <a:lnTo>
                  <a:pt x="7979065" y="1724557"/>
                </a:lnTo>
                <a:cubicBezTo>
                  <a:pt x="7980765" y="1730603"/>
                  <a:pt x="7977001" y="1736816"/>
                  <a:pt x="7970657" y="1738437"/>
                </a:cubicBezTo>
                <a:cubicBezTo>
                  <a:pt x="7964314" y="1740056"/>
                  <a:pt x="7957794" y="1736468"/>
                  <a:pt x="7956094" y="1730423"/>
                </a:cubicBezTo>
                <a:lnTo>
                  <a:pt x="7944718" y="1689962"/>
                </a:lnTo>
                <a:lnTo>
                  <a:pt x="7944718" y="1702940"/>
                </a:lnTo>
                <a:cubicBezTo>
                  <a:pt x="7944718" y="1706926"/>
                  <a:pt x="7943870" y="1710723"/>
                  <a:pt x="7942337" y="1714178"/>
                </a:cubicBezTo>
                <a:lnTo>
                  <a:pt x="7941596" y="1715223"/>
                </a:lnTo>
                <a:lnTo>
                  <a:pt x="7930936" y="1838152"/>
                </a:lnTo>
                <a:lnTo>
                  <a:pt x="7907018" y="1838152"/>
                </a:lnTo>
                <a:lnTo>
                  <a:pt x="7900199" y="1759523"/>
                </a:lnTo>
                <a:lnTo>
                  <a:pt x="7893380" y="1838152"/>
                </a:lnTo>
                <a:lnTo>
                  <a:pt x="7869462" y="1838152"/>
                </a:lnTo>
                <a:lnTo>
                  <a:pt x="7858802" y="1715225"/>
                </a:lnTo>
                <a:lnTo>
                  <a:pt x="7858061" y="1714178"/>
                </a:lnTo>
                <a:cubicBezTo>
                  <a:pt x="7856528" y="1710723"/>
                  <a:pt x="7855680" y="1706926"/>
                  <a:pt x="7855680" y="1702940"/>
                </a:cubicBezTo>
                <a:lnTo>
                  <a:pt x="7855680" y="1689364"/>
                </a:lnTo>
                <a:lnTo>
                  <a:pt x="7844278" y="1729918"/>
                </a:lnTo>
                <a:cubicBezTo>
                  <a:pt x="7843428" y="1732940"/>
                  <a:pt x="7841373" y="1735348"/>
                  <a:pt x="7838738" y="1736798"/>
                </a:cubicBezTo>
                <a:lnTo>
                  <a:pt x="7829715" y="1737929"/>
                </a:lnTo>
                <a:lnTo>
                  <a:pt x="7821307" y="1724051"/>
                </a:lnTo>
                <a:lnTo>
                  <a:pt x="7857215" y="1596342"/>
                </a:lnTo>
                <a:cubicBezTo>
                  <a:pt x="7857640" y="1594831"/>
                  <a:pt x="7858366" y="1593472"/>
                  <a:pt x="7859315" y="1592311"/>
                </a:cubicBezTo>
                <a:lnTo>
                  <a:pt x="7859512" y="1592148"/>
                </a:lnTo>
                <a:lnTo>
                  <a:pt x="7860854" y="1589489"/>
                </a:lnTo>
                <a:cubicBezTo>
                  <a:pt x="7864120" y="1584881"/>
                  <a:pt x="7868746" y="1581220"/>
                  <a:pt x="7874182" y="1579029"/>
                </a:cubicBezTo>
                <a:lnTo>
                  <a:pt x="7884135" y="1577114"/>
                </a:lnTo>
                <a:lnTo>
                  <a:pt x="7886217" y="1569176"/>
                </a:lnTo>
                <a:lnTo>
                  <a:pt x="7875223" y="1566737"/>
                </a:lnTo>
                <a:cubicBezTo>
                  <a:pt x="7852194" y="1556034"/>
                  <a:pt x="7836035" y="1530978"/>
                  <a:pt x="7836035" y="1501774"/>
                </a:cubicBezTo>
                <a:cubicBezTo>
                  <a:pt x="7836035" y="1462837"/>
                  <a:pt x="7864762" y="1431272"/>
                  <a:pt x="7900199" y="1431272"/>
                </a:cubicBezTo>
                <a:close/>
                <a:moveTo>
                  <a:pt x="7468456" y="1396760"/>
                </a:moveTo>
                <a:cubicBezTo>
                  <a:pt x="7503893" y="1396760"/>
                  <a:pt x="7532620" y="1428325"/>
                  <a:pt x="7532620" y="1467263"/>
                </a:cubicBezTo>
                <a:cubicBezTo>
                  <a:pt x="7532620" y="1496466"/>
                  <a:pt x="7516461" y="1521522"/>
                  <a:pt x="7493432" y="1532225"/>
                </a:cubicBezTo>
                <a:lnTo>
                  <a:pt x="7482438" y="1534664"/>
                </a:lnTo>
                <a:lnTo>
                  <a:pt x="7484521" y="1542603"/>
                </a:lnTo>
                <a:lnTo>
                  <a:pt x="7494473" y="1544517"/>
                </a:lnTo>
                <a:cubicBezTo>
                  <a:pt x="7502627" y="1547805"/>
                  <a:pt x="7508957" y="1554398"/>
                  <a:pt x="7511613" y="1562533"/>
                </a:cubicBezTo>
                <a:lnTo>
                  <a:pt x="7511798" y="1563698"/>
                </a:lnTo>
                <a:lnTo>
                  <a:pt x="7547322" y="1690045"/>
                </a:lnTo>
                <a:cubicBezTo>
                  <a:pt x="7549022" y="1696091"/>
                  <a:pt x="7545258" y="1702304"/>
                  <a:pt x="7538914" y="1703924"/>
                </a:cubicBezTo>
                <a:cubicBezTo>
                  <a:pt x="7532571" y="1705544"/>
                  <a:pt x="7526051" y="1701957"/>
                  <a:pt x="7524351" y="1695911"/>
                </a:cubicBezTo>
                <a:lnTo>
                  <a:pt x="7512975" y="1655449"/>
                </a:lnTo>
                <a:lnTo>
                  <a:pt x="7512975" y="1668429"/>
                </a:lnTo>
                <a:cubicBezTo>
                  <a:pt x="7512975" y="1672414"/>
                  <a:pt x="7512127" y="1676212"/>
                  <a:pt x="7510594" y="1679666"/>
                </a:cubicBezTo>
                <a:lnTo>
                  <a:pt x="7509853" y="1680712"/>
                </a:lnTo>
                <a:lnTo>
                  <a:pt x="7499193" y="1803640"/>
                </a:lnTo>
                <a:lnTo>
                  <a:pt x="7475275" y="1803640"/>
                </a:lnTo>
                <a:lnTo>
                  <a:pt x="7468456" y="1725010"/>
                </a:lnTo>
                <a:lnTo>
                  <a:pt x="7461637" y="1803640"/>
                </a:lnTo>
                <a:lnTo>
                  <a:pt x="7437719" y="1803640"/>
                </a:lnTo>
                <a:lnTo>
                  <a:pt x="7427059" y="1680712"/>
                </a:lnTo>
                <a:lnTo>
                  <a:pt x="7426318" y="1679666"/>
                </a:lnTo>
                <a:cubicBezTo>
                  <a:pt x="7424785" y="1676212"/>
                  <a:pt x="7423937" y="1672414"/>
                  <a:pt x="7423937" y="1668429"/>
                </a:cubicBezTo>
                <a:lnTo>
                  <a:pt x="7423937" y="1654852"/>
                </a:lnTo>
                <a:lnTo>
                  <a:pt x="7412535" y="1695405"/>
                </a:lnTo>
                <a:cubicBezTo>
                  <a:pt x="7410835" y="1701450"/>
                  <a:pt x="7404315" y="1705038"/>
                  <a:pt x="7397972" y="1703418"/>
                </a:cubicBezTo>
                <a:lnTo>
                  <a:pt x="7397972" y="1703418"/>
                </a:lnTo>
                <a:cubicBezTo>
                  <a:pt x="7391629" y="1701798"/>
                  <a:pt x="7387865" y="1695584"/>
                  <a:pt x="7389564" y="1689539"/>
                </a:cubicBezTo>
                <a:lnTo>
                  <a:pt x="7425472" y="1561830"/>
                </a:lnTo>
                <a:cubicBezTo>
                  <a:pt x="7425897" y="1560319"/>
                  <a:pt x="7426623" y="1558961"/>
                  <a:pt x="7427572" y="1557800"/>
                </a:cubicBezTo>
                <a:lnTo>
                  <a:pt x="7427769" y="1557636"/>
                </a:lnTo>
                <a:lnTo>
                  <a:pt x="7429111" y="1554977"/>
                </a:lnTo>
                <a:cubicBezTo>
                  <a:pt x="7432377" y="1550369"/>
                  <a:pt x="7437003" y="1546709"/>
                  <a:pt x="7442439" y="1544517"/>
                </a:cubicBezTo>
                <a:lnTo>
                  <a:pt x="7452392" y="1542603"/>
                </a:lnTo>
                <a:lnTo>
                  <a:pt x="7454474" y="1534664"/>
                </a:lnTo>
                <a:lnTo>
                  <a:pt x="7443480" y="1532225"/>
                </a:lnTo>
                <a:cubicBezTo>
                  <a:pt x="7420451" y="1521522"/>
                  <a:pt x="7404292" y="1496466"/>
                  <a:pt x="7404292" y="1467263"/>
                </a:cubicBezTo>
                <a:cubicBezTo>
                  <a:pt x="7404292" y="1428325"/>
                  <a:pt x="7433019" y="1396760"/>
                  <a:pt x="7468456" y="1396760"/>
                </a:cubicBezTo>
                <a:close/>
                <a:moveTo>
                  <a:pt x="4182613" y="1386821"/>
                </a:moveTo>
                <a:cubicBezTo>
                  <a:pt x="4218050" y="1386821"/>
                  <a:pt x="4246777" y="1418386"/>
                  <a:pt x="4246777" y="1457323"/>
                </a:cubicBezTo>
                <a:cubicBezTo>
                  <a:pt x="4246777" y="1486526"/>
                  <a:pt x="4230619" y="1511582"/>
                  <a:pt x="4207590" y="1522285"/>
                </a:cubicBezTo>
                <a:lnTo>
                  <a:pt x="4196596" y="1524724"/>
                </a:lnTo>
                <a:lnTo>
                  <a:pt x="4198679" y="1532663"/>
                </a:lnTo>
                <a:lnTo>
                  <a:pt x="4208630" y="1534578"/>
                </a:lnTo>
                <a:cubicBezTo>
                  <a:pt x="4216787" y="1537864"/>
                  <a:pt x="4223115" y="1544458"/>
                  <a:pt x="4225770" y="1552593"/>
                </a:cubicBezTo>
                <a:lnTo>
                  <a:pt x="4225954" y="1553758"/>
                </a:lnTo>
                <a:lnTo>
                  <a:pt x="4261479" y="1680107"/>
                </a:lnTo>
                <a:cubicBezTo>
                  <a:pt x="4263179" y="1686152"/>
                  <a:pt x="4259415" y="1692365"/>
                  <a:pt x="4253072" y="1693984"/>
                </a:cubicBezTo>
                <a:lnTo>
                  <a:pt x="4253072" y="1693986"/>
                </a:lnTo>
                <a:cubicBezTo>
                  <a:pt x="4246729" y="1695605"/>
                  <a:pt x="4240209" y="1692018"/>
                  <a:pt x="4238509" y="1685972"/>
                </a:cubicBezTo>
                <a:lnTo>
                  <a:pt x="4227133" y="1645509"/>
                </a:lnTo>
                <a:lnTo>
                  <a:pt x="4227133" y="1658490"/>
                </a:lnTo>
                <a:cubicBezTo>
                  <a:pt x="4227133" y="1662475"/>
                  <a:pt x="4226286" y="1666273"/>
                  <a:pt x="4224753" y="1669727"/>
                </a:cubicBezTo>
                <a:lnTo>
                  <a:pt x="4224011" y="1670772"/>
                </a:lnTo>
                <a:lnTo>
                  <a:pt x="4213351" y="1793701"/>
                </a:lnTo>
                <a:lnTo>
                  <a:pt x="4189433" y="1793701"/>
                </a:lnTo>
                <a:lnTo>
                  <a:pt x="4182613" y="1715072"/>
                </a:lnTo>
                <a:lnTo>
                  <a:pt x="4175795" y="1793701"/>
                </a:lnTo>
                <a:lnTo>
                  <a:pt x="4151877" y="1793701"/>
                </a:lnTo>
                <a:lnTo>
                  <a:pt x="4141217" y="1670774"/>
                </a:lnTo>
                <a:lnTo>
                  <a:pt x="4140476" y="1669727"/>
                </a:lnTo>
                <a:cubicBezTo>
                  <a:pt x="4138943" y="1666273"/>
                  <a:pt x="4138096" y="1662475"/>
                  <a:pt x="4138096" y="1658490"/>
                </a:cubicBezTo>
                <a:lnTo>
                  <a:pt x="4138096" y="1644913"/>
                </a:lnTo>
                <a:lnTo>
                  <a:pt x="4126693" y="1685466"/>
                </a:lnTo>
                <a:cubicBezTo>
                  <a:pt x="4125843" y="1688489"/>
                  <a:pt x="4123788" y="1690897"/>
                  <a:pt x="4121152" y="1692347"/>
                </a:cubicBezTo>
                <a:lnTo>
                  <a:pt x="4112130" y="1693478"/>
                </a:lnTo>
                <a:lnTo>
                  <a:pt x="4103721" y="1679600"/>
                </a:lnTo>
                <a:lnTo>
                  <a:pt x="4139630" y="1551890"/>
                </a:lnTo>
                <a:cubicBezTo>
                  <a:pt x="4140056" y="1550379"/>
                  <a:pt x="4140781" y="1549021"/>
                  <a:pt x="4141730" y="1547860"/>
                </a:cubicBezTo>
                <a:lnTo>
                  <a:pt x="4141926" y="1547697"/>
                </a:lnTo>
                <a:lnTo>
                  <a:pt x="4143269" y="1545038"/>
                </a:lnTo>
                <a:cubicBezTo>
                  <a:pt x="4146534" y="1540430"/>
                  <a:pt x="4151162" y="1536769"/>
                  <a:pt x="4156596" y="1534578"/>
                </a:cubicBezTo>
                <a:lnTo>
                  <a:pt x="4166548" y="1532663"/>
                </a:lnTo>
                <a:lnTo>
                  <a:pt x="4168632" y="1524724"/>
                </a:lnTo>
                <a:lnTo>
                  <a:pt x="4157638" y="1522285"/>
                </a:lnTo>
                <a:cubicBezTo>
                  <a:pt x="4134611" y="1511582"/>
                  <a:pt x="4118450" y="1486526"/>
                  <a:pt x="4118450" y="1457323"/>
                </a:cubicBezTo>
                <a:cubicBezTo>
                  <a:pt x="4118450" y="1418386"/>
                  <a:pt x="4147178" y="1386821"/>
                  <a:pt x="4182613" y="1386821"/>
                </a:cubicBezTo>
                <a:close/>
                <a:moveTo>
                  <a:pt x="3555745" y="1350034"/>
                </a:moveTo>
                <a:cubicBezTo>
                  <a:pt x="3591182" y="1350034"/>
                  <a:pt x="3619908" y="1381599"/>
                  <a:pt x="3619908" y="1420537"/>
                </a:cubicBezTo>
                <a:cubicBezTo>
                  <a:pt x="3619908" y="1449740"/>
                  <a:pt x="3603750" y="1474796"/>
                  <a:pt x="3580721" y="1485499"/>
                </a:cubicBezTo>
                <a:lnTo>
                  <a:pt x="3569727" y="1487938"/>
                </a:lnTo>
                <a:lnTo>
                  <a:pt x="3571809" y="1495877"/>
                </a:lnTo>
                <a:lnTo>
                  <a:pt x="3581762" y="1497791"/>
                </a:lnTo>
                <a:cubicBezTo>
                  <a:pt x="3589916" y="1501078"/>
                  <a:pt x="3596246" y="1507671"/>
                  <a:pt x="3598901" y="1515807"/>
                </a:cubicBezTo>
                <a:lnTo>
                  <a:pt x="3599086" y="1516972"/>
                </a:lnTo>
                <a:lnTo>
                  <a:pt x="3634611" y="1643319"/>
                </a:lnTo>
                <a:cubicBezTo>
                  <a:pt x="3636311" y="1649365"/>
                  <a:pt x="3632547" y="1655578"/>
                  <a:pt x="3626203" y="1657198"/>
                </a:cubicBezTo>
                <a:lnTo>
                  <a:pt x="3626203" y="1657198"/>
                </a:lnTo>
                <a:cubicBezTo>
                  <a:pt x="3619860" y="1658818"/>
                  <a:pt x="3613340" y="1655231"/>
                  <a:pt x="3611640" y="1649186"/>
                </a:cubicBezTo>
                <a:lnTo>
                  <a:pt x="3600263" y="1608723"/>
                </a:lnTo>
                <a:lnTo>
                  <a:pt x="3600263" y="1621702"/>
                </a:lnTo>
                <a:cubicBezTo>
                  <a:pt x="3600263" y="1625688"/>
                  <a:pt x="3599416" y="1629485"/>
                  <a:pt x="3597883" y="1632939"/>
                </a:cubicBezTo>
                <a:lnTo>
                  <a:pt x="3597142" y="1633986"/>
                </a:lnTo>
                <a:lnTo>
                  <a:pt x="3586482" y="1756913"/>
                </a:lnTo>
                <a:lnTo>
                  <a:pt x="3562563" y="1756913"/>
                </a:lnTo>
                <a:lnTo>
                  <a:pt x="3555745" y="1678284"/>
                </a:lnTo>
                <a:lnTo>
                  <a:pt x="3548926" y="1756913"/>
                </a:lnTo>
                <a:lnTo>
                  <a:pt x="3525008" y="1756913"/>
                </a:lnTo>
                <a:lnTo>
                  <a:pt x="3514347" y="1633987"/>
                </a:lnTo>
                <a:lnTo>
                  <a:pt x="3513607" y="1632939"/>
                </a:lnTo>
                <a:cubicBezTo>
                  <a:pt x="3512074" y="1629485"/>
                  <a:pt x="3511227" y="1625688"/>
                  <a:pt x="3511227" y="1621702"/>
                </a:cubicBezTo>
                <a:lnTo>
                  <a:pt x="3511227" y="1608126"/>
                </a:lnTo>
                <a:lnTo>
                  <a:pt x="3499824" y="1648679"/>
                </a:lnTo>
                <a:cubicBezTo>
                  <a:pt x="3498124" y="1654724"/>
                  <a:pt x="3491604" y="1658312"/>
                  <a:pt x="3485260" y="1656692"/>
                </a:cubicBezTo>
                <a:lnTo>
                  <a:pt x="3485261" y="1656692"/>
                </a:lnTo>
                <a:cubicBezTo>
                  <a:pt x="3478918" y="1655072"/>
                  <a:pt x="3475153" y="1648858"/>
                  <a:pt x="3476853" y="1642813"/>
                </a:cubicBezTo>
                <a:lnTo>
                  <a:pt x="3512761" y="1515104"/>
                </a:lnTo>
                <a:cubicBezTo>
                  <a:pt x="3513186" y="1513593"/>
                  <a:pt x="3513912" y="1512235"/>
                  <a:pt x="3514861" y="1511074"/>
                </a:cubicBezTo>
                <a:lnTo>
                  <a:pt x="3515058" y="1510910"/>
                </a:lnTo>
                <a:lnTo>
                  <a:pt x="3516400" y="1508251"/>
                </a:lnTo>
                <a:cubicBezTo>
                  <a:pt x="3519666" y="1503644"/>
                  <a:pt x="3524292" y="1499983"/>
                  <a:pt x="3529728" y="1497791"/>
                </a:cubicBezTo>
                <a:lnTo>
                  <a:pt x="3539680" y="1495877"/>
                </a:lnTo>
                <a:lnTo>
                  <a:pt x="3541763" y="1487938"/>
                </a:lnTo>
                <a:lnTo>
                  <a:pt x="3530769" y="1485499"/>
                </a:lnTo>
                <a:cubicBezTo>
                  <a:pt x="3507740" y="1474796"/>
                  <a:pt x="3491581" y="1449740"/>
                  <a:pt x="3491581" y="1420537"/>
                </a:cubicBezTo>
                <a:cubicBezTo>
                  <a:pt x="3491581" y="1381599"/>
                  <a:pt x="3520308" y="1350034"/>
                  <a:pt x="3555745" y="1350034"/>
                </a:cubicBezTo>
                <a:close/>
                <a:moveTo>
                  <a:pt x="1757790" y="1333510"/>
                </a:moveTo>
                <a:cubicBezTo>
                  <a:pt x="1793226" y="1333510"/>
                  <a:pt x="1821954" y="1365075"/>
                  <a:pt x="1821954" y="1404013"/>
                </a:cubicBezTo>
                <a:cubicBezTo>
                  <a:pt x="1821954" y="1433216"/>
                  <a:pt x="1805794" y="1458272"/>
                  <a:pt x="1782764" y="1468975"/>
                </a:cubicBezTo>
                <a:lnTo>
                  <a:pt x="1771771" y="1471414"/>
                </a:lnTo>
                <a:lnTo>
                  <a:pt x="1773855" y="1479352"/>
                </a:lnTo>
                <a:lnTo>
                  <a:pt x="1783807" y="1481267"/>
                </a:lnTo>
                <a:cubicBezTo>
                  <a:pt x="1791961" y="1484554"/>
                  <a:pt x="1798290" y="1491147"/>
                  <a:pt x="1800947" y="1499283"/>
                </a:cubicBezTo>
                <a:lnTo>
                  <a:pt x="1801131" y="1500448"/>
                </a:lnTo>
                <a:lnTo>
                  <a:pt x="1836656" y="1626795"/>
                </a:lnTo>
                <a:cubicBezTo>
                  <a:pt x="1838355" y="1632840"/>
                  <a:pt x="1834590" y="1639054"/>
                  <a:pt x="1828247" y="1640674"/>
                </a:cubicBezTo>
                <a:cubicBezTo>
                  <a:pt x="1821905" y="1642294"/>
                  <a:pt x="1815384" y="1638706"/>
                  <a:pt x="1813683" y="1632661"/>
                </a:cubicBezTo>
                <a:lnTo>
                  <a:pt x="1802309" y="1592199"/>
                </a:lnTo>
                <a:lnTo>
                  <a:pt x="1802309" y="1605178"/>
                </a:lnTo>
                <a:cubicBezTo>
                  <a:pt x="1802309" y="1609164"/>
                  <a:pt x="1801460" y="1612961"/>
                  <a:pt x="1799927" y="1616415"/>
                </a:cubicBezTo>
                <a:lnTo>
                  <a:pt x="1799187" y="1617462"/>
                </a:lnTo>
                <a:lnTo>
                  <a:pt x="1788526" y="1740389"/>
                </a:lnTo>
                <a:lnTo>
                  <a:pt x="1764606" y="1740389"/>
                </a:lnTo>
                <a:lnTo>
                  <a:pt x="1757790" y="1661760"/>
                </a:lnTo>
                <a:lnTo>
                  <a:pt x="1750969" y="1740389"/>
                </a:lnTo>
                <a:lnTo>
                  <a:pt x="1727051" y="1740389"/>
                </a:lnTo>
                <a:lnTo>
                  <a:pt x="1716389" y="1617463"/>
                </a:lnTo>
                <a:lnTo>
                  <a:pt x="1715647" y="1616415"/>
                </a:lnTo>
                <a:cubicBezTo>
                  <a:pt x="1714117" y="1612961"/>
                  <a:pt x="1713269" y="1609164"/>
                  <a:pt x="1713269" y="1605178"/>
                </a:cubicBezTo>
                <a:lnTo>
                  <a:pt x="1713269" y="1591601"/>
                </a:lnTo>
                <a:lnTo>
                  <a:pt x="1701864" y="1632155"/>
                </a:lnTo>
                <a:cubicBezTo>
                  <a:pt x="1700164" y="1638199"/>
                  <a:pt x="1693644" y="1641788"/>
                  <a:pt x="1687301" y="1640168"/>
                </a:cubicBezTo>
                <a:lnTo>
                  <a:pt x="1687301" y="1640167"/>
                </a:lnTo>
                <a:cubicBezTo>
                  <a:pt x="1680958" y="1638547"/>
                  <a:pt x="1677194" y="1632334"/>
                  <a:pt x="1678893" y="1626289"/>
                </a:cubicBezTo>
                <a:lnTo>
                  <a:pt x="1714803" y="1498579"/>
                </a:lnTo>
                <a:cubicBezTo>
                  <a:pt x="1715228" y="1497069"/>
                  <a:pt x="1715955" y="1495710"/>
                  <a:pt x="1716905" y="1494549"/>
                </a:cubicBezTo>
                <a:lnTo>
                  <a:pt x="1717101" y="1494386"/>
                </a:lnTo>
                <a:lnTo>
                  <a:pt x="1718442" y="1491727"/>
                </a:lnTo>
                <a:cubicBezTo>
                  <a:pt x="1721709" y="1487119"/>
                  <a:pt x="1726335" y="1483458"/>
                  <a:pt x="1731772" y="1481267"/>
                </a:cubicBezTo>
                <a:lnTo>
                  <a:pt x="1741722" y="1479352"/>
                </a:lnTo>
                <a:lnTo>
                  <a:pt x="1743805" y="1471414"/>
                </a:lnTo>
                <a:lnTo>
                  <a:pt x="1732810" y="1468975"/>
                </a:lnTo>
                <a:cubicBezTo>
                  <a:pt x="1709780" y="1458272"/>
                  <a:pt x="1693621" y="1433216"/>
                  <a:pt x="1693621" y="1404013"/>
                </a:cubicBezTo>
                <a:cubicBezTo>
                  <a:pt x="1693621" y="1365075"/>
                  <a:pt x="1722350" y="1333510"/>
                  <a:pt x="1757790" y="1333510"/>
                </a:cubicBezTo>
                <a:close/>
                <a:moveTo>
                  <a:pt x="1179824" y="1291871"/>
                </a:moveTo>
                <a:cubicBezTo>
                  <a:pt x="1215261" y="1291871"/>
                  <a:pt x="1243989" y="1323436"/>
                  <a:pt x="1243989" y="1362374"/>
                </a:cubicBezTo>
                <a:cubicBezTo>
                  <a:pt x="1243989" y="1391577"/>
                  <a:pt x="1227829" y="1416633"/>
                  <a:pt x="1204800" y="1427336"/>
                </a:cubicBezTo>
                <a:lnTo>
                  <a:pt x="1193806" y="1429774"/>
                </a:lnTo>
                <a:lnTo>
                  <a:pt x="1195889" y="1437713"/>
                </a:lnTo>
                <a:lnTo>
                  <a:pt x="1205841" y="1439628"/>
                </a:lnTo>
                <a:cubicBezTo>
                  <a:pt x="1213995" y="1442915"/>
                  <a:pt x="1220325" y="1449508"/>
                  <a:pt x="1222981" y="1457644"/>
                </a:cubicBezTo>
                <a:lnTo>
                  <a:pt x="1223166" y="1458809"/>
                </a:lnTo>
                <a:lnTo>
                  <a:pt x="1258690" y="1585156"/>
                </a:lnTo>
                <a:cubicBezTo>
                  <a:pt x="1260390" y="1591201"/>
                  <a:pt x="1256626" y="1597414"/>
                  <a:pt x="1250283" y="1599034"/>
                </a:cubicBezTo>
                <a:cubicBezTo>
                  <a:pt x="1243940" y="1600654"/>
                  <a:pt x="1237420" y="1597067"/>
                  <a:pt x="1235720" y="1591022"/>
                </a:cubicBezTo>
                <a:lnTo>
                  <a:pt x="1224343" y="1550560"/>
                </a:lnTo>
                <a:lnTo>
                  <a:pt x="1224343" y="1563538"/>
                </a:lnTo>
                <a:cubicBezTo>
                  <a:pt x="1224343" y="1567525"/>
                  <a:pt x="1223495" y="1571321"/>
                  <a:pt x="1221962" y="1574776"/>
                </a:cubicBezTo>
                <a:lnTo>
                  <a:pt x="1221221" y="1575822"/>
                </a:lnTo>
                <a:lnTo>
                  <a:pt x="1210561" y="1698750"/>
                </a:lnTo>
                <a:lnTo>
                  <a:pt x="1186643" y="1698750"/>
                </a:lnTo>
                <a:lnTo>
                  <a:pt x="1179824" y="1620120"/>
                </a:lnTo>
                <a:lnTo>
                  <a:pt x="1173006" y="1698750"/>
                </a:lnTo>
                <a:lnTo>
                  <a:pt x="1149087" y="1698750"/>
                </a:lnTo>
                <a:lnTo>
                  <a:pt x="1138428" y="1575822"/>
                </a:lnTo>
                <a:lnTo>
                  <a:pt x="1137686" y="1574776"/>
                </a:lnTo>
                <a:cubicBezTo>
                  <a:pt x="1136153" y="1571321"/>
                  <a:pt x="1135305" y="1567525"/>
                  <a:pt x="1135305" y="1563538"/>
                </a:cubicBezTo>
                <a:lnTo>
                  <a:pt x="1135305" y="1549962"/>
                </a:lnTo>
                <a:lnTo>
                  <a:pt x="1123903" y="1590516"/>
                </a:lnTo>
                <a:cubicBezTo>
                  <a:pt x="1122204" y="1596560"/>
                  <a:pt x="1115684" y="1600148"/>
                  <a:pt x="1109340" y="1598529"/>
                </a:cubicBezTo>
                <a:lnTo>
                  <a:pt x="1109341" y="1598528"/>
                </a:lnTo>
                <a:cubicBezTo>
                  <a:pt x="1102997" y="1596909"/>
                  <a:pt x="1099233" y="1590694"/>
                  <a:pt x="1100933" y="1584649"/>
                </a:cubicBezTo>
                <a:lnTo>
                  <a:pt x="1136840" y="1456940"/>
                </a:lnTo>
                <a:cubicBezTo>
                  <a:pt x="1137265" y="1455430"/>
                  <a:pt x="1137991" y="1454071"/>
                  <a:pt x="1138941" y="1452910"/>
                </a:cubicBezTo>
                <a:lnTo>
                  <a:pt x="1139139" y="1452747"/>
                </a:lnTo>
                <a:lnTo>
                  <a:pt x="1140480" y="1450087"/>
                </a:lnTo>
                <a:cubicBezTo>
                  <a:pt x="1143746" y="1445480"/>
                  <a:pt x="1148371" y="1441819"/>
                  <a:pt x="1153808" y="1439628"/>
                </a:cubicBezTo>
                <a:lnTo>
                  <a:pt x="1163760" y="1437713"/>
                </a:lnTo>
                <a:lnTo>
                  <a:pt x="1165842" y="1429774"/>
                </a:lnTo>
                <a:lnTo>
                  <a:pt x="1154848" y="1427336"/>
                </a:lnTo>
                <a:cubicBezTo>
                  <a:pt x="1131820" y="1416633"/>
                  <a:pt x="1115660" y="1391577"/>
                  <a:pt x="1115660" y="1362374"/>
                </a:cubicBezTo>
                <a:cubicBezTo>
                  <a:pt x="1115660" y="1323436"/>
                  <a:pt x="1144387" y="1291871"/>
                  <a:pt x="1179824" y="1291871"/>
                </a:cubicBezTo>
                <a:close/>
                <a:moveTo>
                  <a:pt x="5462183" y="1272396"/>
                </a:moveTo>
                <a:cubicBezTo>
                  <a:pt x="5497619" y="1272396"/>
                  <a:pt x="5526346" y="1303961"/>
                  <a:pt x="5526346" y="1342899"/>
                </a:cubicBezTo>
                <a:cubicBezTo>
                  <a:pt x="5526346" y="1372102"/>
                  <a:pt x="5510187" y="1397158"/>
                  <a:pt x="5487158" y="1407861"/>
                </a:cubicBezTo>
                <a:lnTo>
                  <a:pt x="5476164" y="1410300"/>
                </a:lnTo>
                <a:lnTo>
                  <a:pt x="5478247" y="1418239"/>
                </a:lnTo>
                <a:lnTo>
                  <a:pt x="5488199" y="1420153"/>
                </a:lnTo>
                <a:cubicBezTo>
                  <a:pt x="5496353" y="1423440"/>
                  <a:pt x="5502683" y="1430033"/>
                  <a:pt x="5505339" y="1438169"/>
                </a:cubicBezTo>
                <a:lnTo>
                  <a:pt x="5505524" y="1439334"/>
                </a:lnTo>
                <a:lnTo>
                  <a:pt x="5541048" y="1565681"/>
                </a:lnTo>
                <a:cubicBezTo>
                  <a:pt x="5542748" y="1571727"/>
                  <a:pt x="5538984" y="1577940"/>
                  <a:pt x="5532641" y="1579560"/>
                </a:cubicBezTo>
                <a:lnTo>
                  <a:pt x="5532641" y="1579560"/>
                </a:lnTo>
                <a:cubicBezTo>
                  <a:pt x="5526298" y="1581180"/>
                  <a:pt x="5519777" y="1577593"/>
                  <a:pt x="5518077" y="1571547"/>
                </a:cubicBezTo>
                <a:lnTo>
                  <a:pt x="5506701" y="1531085"/>
                </a:lnTo>
                <a:lnTo>
                  <a:pt x="5506701" y="1544064"/>
                </a:lnTo>
                <a:cubicBezTo>
                  <a:pt x="5506701" y="1548050"/>
                  <a:pt x="5505853" y="1551847"/>
                  <a:pt x="5504320" y="1555301"/>
                </a:cubicBezTo>
                <a:lnTo>
                  <a:pt x="5503579" y="1556348"/>
                </a:lnTo>
                <a:lnTo>
                  <a:pt x="5492919" y="1679275"/>
                </a:lnTo>
                <a:lnTo>
                  <a:pt x="5469001" y="1679275"/>
                </a:lnTo>
                <a:lnTo>
                  <a:pt x="5462183" y="1600646"/>
                </a:lnTo>
                <a:lnTo>
                  <a:pt x="5455363" y="1679275"/>
                </a:lnTo>
                <a:lnTo>
                  <a:pt x="5431445" y="1679275"/>
                </a:lnTo>
                <a:lnTo>
                  <a:pt x="5420785" y="1556349"/>
                </a:lnTo>
                <a:lnTo>
                  <a:pt x="5420044" y="1555301"/>
                </a:lnTo>
                <a:cubicBezTo>
                  <a:pt x="5418511" y="1551847"/>
                  <a:pt x="5417664" y="1548050"/>
                  <a:pt x="5417664" y="1544064"/>
                </a:cubicBezTo>
                <a:lnTo>
                  <a:pt x="5417664" y="1530487"/>
                </a:lnTo>
                <a:lnTo>
                  <a:pt x="5406261" y="1571041"/>
                </a:lnTo>
                <a:cubicBezTo>
                  <a:pt x="5404562" y="1577086"/>
                  <a:pt x="5398041" y="1580674"/>
                  <a:pt x="5391698" y="1579054"/>
                </a:cubicBezTo>
                <a:lnTo>
                  <a:pt x="5391699" y="1579054"/>
                </a:lnTo>
                <a:cubicBezTo>
                  <a:pt x="5385355" y="1577434"/>
                  <a:pt x="5381591" y="1571220"/>
                  <a:pt x="5383290" y="1565175"/>
                </a:cubicBezTo>
                <a:lnTo>
                  <a:pt x="5419198" y="1437466"/>
                </a:lnTo>
                <a:cubicBezTo>
                  <a:pt x="5419623" y="1435955"/>
                  <a:pt x="5420349" y="1434597"/>
                  <a:pt x="5421298" y="1433436"/>
                </a:cubicBezTo>
                <a:lnTo>
                  <a:pt x="5421495" y="1433272"/>
                </a:lnTo>
                <a:lnTo>
                  <a:pt x="5422837" y="1430613"/>
                </a:lnTo>
                <a:cubicBezTo>
                  <a:pt x="5426103" y="1426005"/>
                  <a:pt x="5430729" y="1422344"/>
                  <a:pt x="5436166" y="1420153"/>
                </a:cubicBezTo>
                <a:lnTo>
                  <a:pt x="5446118" y="1418239"/>
                </a:lnTo>
                <a:lnTo>
                  <a:pt x="5448201" y="1410300"/>
                </a:lnTo>
                <a:lnTo>
                  <a:pt x="5437206" y="1407861"/>
                </a:lnTo>
                <a:cubicBezTo>
                  <a:pt x="5414178" y="1397158"/>
                  <a:pt x="5398019" y="1372102"/>
                  <a:pt x="5398019" y="1342899"/>
                </a:cubicBezTo>
                <a:cubicBezTo>
                  <a:pt x="5398019" y="1303961"/>
                  <a:pt x="5426745" y="1272396"/>
                  <a:pt x="5462183" y="1272396"/>
                </a:cubicBezTo>
                <a:close/>
                <a:moveTo>
                  <a:pt x="10608471" y="1250117"/>
                </a:moveTo>
                <a:cubicBezTo>
                  <a:pt x="10643908" y="1250117"/>
                  <a:pt x="10672635" y="1281682"/>
                  <a:pt x="10672635" y="1320619"/>
                </a:cubicBezTo>
                <a:cubicBezTo>
                  <a:pt x="10672635" y="1349822"/>
                  <a:pt x="10656476" y="1374879"/>
                  <a:pt x="10633446" y="1385581"/>
                </a:cubicBezTo>
                <a:lnTo>
                  <a:pt x="10622453" y="1388021"/>
                </a:lnTo>
                <a:lnTo>
                  <a:pt x="10624535" y="1395959"/>
                </a:lnTo>
                <a:lnTo>
                  <a:pt x="10634488" y="1397874"/>
                </a:lnTo>
                <a:cubicBezTo>
                  <a:pt x="10642642" y="1401161"/>
                  <a:pt x="10648972" y="1407753"/>
                  <a:pt x="10651628" y="1415890"/>
                </a:cubicBezTo>
                <a:lnTo>
                  <a:pt x="10651812" y="1417054"/>
                </a:lnTo>
                <a:lnTo>
                  <a:pt x="10687337" y="1543401"/>
                </a:lnTo>
                <a:cubicBezTo>
                  <a:pt x="10689037" y="1549447"/>
                  <a:pt x="10685272" y="1555660"/>
                  <a:pt x="10678929" y="1557280"/>
                </a:cubicBezTo>
                <a:lnTo>
                  <a:pt x="10678929" y="1557280"/>
                </a:lnTo>
                <a:cubicBezTo>
                  <a:pt x="10672586" y="1558900"/>
                  <a:pt x="10666066" y="1555313"/>
                  <a:pt x="10664366" y="1549267"/>
                </a:cubicBezTo>
                <a:lnTo>
                  <a:pt x="10652989" y="1508805"/>
                </a:lnTo>
                <a:lnTo>
                  <a:pt x="10652989" y="1521784"/>
                </a:lnTo>
                <a:cubicBezTo>
                  <a:pt x="10652989" y="1525771"/>
                  <a:pt x="10652142" y="1529567"/>
                  <a:pt x="10650609" y="1533022"/>
                </a:cubicBezTo>
                <a:lnTo>
                  <a:pt x="10649868" y="1534068"/>
                </a:lnTo>
                <a:lnTo>
                  <a:pt x="10639208" y="1656995"/>
                </a:lnTo>
                <a:lnTo>
                  <a:pt x="10615290" y="1656995"/>
                </a:lnTo>
                <a:lnTo>
                  <a:pt x="10608471" y="1578366"/>
                </a:lnTo>
                <a:lnTo>
                  <a:pt x="10601652" y="1656995"/>
                </a:lnTo>
                <a:lnTo>
                  <a:pt x="10577734" y="1656995"/>
                </a:lnTo>
                <a:lnTo>
                  <a:pt x="10567074" y="1534069"/>
                </a:lnTo>
                <a:lnTo>
                  <a:pt x="10566333" y="1533022"/>
                </a:lnTo>
                <a:cubicBezTo>
                  <a:pt x="10564800" y="1529567"/>
                  <a:pt x="10563952" y="1525771"/>
                  <a:pt x="10563952" y="1521784"/>
                </a:cubicBezTo>
                <a:lnTo>
                  <a:pt x="10563952" y="1508208"/>
                </a:lnTo>
                <a:lnTo>
                  <a:pt x="10552550" y="1548761"/>
                </a:lnTo>
                <a:cubicBezTo>
                  <a:pt x="10550850" y="1554806"/>
                  <a:pt x="10544330" y="1558394"/>
                  <a:pt x="10537987" y="1556774"/>
                </a:cubicBezTo>
                <a:lnTo>
                  <a:pt x="10537987" y="1556773"/>
                </a:lnTo>
                <a:cubicBezTo>
                  <a:pt x="10531644" y="1555154"/>
                  <a:pt x="10527879" y="1548940"/>
                  <a:pt x="10529579" y="1542895"/>
                </a:cubicBezTo>
                <a:lnTo>
                  <a:pt x="10565487" y="1415187"/>
                </a:lnTo>
                <a:cubicBezTo>
                  <a:pt x="10565911" y="1413675"/>
                  <a:pt x="10566638" y="1412317"/>
                  <a:pt x="10567587" y="1411156"/>
                </a:cubicBezTo>
                <a:lnTo>
                  <a:pt x="10567784" y="1410993"/>
                </a:lnTo>
                <a:lnTo>
                  <a:pt x="10569126" y="1408333"/>
                </a:lnTo>
                <a:cubicBezTo>
                  <a:pt x="10572392" y="1403726"/>
                  <a:pt x="10577018" y="1400065"/>
                  <a:pt x="10582454" y="1397874"/>
                </a:cubicBezTo>
                <a:lnTo>
                  <a:pt x="10592406" y="1395959"/>
                </a:lnTo>
                <a:lnTo>
                  <a:pt x="10594489" y="1388021"/>
                </a:lnTo>
                <a:lnTo>
                  <a:pt x="10583495" y="1385581"/>
                </a:lnTo>
                <a:cubicBezTo>
                  <a:pt x="10560466" y="1374879"/>
                  <a:pt x="10544307" y="1349822"/>
                  <a:pt x="10544307" y="1320619"/>
                </a:cubicBezTo>
                <a:cubicBezTo>
                  <a:pt x="10544307" y="1281682"/>
                  <a:pt x="10573034" y="1250117"/>
                  <a:pt x="10608471" y="1250117"/>
                </a:cubicBezTo>
                <a:close/>
                <a:moveTo>
                  <a:pt x="8969452" y="1163854"/>
                </a:moveTo>
                <a:cubicBezTo>
                  <a:pt x="9004889" y="1163854"/>
                  <a:pt x="9033616" y="1195419"/>
                  <a:pt x="9033616" y="1234357"/>
                </a:cubicBezTo>
                <a:cubicBezTo>
                  <a:pt x="9033616" y="1263560"/>
                  <a:pt x="9017457" y="1288616"/>
                  <a:pt x="8994427" y="1299319"/>
                </a:cubicBezTo>
                <a:lnTo>
                  <a:pt x="8983434" y="1301758"/>
                </a:lnTo>
                <a:lnTo>
                  <a:pt x="8985516" y="1309697"/>
                </a:lnTo>
                <a:lnTo>
                  <a:pt x="8995469" y="1311611"/>
                </a:lnTo>
                <a:cubicBezTo>
                  <a:pt x="9003623" y="1314898"/>
                  <a:pt x="9009953" y="1321491"/>
                  <a:pt x="9012609" y="1329627"/>
                </a:cubicBezTo>
                <a:lnTo>
                  <a:pt x="9012793" y="1330792"/>
                </a:lnTo>
                <a:lnTo>
                  <a:pt x="9048318" y="1457139"/>
                </a:lnTo>
                <a:cubicBezTo>
                  <a:pt x="9050018" y="1463184"/>
                  <a:pt x="9046253" y="1469398"/>
                  <a:pt x="9039910" y="1471017"/>
                </a:cubicBezTo>
                <a:lnTo>
                  <a:pt x="9039910" y="1471018"/>
                </a:lnTo>
                <a:cubicBezTo>
                  <a:pt x="9033567" y="1472637"/>
                  <a:pt x="9027047" y="1469050"/>
                  <a:pt x="9025347" y="1463005"/>
                </a:cubicBezTo>
                <a:lnTo>
                  <a:pt x="9013970" y="1422542"/>
                </a:lnTo>
                <a:lnTo>
                  <a:pt x="9013970" y="1435522"/>
                </a:lnTo>
                <a:cubicBezTo>
                  <a:pt x="9013970" y="1439508"/>
                  <a:pt x="9013123" y="1443305"/>
                  <a:pt x="9011590" y="1446759"/>
                </a:cubicBezTo>
                <a:lnTo>
                  <a:pt x="9010849" y="1447805"/>
                </a:lnTo>
                <a:lnTo>
                  <a:pt x="9000189" y="1570733"/>
                </a:lnTo>
                <a:lnTo>
                  <a:pt x="8976271" y="1570733"/>
                </a:lnTo>
                <a:lnTo>
                  <a:pt x="8969452" y="1492104"/>
                </a:lnTo>
                <a:lnTo>
                  <a:pt x="8962633" y="1570733"/>
                </a:lnTo>
                <a:lnTo>
                  <a:pt x="8938715" y="1570733"/>
                </a:lnTo>
                <a:lnTo>
                  <a:pt x="8928055" y="1447806"/>
                </a:lnTo>
                <a:lnTo>
                  <a:pt x="8927314" y="1446759"/>
                </a:lnTo>
                <a:cubicBezTo>
                  <a:pt x="8925781" y="1443305"/>
                  <a:pt x="8924933" y="1439508"/>
                  <a:pt x="8924933" y="1435522"/>
                </a:cubicBezTo>
                <a:lnTo>
                  <a:pt x="8924933" y="1421945"/>
                </a:lnTo>
                <a:lnTo>
                  <a:pt x="8913531" y="1462499"/>
                </a:lnTo>
                <a:cubicBezTo>
                  <a:pt x="8911831" y="1468544"/>
                  <a:pt x="8905311" y="1472131"/>
                  <a:pt x="8898968" y="1470511"/>
                </a:cubicBezTo>
                <a:cubicBezTo>
                  <a:pt x="8892625" y="1468891"/>
                  <a:pt x="8888860" y="1462678"/>
                  <a:pt x="8890560" y="1456632"/>
                </a:cubicBezTo>
                <a:lnTo>
                  <a:pt x="8926468" y="1328924"/>
                </a:lnTo>
                <a:cubicBezTo>
                  <a:pt x="8926892" y="1327413"/>
                  <a:pt x="8927619" y="1326055"/>
                  <a:pt x="8928568" y="1324893"/>
                </a:cubicBezTo>
                <a:lnTo>
                  <a:pt x="8928765" y="1324730"/>
                </a:lnTo>
                <a:lnTo>
                  <a:pt x="8930107" y="1322071"/>
                </a:lnTo>
                <a:cubicBezTo>
                  <a:pt x="8933373" y="1317463"/>
                  <a:pt x="8937999" y="1313802"/>
                  <a:pt x="8943435" y="1311611"/>
                </a:cubicBezTo>
                <a:lnTo>
                  <a:pt x="8953387" y="1309697"/>
                </a:lnTo>
                <a:lnTo>
                  <a:pt x="8955470" y="1301758"/>
                </a:lnTo>
                <a:lnTo>
                  <a:pt x="8944476" y="1299319"/>
                </a:lnTo>
                <a:cubicBezTo>
                  <a:pt x="8921447" y="1288616"/>
                  <a:pt x="8905288" y="1263560"/>
                  <a:pt x="8905288" y="1234357"/>
                </a:cubicBezTo>
                <a:cubicBezTo>
                  <a:pt x="8905288" y="1195419"/>
                  <a:pt x="8934015" y="1163854"/>
                  <a:pt x="8969452" y="1163854"/>
                </a:cubicBezTo>
                <a:close/>
                <a:moveTo>
                  <a:pt x="3073443" y="1130065"/>
                </a:moveTo>
                <a:cubicBezTo>
                  <a:pt x="3108881" y="1130065"/>
                  <a:pt x="3137608" y="1161631"/>
                  <a:pt x="3137608" y="1200568"/>
                </a:cubicBezTo>
                <a:cubicBezTo>
                  <a:pt x="3137608" y="1229772"/>
                  <a:pt x="3121448" y="1254828"/>
                  <a:pt x="3098418" y="1265531"/>
                </a:cubicBezTo>
                <a:lnTo>
                  <a:pt x="3087425" y="1267970"/>
                </a:lnTo>
                <a:lnTo>
                  <a:pt x="3089508" y="1275908"/>
                </a:lnTo>
                <a:lnTo>
                  <a:pt x="3099460" y="1277823"/>
                </a:lnTo>
                <a:cubicBezTo>
                  <a:pt x="3107615" y="1281110"/>
                  <a:pt x="3113945" y="1287703"/>
                  <a:pt x="3116601" y="1295839"/>
                </a:cubicBezTo>
                <a:lnTo>
                  <a:pt x="3116785" y="1297004"/>
                </a:lnTo>
                <a:lnTo>
                  <a:pt x="3152310" y="1423351"/>
                </a:lnTo>
                <a:cubicBezTo>
                  <a:pt x="3154009" y="1429396"/>
                  <a:pt x="3150244" y="1435610"/>
                  <a:pt x="3143902" y="1437229"/>
                </a:cubicBezTo>
                <a:lnTo>
                  <a:pt x="3143902" y="1437230"/>
                </a:lnTo>
                <a:cubicBezTo>
                  <a:pt x="3137558" y="1438850"/>
                  <a:pt x="3131038" y="1435262"/>
                  <a:pt x="3129339" y="1429217"/>
                </a:cubicBezTo>
                <a:lnTo>
                  <a:pt x="3117961" y="1388754"/>
                </a:lnTo>
                <a:lnTo>
                  <a:pt x="3117961" y="1401734"/>
                </a:lnTo>
                <a:cubicBezTo>
                  <a:pt x="3117961" y="1405720"/>
                  <a:pt x="3117114" y="1409517"/>
                  <a:pt x="3115581" y="1412971"/>
                </a:cubicBezTo>
                <a:lnTo>
                  <a:pt x="3114842" y="1414018"/>
                </a:lnTo>
                <a:lnTo>
                  <a:pt x="3104180" y="1536945"/>
                </a:lnTo>
                <a:lnTo>
                  <a:pt x="3080263" y="1536945"/>
                </a:lnTo>
                <a:lnTo>
                  <a:pt x="3073443" y="1458316"/>
                </a:lnTo>
                <a:lnTo>
                  <a:pt x="3066625" y="1536945"/>
                </a:lnTo>
                <a:lnTo>
                  <a:pt x="3042706" y="1536945"/>
                </a:lnTo>
                <a:lnTo>
                  <a:pt x="3032047" y="1414018"/>
                </a:lnTo>
                <a:lnTo>
                  <a:pt x="3031305" y="1412971"/>
                </a:lnTo>
                <a:cubicBezTo>
                  <a:pt x="3029772" y="1409517"/>
                  <a:pt x="3028924" y="1405720"/>
                  <a:pt x="3028924" y="1401734"/>
                </a:cubicBezTo>
                <a:lnTo>
                  <a:pt x="3028924" y="1388157"/>
                </a:lnTo>
                <a:lnTo>
                  <a:pt x="3017522" y="1428711"/>
                </a:lnTo>
                <a:cubicBezTo>
                  <a:pt x="3015823" y="1434756"/>
                  <a:pt x="3009303" y="1438343"/>
                  <a:pt x="3002959" y="1436723"/>
                </a:cubicBezTo>
                <a:lnTo>
                  <a:pt x="3002959" y="1436723"/>
                </a:lnTo>
                <a:cubicBezTo>
                  <a:pt x="2996615" y="1435104"/>
                  <a:pt x="2992851" y="1428890"/>
                  <a:pt x="2994551" y="1422844"/>
                </a:cubicBezTo>
                <a:lnTo>
                  <a:pt x="3030460" y="1295135"/>
                </a:lnTo>
                <a:cubicBezTo>
                  <a:pt x="3030883" y="1293624"/>
                  <a:pt x="3031609" y="1292266"/>
                  <a:pt x="3032559" y="1291105"/>
                </a:cubicBezTo>
                <a:lnTo>
                  <a:pt x="3032756" y="1290942"/>
                </a:lnTo>
                <a:lnTo>
                  <a:pt x="3034099" y="1288283"/>
                </a:lnTo>
                <a:cubicBezTo>
                  <a:pt x="3037365" y="1283675"/>
                  <a:pt x="3041991" y="1280015"/>
                  <a:pt x="3047426" y="1277823"/>
                </a:cubicBezTo>
                <a:lnTo>
                  <a:pt x="3057380" y="1275908"/>
                </a:lnTo>
                <a:lnTo>
                  <a:pt x="3059462" y="1267970"/>
                </a:lnTo>
                <a:lnTo>
                  <a:pt x="3048467" y="1265531"/>
                </a:lnTo>
                <a:cubicBezTo>
                  <a:pt x="3025438" y="1254828"/>
                  <a:pt x="3009280" y="1229772"/>
                  <a:pt x="3009280" y="1200568"/>
                </a:cubicBezTo>
                <a:cubicBezTo>
                  <a:pt x="3009280" y="1161631"/>
                  <a:pt x="3038007" y="1130065"/>
                  <a:pt x="3073443" y="1130065"/>
                </a:cubicBezTo>
                <a:close/>
                <a:moveTo>
                  <a:pt x="6994003" y="1112093"/>
                </a:moveTo>
                <a:cubicBezTo>
                  <a:pt x="7029440" y="1112093"/>
                  <a:pt x="7058167" y="1143658"/>
                  <a:pt x="7058167" y="1182596"/>
                </a:cubicBezTo>
                <a:cubicBezTo>
                  <a:pt x="7058167" y="1211799"/>
                  <a:pt x="7042008" y="1236855"/>
                  <a:pt x="7018979" y="1247558"/>
                </a:cubicBezTo>
                <a:lnTo>
                  <a:pt x="7007985" y="1249997"/>
                </a:lnTo>
                <a:lnTo>
                  <a:pt x="7010068" y="1257936"/>
                </a:lnTo>
                <a:lnTo>
                  <a:pt x="7020020" y="1259850"/>
                </a:lnTo>
                <a:cubicBezTo>
                  <a:pt x="7028174" y="1263137"/>
                  <a:pt x="7034504" y="1269730"/>
                  <a:pt x="7037160" y="1277866"/>
                </a:cubicBezTo>
                <a:lnTo>
                  <a:pt x="7037345" y="1279031"/>
                </a:lnTo>
                <a:lnTo>
                  <a:pt x="7072869" y="1405378"/>
                </a:lnTo>
                <a:cubicBezTo>
                  <a:pt x="7074569" y="1411423"/>
                  <a:pt x="7070805" y="1417637"/>
                  <a:pt x="7064461" y="1419257"/>
                </a:cubicBezTo>
                <a:cubicBezTo>
                  <a:pt x="7058118" y="1420877"/>
                  <a:pt x="7051598" y="1417289"/>
                  <a:pt x="7049898" y="1411244"/>
                </a:cubicBezTo>
                <a:lnTo>
                  <a:pt x="7038522" y="1370782"/>
                </a:lnTo>
                <a:lnTo>
                  <a:pt x="7038522" y="1383761"/>
                </a:lnTo>
                <a:cubicBezTo>
                  <a:pt x="7038522" y="1387747"/>
                  <a:pt x="7037674" y="1391544"/>
                  <a:pt x="7036141" y="1394998"/>
                </a:cubicBezTo>
                <a:lnTo>
                  <a:pt x="7035400" y="1396045"/>
                </a:lnTo>
                <a:lnTo>
                  <a:pt x="7024740" y="1518972"/>
                </a:lnTo>
                <a:lnTo>
                  <a:pt x="7000822" y="1518972"/>
                </a:lnTo>
                <a:lnTo>
                  <a:pt x="6994003" y="1440343"/>
                </a:lnTo>
                <a:lnTo>
                  <a:pt x="6987184" y="1518972"/>
                </a:lnTo>
                <a:lnTo>
                  <a:pt x="6963266" y="1518972"/>
                </a:lnTo>
                <a:lnTo>
                  <a:pt x="6952606" y="1396045"/>
                </a:lnTo>
                <a:lnTo>
                  <a:pt x="6951865" y="1394998"/>
                </a:lnTo>
                <a:cubicBezTo>
                  <a:pt x="6950332" y="1391544"/>
                  <a:pt x="6949484" y="1387747"/>
                  <a:pt x="6949484" y="1383761"/>
                </a:cubicBezTo>
                <a:lnTo>
                  <a:pt x="6949484" y="1370184"/>
                </a:lnTo>
                <a:lnTo>
                  <a:pt x="6938082" y="1410737"/>
                </a:lnTo>
                <a:cubicBezTo>
                  <a:pt x="6937232" y="1413760"/>
                  <a:pt x="6935177" y="1416168"/>
                  <a:pt x="6932542" y="1417618"/>
                </a:cubicBezTo>
                <a:lnTo>
                  <a:pt x="6923519" y="1418750"/>
                </a:lnTo>
                <a:lnTo>
                  <a:pt x="6915111" y="1404871"/>
                </a:lnTo>
                <a:lnTo>
                  <a:pt x="6951019" y="1277163"/>
                </a:lnTo>
                <a:cubicBezTo>
                  <a:pt x="6951444" y="1275651"/>
                  <a:pt x="6952170" y="1274294"/>
                  <a:pt x="6953119" y="1273133"/>
                </a:cubicBezTo>
                <a:lnTo>
                  <a:pt x="6953316" y="1272969"/>
                </a:lnTo>
                <a:lnTo>
                  <a:pt x="6954658" y="1270310"/>
                </a:lnTo>
                <a:cubicBezTo>
                  <a:pt x="6957924" y="1265702"/>
                  <a:pt x="6962550" y="1262042"/>
                  <a:pt x="6967986" y="1259850"/>
                </a:cubicBezTo>
                <a:lnTo>
                  <a:pt x="6977939" y="1257936"/>
                </a:lnTo>
                <a:lnTo>
                  <a:pt x="6980021" y="1249997"/>
                </a:lnTo>
                <a:lnTo>
                  <a:pt x="6969027" y="1247558"/>
                </a:lnTo>
                <a:cubicBezTo>
                  <a:pt x="6945998" y="1236855"/>
                  <a:pt x="6929839" y="1211799"/>
                  <a:pt x="6929839" y="1182596"/>
                </a:cubicBezTo>
                <a:cubicBezTo>
                  <a:pt x="6929839" y="1143658"/>
                  <a:pt x="6958566" y="1112093"/>
                  <a:pt x="6994003" y="1112093"/>
                </a:cubicBezTo>
                <a:close/>
                <a:moveTo>
                  <a:pt x="653604" y="1024447"/>
                </a:moveTo>
                <a:cubicBezTo>
                  <a:pt x="689041" y="1024447"/>
                  <a:pt x="717768" y="1056013"/>
                  <a:pt x="717768" y="1094951"/>
                </a:cubicBezTo>
                <a:cubicBezTo>
                  <a:pt x="717768" y="1124154"/>
                  <a:pt x="701609" y="1149210"/>
                  <a:pt x="678580" y="1159913"/>
                </a:cubicBezTo>
                <a:lnTo>
                  <a:pt x="667586" y="1162352"/>
                </a:lnTo>
                <a:lnTo>
                  <a:pt x="669669" y="1170290"/>
                </a:lnTo>
                <a:lnTo>
                  <a:pt x="679621" y="1172205"/>
                </a:lnTo>
                <a:cubicBezTo>
                  <a:pt x="687775" y="1175493"/>
                  <a:pt x="694105" y="1182085"/>
                  <a:pt x="696761" y="1190221"/>
                </a:cubicBezTo>
                <a:lnTo>
                  <a:pt x="696945" y="1191386"/>
                </a:lnTo>
                <a:lnTo>
                  <a:pt x="732470" y="1317733"/>
                </a:lnTo>
                <a:cubicBezTo>
                  <a:pt x="734170" y="1323778"/>
                  <a:pt x="730405" y="1329992"/>
                  <a:pt x="724062" y="1331611"/>
                </a:cubicBezTo>
                <a:lnTo>
                  <a:pt x="724062" y="1331612"/>
                </a:lnTo>
                <a:cubicBezTo>
                  <a:pt x="717719" y="1333232"/>
                  <a:pt x="711199" y="1329644"/>
                  <a:pt x="709499" y="1323599"/>
                </a:cubicBezTo>
                <a:lnTo>
                  <a:pt x="698123" y="1283137"/>
                </a:lnTo>
                <a:lnTo>
                  <a:pt x="698123" y="1296115"/>
                </a:lnTo>
                <a:cubicBezTo>
                  <a:pt x="698123" y="1300102"/>
                  <a:pt x="697275" y="1303899"/>
                  <a:pt x="695742" y="1307353"/>
                </a:cubicBezTo>
                <a:lnTo>
                  <a:pt x="695001" y="1308400"/>
                </a:lnTo>
                <a:lnTo>
                  <a:pt x="684341" y="1431326"/>
                </a:lnTo>
                <a:lnTo>
                  <a:pt x="660423" y="1431326"/>
                </a:lnTo>
                <a:lnTo>
                  <a:pt x="653604" y="1352697"/>
                </a:lnTo>
                <a:lnTo>
                  <a:pt x="646785" y="1431326"/>
                </a:lnTo>
                <a:lnTo>
                  <a:pt x="622867" y="1431326"/>
                </a:lnTo>
                <a:lnTo>
                  <a:pt x="612207" y="1308400"/>
                </a:lnTo>
                <a:lnTo>
                  <a:pt x="611466" y="1307353"/>
                </a:lnTo>
                <a:cubicBezTo>
                  <a:pt x="609933" y="1303899"/>
                  <a:pt x="609085" y="1300102"/>
                  <a:pt x="609085" y="1296115"/>
                </a:cubicBezTo>
                <a:lnTo>
                  <a:pt x="609085" y="1282539"/>
                </a:lnTo>
                <a:lnTo>
                  <a:pt x="597683" y="1323092"/>
                </a:lnTo>
                <a:cubicBezTo>
                  <a:pt x="595983" y="1329138"/>
                  <a:pt x="589463" y="1332725"/>
                  <a:pt x="583120" y="1331105"/>
                </a:cubicBezTo>
                <a:cubicBezTo>
                  <a:pt x="576777" y="1329485"/>
                  <a:pt x="573013" y="1323272"/>
                  <a:pt x="574712" y="1317226"/>
                </a:cubicBezTo>
                <a:lnTo>
                  <a:pt x="610620" y="1189518"/>
                </a:lnTo>
                <a:cubicBezTo>
                  <a:pt x="611045" y="1188006"/>
                  <a:pt x="611771" y="1186648"/>
                  <a:pt x="612720" y="1185488"/>
                </a:cubicBezTo>
                <a:lnTo>
                  <a:pt x="612917" y="1185324"/>
                </a:lnTo>
                <a:lnTo>
                  <a:pt x="614259" y="1182665"/>
                </a:lnTo>
                <a:cubicBezTo>
                  <a:pt x="617525" y="1178057"/>
                  <a:pt x="622151" y="1174396"/>
                  <a:pt x="627587" y="1172205"/>
                </a:cubicBezTo>
                <a:lnTo>
                  <a:pt x="637540" y="1170290"/>
                </a:lnTo>
                <a:lnTo>
                  <a:pt x="639622" y="1162352"/>
                </a:lnTo>
                <a:lnTo>
                  <a:pt x="628628" y="1159913"/>
                </a:lnTo>
                <a:cubicBezTo>
                  <a:pt x="605599" y="1149210"/>
                  <a:pt x="589440" y="1124154"/>
                  <a:pt x="589440" y="1094951"/>
                </a:cubicBezTo>
                <a:cubicBezTo>
                  <a:pt x="589440" y="1056013"/>
                  <a:pt x="618168" y="1024447"/>
                  <a:pt x="653604" y="1024447"/>
                </a:cubicBezTo>
                <a:close/>
                <a:moveTo>
                  <a:pt x="2351367" y="1024399"/>
                </a:moveTo>
                <a:cubicBezTo>
                  <a:pt x="2386802" y="1024399"/>
                  <a:pt x="2415530" y="1055965"/>
                  <a:pt x="2415530" y="1094903"/>
                </a:cubicBezTo>
                <a:cubicBezTo>
                  <a:pt x="2415530" y="1124105"/>
                  <a:pt x="2399371" y="1149162"/>
                  <a:pt x="2376343" y="1159864"/>
                </a:cubicBezTo>
                <a:lnTo>
                  <a:pt x="2365349" y="1162304"/>
                </a:lnTo>
                <a:lnTo>
                  <a:pt x="2367431" y="1170242"/>
                </a:lnTo>
                <a:lnTo>
                  <a:pt x="2377383" y="1172157"/>
                </a:lnTo>
                <a:cubicBezTo>
                  <a:pt x="2385538" y="1175444"/>
                  <a:pt x="2391867" y="1182037"/>
                  <a:pt x="2394524" y="1190173"/>
                </a:cubicBezTo>
                <a:lnTo>
                  <a:pt x="2394708" y="1191338"/>
                </a:lnTo>
                <a:lnTo>
                  <a:pt x="2430231" y="1317685"/>
                </a:lnTo>
                <a:lnTo>
                  <a:pt x="2421825" y="1331563"/>
                </a:lnTo>
                <a:lnTo>
                  <a:pt x="2412801" y="1330431"/>
                </a:lnTo>
                <a:cubicBezTo>
                  <a:pt x="2410168" y="1328981"/>
                  <a:pt x="2408112" y="1326573"/>
                  <a:pt x="2407261" y="1323550"/>
                </a:cubicBezTo>
                <a:lnTo>
                  <a:pt x="2395885" y="1283088"/>
                </a:lnTo>
                <a:lnTo>
                  <a:pt x="2395885" y="1296067"/>
                </a:lnTo>
                <a:cubicBezTo>
                  <a:pt x="2395885" y="1300053"/>
                  <a:pt x="2395038" y="1303850"/>
                  <a:pt x="2393504" y="1307304"/>
                </a:cubicBezTo>
                <a:lnTo>
                  <a:pt x="2392764" y="1308351"/>
                </a:lnTo>
                <a:lnTo>
                  <a:pt x="2382102" y="1431277"/>
                </a:lnTo>
                <a:lnTo>
                  <a:pt x="2358187" y="1431277"/>
                </a:lnTo>
                <a:lnTo>
                  <a:pt x="2351367" y="1352649"/>
                </a:lnTo>
                <a:lnTo>
                  <a:pt x="2344550" y="1431277"/>
                </a:lnTo>
                <a:lnTo>
                  <a:pt x="2320630" y="1431277"/>
                </a:lnTo>
                <a:lnTo>
                  <a:pt x="2309969" y="1308352"/>
                </a:lnTo>
                <a:lnTo>
                  <a:pt x="2309229" y="1307304"/>
                </a:lnTo>
                <a:cubicBezTo>
                  <a:pt x="2307696" y="1303850"/>
                  <a:pt x="2306848" y="1300053"/>
                  <a:pt x="2306848" y="1296067"/>
                </a:cubicBezTo>
                <a:lnTo>
                  <a:pt x="2306848" y="1282491"/>
                </a:lnTo>
                <a:lnTo>
                  <a:pt x="2295444" y="1323044"/>
                </a:lnTo>
                <a:cubicBezTo>
                  <a:pt x="2293747" y="1329089"/>
                  <a:pt x="2287226" y="1332676"/>
                  <a:pt x="2280883" y="1331057"/>
                </a:cubicBezTo>
                <a:cubicBezTo>
                  <a:pt x="2274539" y="1329436"/>
                  <a:pt x="2270775" y="1323223"/>
                  <a:pt x="2272475" y="1317178"/>
                </a:cubicBezTo>
                <a:lnTo>
                  <a:pt x="2308384" y="1189469"/>
                </a:lnTo>
                <a:cubicBezTo>
                  <a:pt x="2308807" y="1187958"/>
                  <a:pt x="2309533" y="1186600"/>
                  <a:pt x="2310483" y="1185439"/>
                </a:cubicBezTo>
                <a:lnTo>
                  <a:pt x="2310679" y="1185276"/>
                </a:lnTo>
                <a:lnTo>
                  <a:pt x="2312023" y="1182617"/>
                </a:lnTo>
                <a:cubicBezTo>
                  <a:pt x="2315289" y="1178009"/>
                  <a:pt x="2319915" y="1174348"/>
                  <a:pt x="2325350" y="1172157"/>
                </a:cubicBezTo>
                <a:lnTo>
                  <a:pt x="2335301" y="1170242"/>
                </a:lnTo>
                <a:lnTo>
                  <a:pt x="2337385" y="1162304"/>
                </a:lnTo>
                <a:lnTo>
                  <a:pt x="2326391" y="1159864"/>
                </a:lnTo>
                <a:cubicBezTo>
                  <a:pt x="2303362" y="1149162"/>
                  <a:pt x="2287202" y="1124105"/>
                  <a:pt x="2287202" y="1094903"/>
                </a:cubicBezTo>
                <a:cubicBezTo>
                  <a:pt x="2287202" y="1055965"/>
                  <a:pt x="2315931" y="1024399"/>
                  <a:pt x="2351367" y="1024399"/>
                </a:cubicBezTo>
                <a:close/>
                <a:moveTo>
                  <a:pt x="6441913" y="1017211"/>
                </a:moveTo>
                <a:cubicBezTo>
                  <a:pt x="6477350" y="1017211"/>
                  <a:pt x="6506077" y="1048776"/>
                  <a:pt x="6506077" y="1087714"/>
                </a:cubicBezTo>
                <a:cubicBezTo>
                  <a:pt x="6506077" y="1116917"/>
                  <a:pt x="6489918" y="1141973"/>
                  <a:pt x="6466889" y="1152676"/>
                </a:cubicBezTo>
                <a:lnTo>
                  <a:pt x="6455895" y="1155116"/>
                </a:lnTo>
                <a:lnTo>
                  <a:pt x="6457978" y="1163053"/>
                </a:lnTo>
                <a:lnTo>
                  <a:pt x="6467930" y="1164969"/>
                </a:lnTo>
                <a:cubicBezTo>
                  <a:pt x="6476084" y="1168255"/>
                  <a:pt x="6482414" y="1174848"/>
                  <a:pt x="6485070" y="1182984"/>
                </a:cubicBezTo>
                <a:lnTo>
                  <a:pt x="6485255" y="1184149"/>
                </a:lnTo>
                <a:lnTo>
                  <a:pt x="6520779" y="1310496"/>
                </a:lnTo>
                <a:cubicBezTo>
                  <a:pt x="6522479" y="1316541"/>
                  <a:pt x="6518715" y="1322755"/>
                  <a:pt x="6512371" y="1324374"/>
                </a:cubicBezTo>
                <a:lnTo>
                  <a:pt x="6512371" y="1324375"/>
                </a:lnTo>
                <a:cubicBezTo>
                  <a:pt x="6506028" y="1325995"/>
                  <a:pt x="6499508" y="1322407"/>
                  <a:pt x="6497808" y="1316362"/>
                </a:cubicBezTo>
                <a:lnTo>
                  <a:pt x="6486432" y="1275899"/>
                </a:lnTo>
                <a:lnTo>
                  <a:pt x="6486432" y="1288879"/>
                </a:lnTo>
                <a:cubicBezTo>
                  <a:pt x="6486432" y="1292864"/>
                  <a:pt x="6485584" y="1296662"/>
                  <a:pt x="6484051" y="1300116"/>
                </a:cubicBezTo>
                <a:lnTo>
                  <a:pt x="6483310" y="1301163"/>
                </a:lnTo>
                <a:lnTo>
                  <a:pt x="6472650" y="1424088"/>
                </a:lnTo>
                <a:lnTo>
                  <a:pt x="6448732" y="1424088"/>
                </a:lnTo>
                <a:lnTo>
                  <a:pt x="6441913" y="1345460"/>
                </a:lnTo>
                <a:lnTo>
                  <a:pt x="6435094" y="1424088"/>
                </a:lnTo>
                <a:lnTo>
                  <a:pt x="6411176" y="1424088"/>
                </a:lnTo>
                <a:lnTo>
                  <a:pt x="6400516" y="1301163"/>
                </a:lnTo>
                <a:lnTo>
                  <a:pt x="6399775" y="1300116"/>
                </a:lnTo>
                <a:cubicBezTo>
                  <a:pt x="6398242" y="1296662"/>
                  <a:pt x="6397394" y="1292864"/>
                  <a:pt x="6397394" y="1288879"/>
                </a:cubicBezTo>
                <a:lnTo>
                  <a:pt x="6397394" y="1275303"/>
                </a:lnTo>
                <a:lnTo>
                  <a:pt x="6385992" y="1315856"/>
                </a:lnTo>
                <a:lnTo>
                  <a:pt x="6371429" y="1323868"/>
                </a:lnTo>
                <a:lnTo>
                  <a:pt x="6364209" y="1318588"/>
                </a:lnTo>
                <a:cubicBezTo>
                  <a:pt x="6362688" y="1316077"/>
                  <a:pt x="6362172" y="1313012"/>
                  <a:pt x="6363021" y="1309990"/>
                </a:cubicBezTo>
                <a:lnTo>
                  <a:pt x="6398929" y="1182280"/>
                </a:lnTo>
                <a:cubicBezTo>
                  <a:pt x="6399354" y="1180769"/>
                  <a:pt x="6400080" y="1179412"/>
                  <a:pt x="6401029" y="1178250"/>
                </a:cubicBezTo>
                <a:lnTo>
                  <a:pt x="6401226" y="1178087"/>
                </a:lnTo>
                <a:lnTo>
                  <a:pt x="6402568" y="1175428"/>
                </a:lnTo>
                <a:cubicBezTo>
                  <a:pt x="6405834" y="1170821"/>
                  <a:pt x="6410460" y="1167160"/>
                  <a:pt x="6415896" y="1164969"/>
                </a:cubicBezTo>
                <a:lnTo>
                  <a:pt x="6425849" y="1163053"/>
                </a:lnTo>
                <a:lnTo>
                  <a:pt x="6427931" y="1155116"/>
                </a:lnTo>
                <a:lnTo>
                  <a:pt x="6416937" y="1152676"/>
                </a:lnTo>
                <a:cubicBezTo>
                  <a:pt x="6393908" y="1141973"/>
                  <a:pt x="6377749" y="1116917"/>
                  <a:pt x="6377749" y="1087714"/>
                </a:cubicBezTo>
                <a:cubicBezTo>
                  <a:pt x="6377749" y="1048776"/>
                  <a:pt x="6406476" y="1017211"/>
                  <a:pt x="6441913" y="1017211"/>
                </a:cubicBezTo>
                <a:close/>
                <a:moveTo>
                  <a:pt x="5001303" y="1017211"/>
                </a:moveTo>
                <a:cubicBezTo>
                  <a:pt x="5036741" y="1017211"/>
                  <a:pt x="5065467" y="1048776"/>
                  <a:pt x="5065467" y="1087714"/>
                </a:cubicBezTo>
                <a:cubicBezTo>
                  <a:pt x="5065467" y="1116917"/>
                  <a:pt x="5049308" y="1141973"/>
                  <a:pt x="5026281" y="1152676"/>
                </a:cubicBezTo>
                <a:lnTo>
                  <a:pt x="5015286" y="1155116"/>
                </a:lnTo>
                <a:lnTo>
                  <a:pt x="5017367" y="1163053"/>
                </a:lnTo>
                <a:lnTo>
                  <a:pt x="5027320" y="1164969"/>
                </a:lnTo>
                <a:cubicBezTo>
                  <a:pt x="5035475" y="1168255"/>
                  <a:pt x="5041804" y="1174848"/>
                  <a:pt x="5044460" y="1182984"/>
                </a:cubicBezTo>
                <a:lnTo>
                  <a:pt x="5044644" y="1184149"/>
                </a:lnTo>
                <a:lnTo>
                  <a:pt x="5080169" y="1310496"/>
                </a:lnTo>
                <a:cubicBezTo>
                  <a:pt x="5081868" y="1316541"/>
                  <a:pt x="5078105" y="1322755"/>
                  <a:pt x="5071762" y="1324374"/>
                </a:cubicBezTo>
                <a:lnTo>
                  <a:pt x="5071762" y="1324375"/>
                </a:lnTo>
                <a:cubicBezTo>
                  <a:pt x="5065418" y="1325995"/>
                  <a:pt x="5058898" y="1322407"/>
                  <a:pt x="5057199" y="1316362"/>
                </a:cubicBezTo>
                <a:lnTo>
                  <a:pt x="5045823" y="1275899"/>
                </a:lnTo>
                <a:lnTo>
                  <a:pt x="5045823" y="1288879"/>
                </a:lnTo>
                <a:cubicBezTo>
                  <a:pt x="5045823" y="1292865"/>
                  <a:pt x="5044974" y="1296662"/>
                  <a:pt x="5043442" y="1300116"/>
                </a:cubicBezTo>
                <a:lnTo>
                  <a:pt x="5042701" y="1301163"/>
                </a:lnTo>
                <a:lnTo>
                  <a:pt x="5032040" y="1424088"/>
                </a:lnTo>
                <a:lnTo>
                  <a:pt x="5008122" y="1424088"/>
                </a:lnTo>
                <a:lnTo>
                  <a:pt x="5001303" y="1345460"/>
                </a:lnTo>
                <a:lnTo>
                  <a:pt x="4994484" y="1424088"/>
                </a:lnTo>
                <a:lnTo>
                  <a:pt x="4970567" y="1424088"/>
                </a:lnTo>
                <a:lnTo>
                  <a:pt x="4959905" y="1301163"/>
                </a:lnTo>
                <a:lnTo>
                  <a:pt x="4959165" y="1300116"/>
                </a:lnTo>
                <a:cubicBezTo>
                  <a:pt x="4957633" y="1296662"/>
                  <a:pt x="4956783" y="1292865"/>
                  <a:pt x="4956783" y="1288879"/>
                </a:cubicBezTo>
                <a:lnTo>
                  <a:pt x="4956783" y="1275303"/>
                </a:lnTo>
                <a:lnTo>
                  <a:pt x="4945381" y="1315856"/>
                </a:lnTo>
                <a:lnTo>
                  <a:pt x="4930819" y="1323868"/>
                </a:lnTo>
                <a:lnTo>
                  <a:pt x="4923600" y="1318588"/>
                </a:lnTo>
                <a:cubicBezTo>
                  <a:pt x="4922078" y="1316077"/>
                  <a:pt x="4921562" y="1313012"/>
                  <a:pt x="4922411" y="1309990"/>
                </a:cubicBezTo>
                <a:lnTo>
                  <a:pt x="4958319" y="1182280"/>
                </a:lnTo>
                <a:cubicBezTo>
                  <a:pt x="4958745" y="1180769"/>
                  <a:pt x="4959470" y="1179412"/>
                  <a:pt x="4960419" y="1178250"/>
                </a:cubicBezTo>
                <a:lnTo>
                  <a:pt x="4960616" y="1178087"/>
                </a:lnTo>
                <a:lnTo>
                  <a:pt x="4961958" y="1175428"/>
                </a:lnTo>
                <a:cubicBezTo>
                  <a:pt x="4965225" y="1170821"/>
                  <a:pt x="4969851" y="1167160"/>
                  <a:pt x="4975287" y="1164969"/>
                </a:cubicBezTo>
                <a:lnTo>
                  <a:pt x="4985239" y="1163053"/>
                </a:lnTo>
                <a:lnTo>
                  <a:pt x="4987321" y="1155116"/>
                </a:lnTo>
                <a:lnTo>
                  <a:pt x="4976327" y="1152676"/>
                </a:lnTo>
                <a:cubicBezTo>
                  <a:pt x="4953299" y="1141973"/>
                  <a:pt x="4937141" y="1116917"/>
                  <a:pt x="4937141" y="1087714"/>
                </a:cubicBezTo>
                <a:cubicBezTo>
                  <a:pt x="4937141" y="1048776"/>
                  <a:pt x="4965866" y="1017211"/>
                  <a:pt x="5001303" y="1017211"/>
                </a:cubicBezTo>
                <a:close/>
                <a:moveTo>
                  <a:pt x="9961490" y="999947"/>
                </a:moveTo>
                <a:cubicBezTo>
                  <a:pt x="9996927" y="999947"/>
                  <a:pt x="10025654" y="1031512"/>
                  <a:pt x="10025654" y="1070450"/>
                </a:cubicBezTo>
                <a:cubicBezTo>
                  <a:pt x="10025654" y="1099654"/>
                  <a:pt x="10009495" y="1124710"/>
                  <a:pt x="9986465" y="1135413"/>
                </a:cubicBezTo>
                <a:lnTo>
                  <a:pt x="9975472" y="1137852"/>
                </a:lnTo>
                <a:lnTo>
                  <a:pt x="9977554" y="1145790"/>
                </a:lnTo>
                <a:lnTo>
                  <a:pt x="9987507" y="1147705"/>
                </a:lnTo>
                <a:cubicBezTo>
                  <a:pt x="9995661" y="1150992"/>
                  <a:pt x="10001991" y="1157585"/>
                  <a:pt x="10004647" y="1165721"/>
                </a:cubicBezTo>
                <a:lnTo>
                  <a:pt x="10004831" y="1166886"/>
                </a:lnTo>
                <a:lnTo>
                  <a:pt x="10040356" y="1293233"/>
                </a:lnTo>
                <a:cubicBezTo>
                  <a:pt x="10042056" y="1299278"/>
                  <a:pt x="10038291" y="1305492"/>
                  <a:pt x="10031948" y="1307112"/>
                </a:cubicBezTo>
                <a:lnTo>
                  <a:pt x="10031948" y="1307112"/>
                </a:lnTo>
                <a:cubicBezTo>
                  <a:pt x="10025605" y="1308732"/>
                  <a:pt x="10019085" y="1305144"/>
                  <a:pt x="10017385" y="1299099"/>
                </a:cubicBezTo>
                <a:lnTo>
                  <a:pt x="10006008" y="1258637"/>
                </a:lnTo>
                <a:lnTo>
                  <a:pt x="10006008" y="1271616"/>
                </a:lnTo>
                <a:cubicBezTo>
                  <a:pt x="10006008" y="1275602"/>
                  <a:pt x="10005161" y="1279399"/>
                  <a:pt x="10003628" y="1282853"/>
                </a:cubicBezTo>
                <a:lnTo>
                  <a:pt x="10002887" y="1283900"/>
                </a:lnTo>
                <a:lnTo>
                  <a:pt x="9992227" y="1406827"/>
                </a:lnTo>
                <a:lnTo>
                  <a:pt x="9968309" y="1406827"/>
                </a:lnTo>
                <a:lnTo>
                  <a:pt x="9961490" y="1328198"/>
                </a:lnTo>
                <a:lnTo>
                  <a:pt x="9954671" y="1406827"/>
                </a:lnTo>
                <a:lnTo>
                  <a:pt x="9930753" y="1406827"/>
                </a:lnTo>
                <a:lnTo>
                  <a:pt x="9920093" y="1283900"/>
                </a:lnTo>
                <a:lnTo>
                  <a:pt x="9919352" y="1282853"/>
                </a:lnTo>
                <a:cubicBezTo>
                  <a:pt x="9917819" y="1279399"/>
                  <a:pt x="9916971" y="1275602"/>
                  <a:pt x="9916971" y="1271616"/>
                </a:cubicBezTo>
                <a:lnTo>
                  <a:pt x="9916971" y="1258039"/>
                </a:lnTo>
                <a:lnTo>
                  <a:pt x="9905569" y="1298593"/>
                </a:lnTo>
                <a:cubicBezTo>
                  <a:pt x="9903869" y="1304638"/>
                  <a:pt x="9897349" y="1308225"/>
                  <a:pt x="9891006" y="1306606"/>
                </a:cubicBezTo>
                <a:lnTo>
                  <a:pt x="9891006" y="1306605"/>
                </a:lnTo>
                <a:cubicBezTo>
                  <a:pt x="9884663" y="1304986"/>
                  <a:pt x="9880898" y="1298772"/>
                  <a:pt x="9882598" y="1292726"/>
                </a:cubicBezTo>
                <a:lnTo>
                  <a:pt x="9918506" y="1165017"/>
                </a:lnTo>
                <a:cubicBezTo>
                  <a:pt x="9918930" y="1163506"/>
                  <a:pt x="9919657" y="1162148"/>
                  <a:pt x="9920606" y="1160987"/>
                </a:cubicBezTo>
                <a:lnTo>
                  <a:pt x="9920803" y="1160824"/>
                </a:lnTo>
                <a:lnTo>
                  <a:pt x="9922145" y="1158164"/>
                </a:lnTo>
                <a:cubicBezTo>
                  <a:pt x="9925411" y="1153557"/>
                  <a:pt x="9930037" y="1149896"/>
                  <a:pt x="9935473" y="1147705"/>
                </a:cubicBezTo>
                <a:lnTo>
                  <a:pt x="9945425" y="1145790"/>
                </a:lnTo>
                <a:lnTo>
                  <a:pt x="9947508" y="1137852"/>
                </a:lnTo>
                <a:lnTo>
                  <a:pt x="9936514" y="1135413"/>
                </a:lnTo>
                <a:cubicBezTo>
                  <a:pt x="9913485" y="1124710"/>
                  <a:pt x="9897326" y="1099654"/>
                  <a:pt x="9897326" y="1070450"/>
                </a:cubicBezTo>
                <a:cubicBezTo>
                  <a:pt x="9897326" y="1031512"/>
                  <a:pt x="9926053" y="999947"/>
                  <a:pt x="9961490" y="999947"/>
                </a:cubicBezTo>
                <a:close/>
                <a:moveTo>
                  <a:pt x="10858637" y="965444"/>
                </a:moveTo>
                <a:cubicBezTo>
                  <a:pt x="10894074" y="965444"/>
                  <a:pt x="10922801" y="997009"/>
                  <a:pt x="10922801" y="1035947"/>
                </a:cubicBezTo>
                <a:cubicBezTo>
                  <a:pt x="10922801" y="1065150"/>
                  <a:pt x="10906642" y="1090206"/>
                  <a:pt x="10883612" y="1100909"/>
                </a:cubicBezTo>
                <a:lnTo>
                  <a:pt x="10872619" y="1103348"/>
                </a:lnTo>
                <a:lnTo>
                  <a:pt x="10874701" y="1111287"/>
                </a:lnTo>
                <a:lnTo>
                  <a:pt x="10884654" y="1113201"/>
                </a:lnTo>
                <a:cubicBezTo>
                  <a:pt x="10892808" y="1116489"/>
                  <a:pt x="10899138" y="1123081"/>
                  <a:pt x="10901794" y="1131217"/>
                </a:cubicBezTo>
                <a:lnTo>
                  <a:pt x="10901978" y="1132382"/>
                </a:lnTo>
                <a:lnTo>
                  <a:pt x="10937503" y="1258730"/>
                </a:lnTo>
                <a:cubicBezTo>
                  <a:pt x="10939203" y="1264775"/>
                  <a:pt x="10935438" y="1270988"/>
                  <a:pt x="10929095" y="1272608"/>
                </a:cubicBezTo>
                <a:cubicBezTo>
                  <a:pt x="10922752" y="1274228"/>
                  <a:pt x="10916232" y="1270641"/>
                  <a:pt x="10914532" y="1264596"/>
                </a:cubicBezTo>
                <a:lnTo>
                  <a:pt x="10903155" y="1224134"/>
                </a:lnTo>
                <a:lnTo>
                  <a:pt x="10903155" y="1237113"/>
                </a:lnTo>
                <a:cubicBezTo>
                  <a:pt x="10903155" y="1241099"/>
                  <a:pt x="10902308" y="1244896"/>
                  <a:pt x="10900775" y="1248350"/>
                </a:cubicBezTo>
                <a:lnTo>
                  <a:pt x="10900034" y="1249397"/>
                </a:lnTo>
                <a:lnTo>
                  <a:pt x="10889374" y="1372324"/>
                </a:lnTo>
                <a:lnTo>
                  <a:pt x="10865456" y="1372324"/>
                </a:lnTo>
                <a:lnTo>
                  <a:pt x="10858637" y="1293694"/>
                </a:lnTo>
                <a:lnTo>
                  <a:pt x="10851818" y="1372324"/>
                </a:lnTo>
                <a:lnTo>
                  <a:pt x="10827900" y="1372324"/>
                </a:lnTo>
                <a:lnTo>
                  <a:pt x="10817240" y="1249397"/>
                </a:lnTo>
                <a:lnTo>
                  <a:pt x="10816499" y="1248350"/>
                </a:lnTo>
                <a:cubicBezTo>
                  <a:pt x="10814966" y="1244896"/>
                  <a:pt x="10814118" y="1241099"/>
                  <a:pt x="10814118" y="1237113"/>
                </a:cubicBezTo>
                <a:lnTo>
                  <a:pt x="10814118" y="1223535"/>
                </a:lnTo>
                <a:lnTo>
                  <a:pt x="10802716" y="1264089"/>
                </a:lnTo>
                <a:cubicBezTo>
                  <a:pt x="10801016" y="1270134"/>
                  <a:pt x="10794496" y="1273722"/>
                  <a:pt x="10788153" y="1272102"/>
                </a:cubicBezTo>
                <a:cubicBezTo>
                  <a:pt x="10781810" y="1270482"/>
                  <a:pt x="10778045" y="1264269"/>
                  <a:pt x="10779745" y="1258223"/>
                </a:cubicBezTo>
                <a:lnTo>
                  <a:pt x="10815653" y="1130514"/>
                </a:lnTo>
                <a:cubicBezTo>
                  <a:pt x="10816077" y="1129003"/>
                  <a:pt x="10816804" y="1127645"/>
                  <a:pt x="10817753" y="1126484"/>
                </a:cubicBezTo>
                <a:lnTo>
                  <a:pt x="10817950" y="1126321"/>
                </a:lnTo>
                <a:lnTo>
                  <a:pt x="10819292" y="1123661"/>
                </a:lnTo>
                <a:cubicBezTo>
                  <a:pt x="10822558" y="1119054"/>
                  <a:pt x="10827184" y="1115393"/>
                  <a:pt x="10832620" y="1113201"/>
                </a:cubicBezTo>
                <a:lnTo>
                  <a:pt x="10842572" y="1111287"/>
                </a:lnTo>
                <a:lnTo>
                  <a:pt x="10844655" y="1103348"/>
                </a:lnTo>
                <a:lnTo>
                  <a:pt x="10833661" y="1100909"/>
                </a:lnTo>
                <a:cubicBezTo>
                  <a:pt x="10810632" y="1090206"/>
                  <a:pt x="10794473" y="1065150"/>
                  <a:pt x="10794473" y="1035947"/>
                </a:cubicBezTo>
                <a:cubicBezTo>
                  <a:pt x="10794473" y="997009"/>
                  <a:pt x="10823200" y="965444"/>
                  <a:pt x="10858637" y="965444"/>
                </a:cubicBezTo>
                <a:close/>
                <a:moveTo>
                  <a:pt x="8330360" y="875643"/>
                </a:moveTo>
                <a:cubicBezTo>
                  <a:pt x="8365797" y="875643"/>
                  <a:pt x="8394524" y="907208"/>
                  <a:pt x="8394524" y="946146"/>
                </a:cubicBezTo>
                <a:cubicBezTo>
                  <a:pt x="8394524" y="975349"/>
                  <a:pt x="8378365" y="1000406"/>
                  <a:pt x="8355335" y="1011109"/>
                </a:cubicBezTo>
                <a:lnTo>
                  <a:pt x="8344342" y="1013548"/>
                </a:lnTo>
                <a:lnTo>
                  <a:pt x="8346424" y="1021486"/>
                </a:lnTo>
                <a:lnTo>
                  <a:pt x="8356377" y="1023401"/>
                </a:lnTo>
                <a:cubicBezTo>
                  <a:pt x="8364531" y="1026688"/>
                  <a:pt x="8370861" y="1033281"/>
                  <a:pt x="8373517" y="1041417"/>
                </a:cubicBezTo>
                <a:lnTo>
                  <a:pt x="8373701" y="1042582"/>
                </a:lnTo>
                <a:lnTo>
                  <a:pt x="8409226" y="1168930"/>
                </a:lnTo>
                <a:cubicBezTo>
                  <a:pt x="8410926" y="1174975"/>
                  <a:pt x="8407161" y="1181188"/>
                  <a:pt x="8400818" y="1182808"/>
                </a:cubicBezTo>
                <a:cubicBezTo>
                  <a:pt x="8394475" y="1184428"/>
                  <a:pt x="8387955" y="1180840"/>
                  <a:pt x="8386255" y="1174796"/>
                </a:cubicBezTo>
                <a:lnTo>
                  <a:pt x="8374878" y="1134333"/>
                </a:lnTo>
                <a:lnTo>
                  <a:pt x="8374878" y="1147312"/>
                </a:lnTo>
                <a:cubicBezTo>
                  <a:pt x="8374878" y="1151298"/>
                  <a:pt x="8374031" y="1155096"/>
                  <a:pt x="8372498" y="1158550"/>
                </a:cubicBezTo>
                <a:lnTo>
                  <a:pt x="8371757" y="1159596"/>
                </a:lnTo>
                <a:lnTo>
                  <a:pt x="8361097" y="1282523"/>
                </a:lnTo>
                <a:lnTo>
                  <a:pt x="8337179" y="1282523"/>
                </a:lnTo>
                <a:lnTo>
                  <a:pt x="8330360" y="1203894"/>
                </a:lnTo>
                <a:lnTo>
                  <a:pt x="8323541" y="1282523"/>
                </a:lnTo>
                <a:lnTo>
                  <a:pt x="8299623" y="1282523"/>
                </a:lnTo>
                <a:lnTo>
                  <a:pt x="8288963" y="1159597"/>
                </a:lnTo>
                <a:lnTo>
                  <a:pt x="8288222" y="1158550"/>
                </a:lnTo>
                <a:cubicBezTo>
                  <a:pt x="8286689" y="1155096"/>
                  <a:pt x="8285841" y="1151298"/>
                  <a:pt x="8285841" y="1147312"/>
                </a:cubicBezTo>
                <a:lnTo>
                  <a:pt x="8285841" y="1133736"/>
                </a:lnTo>
                <a:lnTo>
                  <a:pt x="8274439" y="1174289"/>
                </a:lnTo>
                <a:cubicBezTo>
                  <a:pt x="8272739" y="1180334"/>
                  <a:pt x="8266219" y="1183922"/>
                  <a:pt x="8259876" y="1182302"/>
                </a:cubicBezTo>
                <a:lnTo>
                  <a:pt x="8259876" y="1182302"/>
                </a:lnTo>
                <a:cubicBezTo>
                  <a:pt x="8253533" y="1180682"/>
                  <a:pt x="8249768" y="1174468"/>
                  <a:pt x="8251468" y="1168423"/>
                </a:cubicBezTo>
                <a:lnTo>
                  <a:pt x="8287376" y="1040714"/>
                </a:lnTo>
                <a:cubicBezTo>
                  <a:pt x="8287800" y="1039202"/>
                  <a:pt x="8288527" y="1037845"/>
                  <a:pt x="8289476" y="1036683"/>
                </a:cubicBezTo>
                <a:lnTo>
                  <a:pt x="8289673" y="1036520"/>
                </a:lnTo>
                <a:lnTo>
                  <a:pt x="8291015" y="1033861"/>
                </a:lnTo>
                <a:cubicBezTo>
                  <a:pt x="8294281" y="1029253"/>
                  <a:pt x="8298907" y="1025593"/>
                  <a:pt x="8304343" y="1023401"/>
                </a:cubicBezTo>
                <a:lnTo>
                  <a:pt x="8314295" y="1021486"/>
                </a:lnTo>
                <a:lnTo>
                  <a:pt x="8316378" y="1013548"/>
                </a:lnTo>
                <a:lnTo>
                  <a:pt x="8305384" y="1011109"/>
                </a:lnTo>
                <a:cubicBezTo>
                  <a:pt x="8282355" y="1000406"/>
                  <a:pt x="8266196" y="975349"/>
                  <a:pt x="8266196" y="946146"/>
                </a:cubicBezTo>
                <a:cubicBezTo>
                  <a:pt x="8266196" y="907208"/>
                  <a:pt x="8294923" y="875643"/>
                  <a:pt x="8330360" y="875643"/>
                </a:cubicBezTo>
                <a:close/>
                <a:moveTo>
                  <a:pt x="2745635" y="845389"/>
                </a:moveTo>
                <a:cubicBezTo>
                  <a:pt x="2781071" y="845389"/>
                  <a:pt x="2809798" y="876955"/>
                  <a:pt x="2809798" y="915893"/>
                </a:cubicBezTo>
                <a:cubicBezTo>
                  <a:pt x="2809798" y="945096"/>
                  <a:pt x="2793639" y="970153"/>
                  <a:pt x="2770610" y="980855"/>
                </a:cubicBezTo>
                <a:lnTo>
                  <a:pt x="2759616" y="983294"/>
                </a:lnTo>
                <a:lnTo>
                  <a:pt x="2761698" y="991233"/>
                </a:lnTo>
                <a:lnTo>
                  <a:pt x="2771652" y="993148"/>
                </a:lnTo>
                <a:cubicBezTo>
                  <a:pt x="2779806" y="996435"/>
                  <a:pt x="2786136" y="1003027"/>
                  <a:pt x="2788791" y="1011163"/>
                </a:cubicBezTo>
                <a:lnTo>
                  <a:pt x="2788976" y="1012328"/>
                </a:lnTo>
                <a:lnTo>
                  <a:pt x="2824500" y="1138676"/>
                </a:lnTo>
                <a:cubicBezTo>
                  <a:pt x="2826200" y="1144721"/>
                  <a:pt x="2822436" y="1150935"/>
                  <a:pt x="2816092" y="1152554"/>
                </a:cubicBezTo>
                <a:lnTo>
                  <a:pt x="2816092" y="1152555"/>
                </a:lnTo>
                <a:cubicBezTo>
                  <a:pt x="2809749" y="1154175"/>
                  <a:pt x="2803230" y="1150587"/>
                  <a:pt x="2801529" y="1144542"/>
                </a:cubicBezTo>
                <a:lnTo>
                  <a:pt x="2790153" y="1104079"/>
                </a:lnTo>
                <a:lnTo>
                  <a:pt x="2790153" y="1117059"/>
                </a:lnTo>
                <a:cubicBezTo>
                  <a:pt x="2790153" y="1121045"/>
                  <a:pt x="2789306" y="1124842"/>
                  <a:pt x="2787772" y="1128295"/>
                </a:cubicBezTo>
                <a:lnTo>
                  <a:pt x="2787032" y="1129342"/>
                </a:lnTo>
                <a:lnTo>
                  <a:pt x="2776371" y="1252270"/>
                </a:lnTo>
                <a:lnTo>
                  <a:pt x="2752453" y="1252270"/>
                </a:lnTo>
                <a:lnTo>
                  <a:pt x="2745635" y="1173641"/>
                </a:lnTo>
                <a:lnTo>
                  <a:pt x="2738816" y="1252270"/>
                </a:lnTo>
                <a:lnTo>
                  <a:pt x="2714897" y="1252270"/>
                </a:lnTo>
                <a:lnTo>
                  <a:pt x="2704237" y="1129343"/>
                </a:lnTo>
                <a:lnTo>
                  <a:pt x="2703496" y="1128295"/>
                </a:lnTo>
                <a:cubicBezTo>
                  <a:pt x="2701964" y="1124842"/>
                  <a:pt x="2701116" y="1121045"/>
                  <a:pt x="2701116" y="1117059"/>
                </a:cubicBezTo>
                <a:lnTo>
                  <a:pt x="2701116" y="1103482"/>
                </a:lnTo>
                <a:lnTo>
                  <a:pt x="2689713" y="1144036"/>
                </a:lnTo>
                <a:cubicBezTo>
                  <a:pt x="2688014" y="1150081"/>
                  <a:pt x="2681493" y="1153668"/>
                  <a:pt x="2675150" y="1152048"/>
                </a:cubicBezTo>
                <a:lnTo>
                  <a:pt x="2675151" y="1152048"/>
                </a:lnTo>
                <a:cubicBezTo>
                  <a:pt x="2668807" y="1150428"/>
                  <a:pt x="2665042" y="1144215"/>
                  <a:pt x="2666743" y="1138169"/>
                </a:cubicBezTo>
                <a:lnTo>
                  <a:pt x="2702650" y="1010460"/>
                </a:lnTo>
                <a:cubicBezTo>
                  <a:pt x="2703075" y="1008949"/>
                  <a:pt x="2703801" y="1007591"/>
                  <a:pt x="2704750" y="1006430"/>
                </a:cubicBezTo>
                <a:lnTo>
                  <a:pt x="2704947" y="1006267"/>
                </a:lnTo>
                <a:lnTo>
                  <a:pt x="2706289" y="1003607"/>
                </a:lnTo>
                <a:cubicBezTo>
                  <a:pt x="2709555" y="998999"/>
                  <a:pt x="2714181" y="995339"/>
                  <a:pt x="2719618" y="993148"/>
                </a:cubicBezTo>
                <a:lnTo>
                  <a:pt x="2729569" y="991233"/>
                </a:lnTo>
                <a:lnTo>
                  <a:pt x="2731652" y="983294"/>
                </a:lnTo>
                <a:lnTo>
                  <a:pt x="2720658" y="980855"/>
                </a:lnTo>
                <a:cubicBezTo>
                  <a:pt x="2697629" y="970153"/>
                  <a:pt x="2681470" y="945096"/>
                  <a:pt x="2681470" y="915893"/>
                </a:cubicBezTo>
                <a:cubicBezTo>
                  <a:pt x="2681470" y="876955"/>
                  <a:pt x="2710197" y="845389"/>
                  <a:pt x="2745635" y="845389"/>
                </a:cubicBezTo>
                <a:close/>
                <a:moveTo>
                  <a:pt x="5915701" y="749783"/>
                </a:moveTo>
                <a:cubicBezTo>
                  <a:pt x="5951138" y="749783"/>
                  <a:pt x="5979865" y="781348"/>
                  <a:pt x="5979865" y="820286"/>
                </a:cubicBezTo>
                <a:cubicBezTo>
                  <a:pt x="5979865" y="849489"/>
                  <a:pt x="5963706" y="874548"/>
                  <a:pt x="5940677" y="885251"/>
                </a:cubicBezTo>
                <a:lnTo>
                  <a:pt x="5929683" y="887690"/>
                </a:lnTo>
                <a:lnTo>
                  <a:pt x="5931766" y="895629"/>
                </a:lnTo>
                <a:lnTo>
                  <a:pt x="5941718" y="897543"/>
                </a:lnTo>
                <a:cubicBezTo>
                  <a:pt x="5949872" y="900831"/>
                  <a:pt x="5956202" y="907423"/>
                  <a:pt x="5958858" y="915559"/>
                </a:cubicBezTo>
                <a:lnTo>
                  <a:pt x="5959043" y="916724"/>
                </a:lnTo>
                <a:lnTo>
                  <a:pt x="5994567" y="1043073"/>
                </a:lnTo>
                <a:cubicBezTo>
                  <a:pt x="5996267" y="1049118"/>
                  <a:pt x="5992503" y="1055331"/>
                  <a:pt x="5986159" y="1056952"/>
                </a:cubicBezTo>
                <a:lnTo>
                  <a:pt x="5986159" y="1056952"/>
                </a:lnTo>
                <a:cubicBezTo>
                  <a:pt x="5979816" y="1058571"/>
                  <a:pt x="5973296" y="1054984"/>
                  <a:pt x="5971596" y="1048938"/>
                </a:cubicBezTo>
                <a:lnTo>
                  <a:pt x="5960220" y="1008476"/>
                </a:lnTo>
                <a:lnTo>
                  <a:pt x="5960220" y="1021455"/>
                </a:lnTo>
                <a:cubicBezTo>
                  <a:pt x="5960220" y="1025442"/>
                  <a:pt x="5959372" y="1029238"/>
                  <a:pt x="5957839" y="1032692"/>
                </a:cubicBezTo>
                <a:lnTo>
                  <a:pt x="5957098" y="1033739"/>
                </a:lnTo>
                <a:lnTo>
                  <a:pt x="5946438" y="1156666"/>
                </a:lnTo>
                <a:lnTo>
                  <a:pt x="5922520" y="1156666"/>
                </a:lnTo>
                <a:lnTo>
                  <a:pt x="5915701" y="1078038"/>
                </a:lnTo>
                <a:lnTo>
                  <a:pt x="5908882" y="1156666"/>
                </a:lnTo>
                <a:lnTo>
                  <a:pt x="5884964" y="1156666"/>
                </a:lnTo>
                <a:lnTo>
                  <a:pt x="5874304" y="1033739"/>
                </a:lnTo>
                <a:lnTo>
                  <a:pt x="5873563" y="1032692"/>
                </a:lnTo>
                <a:cubicBezTo>
                  <a:pt x="5872030" y="1029238"/>
                  <a:pt x="5871182" y="1025442"/>
                  <a:pt x="5871182" y="1021455"/>
                </a:cubicBezTo>
                <a:lnTo>
                  <a:pt x="5871182" y="1007879"/>
                </a:lnTo>
                <a:lnTo>
                  <a:pt x="5859780" y="1048432"/>
                </a:lnTo>
                <a:cubicBezTo>
                  <a:pt x="5858930" y="1051455"/>
                  <a:pt x="5856875" y="1053863"/>
                  <a:pt x="5854240" y="1055313"/>
                </a:cubicBezTo>
                <a:lnTo>
                  <a:pt x="5845217" y="1056445"/>
                </a:lnTo>
                <a:lnTo>
                  <a:pt x="5836809" y="1042566"/>
                </a:lnTo>
                <a:lnTo>
                  <a:pt x="5872717" y="914856"/>
                </a:lnTo>
                <a:cubicBezTo>
                  <a:pt x="5873142" y="913345"/>
                  <a:pt x="5873868" y="911987"/>
                  <a:pt x="5874817" y="910826"/>
                </a:cubicBezTo>
                <a:lnTo>
                  <a:pt x="5875014" y="910662"/>
                </a:lnTo>
                <a:lnTo>
                  <a:pt x="5876356" y="908003"/>
                </a:lnTo>
                <a:cubicBezTo>
                  <a:pt x="5879622" y="903396"/>
                  <a:pt x="5884248" y="899734"/>
                  <a:pt x="5889684" y="897543"/>
                </a:cubicBezTo>
                <a:lnTo>
                  <a:pt x="5899637" y="895629"/>
                </a:lnTo>
                <a:lnTo>
                  <a:pt x="5901719" y="887690"/>
                </a:lnTo>
                <a:lnTo>
                  <a:pt x="5890725" y="885251"/>
                </a:lnTo>
                <a:cubicBezTo>
                  <a:pt x="5867696" y="874548"/>
                  <a:pt x="5851537" y="849489"/>
                  <a:pt x="5851537" y="820286"/>
                </a:cubicBezTo>
                <a:cubicBezTo>
                  <a:pt x="5851537" y="781348"/>
                  <a:pt x="5880264" y="749783"/>
                  <a:pt x="5915701" y="749783"/>
                </a:cubicBezTo>
                <a:close/>
                <a:moveTo>
                  <a:pt x="4475091" y="749783"/>
                </a:moveTo>
                <a:cubicBezTo>
                  <a:pt x="4510527" y="749783"/>
                  <a:pt x="4539255" y="781348"/>
                  <a:pt x="4539255" y="820286"/>
                </a:cubicBezTo>
                <a:cubicBezTo>
                  <a:pt x="4539255" y="849489"/>
                  <a:pt x="4523096" y="874548"/>
                  <a:pt x="4500066" y="885251"/>
                </a:cubicBezTo>
                <a:lnTo>
                  <a:pt x="4489073" y="887690"/>
                </a:lnTo>
                <a:lnTo>
                  <a:pt x="4491155" y="895629"/>
                </a:lnTo>
                <a:lnTo>
                  <a:pt x="4501108" y="897543"/>
                </a:lnTo>
                <a:cubicBezTo>
                  <a:pt x="4509262" y="900831"/>
                  <a:pt x="4515591" y="907423"/>
                  <a:pt x="4518248" y="915560"/>
                </a:cubicBezTo>
                <a:lnTo>
                  <a:pt x="4518432" y="916724"/>
                </a:lnTo>
                <a:lnTo>
                  <a:pt x="4553957" y="1043073"/>
                </a:lnTo>
                <a:cubicBezTo>
                  <a:pt x="4555656" y="1049118"/>
                  <a:pt x="4551892" y="1055331"/>
                  <a:pt x="4545549" y="1056952"/>
                </a:cubicBezTo>
                <a:lnTo>
                  <a:pt x="4545549" y="1056952"/>
                </a:lnTo>
                <a:cubicBezTo>
                  <a:pt x="4539206" y="1058571"/>
                  <a:pt x="4532686" y="1054984"/>
                  <a:pt x="4530986" y="1048939"/>
                </a:cubicBezTo>
                <a:lnTo>
                  <a:pt x="4519609" y="1008476"/>
                </a:lnTo>
                <a:lnTo>
                  <a:pt x="4519609" y="1021455"/>
                </a:lnTo>
                <a:cubicBezTo>
                  <a:pt x="4519609" y="1025442"/>
                  <a:pt x="4518761" y="1029239"/>
                  <a:pt x="4517229" y="1032692"/>
                </a:cubicBezTo>
                <a:lnTo>
                  <a:pt x="4516487" y="1033739"/>
                </a:lnTo>
                <a:lnTo>
                  <a:pt x="4505828" y="1156666"/>
                </a:lnTo>
                <a:lnTo>
                  <a:pt x="4481910" y="1156666"/>
                </a:lnTo>
                <a:lnTo>
                  <a:pt x="4475091" y="1078038"/>
                </a:lnTo>
                <a:lnTo>
                  <a:pt x="4468271" y="1156666"/>
                </a:lnTo>
                <a:lnTo>
                  <a:pt x="4444355" y="1156666"/>
                </a:lnTo>
                <a:lnTo>
                  <a:pt x="4433693" y="1033740"/>
                </a:lnTo>
                <a:lnTo>
                  <a:pt x="4432953" y="1032692"/>
                </a:lnTo>
                <a:cubicBezTo>
                  <a:pt x="4431422" y="1029239"/>
                  <a:pt x="4430573" y="1025442"/>
                  <a:pt x="4430573" y="1021455"/>
                </a:cubicBezTo>
                <a:lnTo>
                  <a:pt x="4430573" y="1007879"/>
                </a:lnTo>
                <a:lnTo>
                  <a:pt x="4419169" y="1048432"/>
                </a:lnTo>
                <a:cubicBezTo>
                  <a:pt x="4417470" y="1054477"/>
                  <a:pt x="4410951" y="1058065"/>
                  <a:pt x="4404606" y="1056445"/>
                </a:cubicBezTo>
                <a:cubicBezTo>
                  <a:pt x="4398264" y="1054825"/>
                  <a:pt x="4394500" y="1048612"/>
                  <a:pt x="4396198" y="1042566"/>
                </a:cubicBezTo>
                <a:lnTo>
                  <a:pt x="4432106" y="914856"/>
                </a:lnTo>
                <a:cubicBezTo>
                  <a:pt x="4432531" y="913345"/>
                  <a:pt x="4433258" y="911987"/>
                  <a:pt x="4434207" y="910826"/>
                </a:cubicBezTo>
                <a:lnTo>
                  <a:pt x="4434403" y="910663"/>
                </a:lnTo>
                <a:lnTo>
                  <a:pt x="4435747" y="908003"/>
                </a:lnTo>
                <a:cubicBezTo>
                  <a:pt x="4439011" y="903396"/>
                  <a:pt x="4443636" y="899734"/>
                  <a:pt x="4449073" y="897543"/>
                </a:cubicBezTo>
                <a:lnTo>
                  <a:pt x="4459026" y="895629"/>
                </a:lnTo>
                <a:lnTo>
                  <a:pt x="4461109" y="887690"/>
                </a:lnTo>
                <a:lnTo>
                  <a:pt x="4450116" y="885251"/>
                </a:lnTo>
                <a:cubicBezTo>
                  <a:pt x="4427086" y="874548"/>
                  <a:pt x="4410927" y="849489"/>
                  <a:pt x="4410927" y="820286"/>
                </a:cubicBezTo>
                <a:cubicBezTo>
                  <a:pt x="4410927" y="781348"/>
                  <a:pt x="4439654" y="749783"/>
                  <a:pt x="4475091" y="749783"/>
                </a:cubicBezTo>
                <a:close/>
                <a:moveTo>
                  <a:pt x="1298198" y="748400"/>
                </a:moveTo>
                <a:cubicBezTo>
                  <a:pt x="1333635" y="748400"/>
                  <a:pt x="1362362" y="779966"/>
                  <a:pt x="1362362" y="818903"/>
                </a:cubicBezTo>
                <a:cubicBezTo>
                  <a:pt x="1362362" y="848106"/>
                  <a:pt x="1346203" y="873165"/>
                  <a:pt x="1323174" y="883868"/>
                </a:cubicBezTo>
                <a:lnTo>
                  <a:pt x="1312180" y="886307"/>
                </a:lnTo>
                <a:lnTo>
                  <a:pt x="1314262" y="894246"/>
                </a:lnTo>
                <a:lnTo>
                  <a:pt x="1324215" y="896160"/>
                </a:lnTo>
                <a:cubicBezTo>
                  <a:pt x="1332369" y="899448"/>
                  <a:pt x="1338699" y="906041"/>
                  <a:pt x="1341354" y="914176"/>
                </a:cubicBezTo>
                <a:lnTo>
                  <a:pt x="1341539" y="915342"/>
                </a:lnTo>
                <a:lnTo>
                  <a:pt x="1377064" y="1041690"/>
                </a:lnTo>
                <a:cubicBezTo>
                  <a:pt x="1378763" y="1047735"/>
                  <a:pt x="1374999" y="1053949"/>
                  <a:pt x="1368656" y="1055568"/>
                </a:cubicBezTo>
                <a:cubicBezTo>
                  <a:pt x="1362313" y="1057189"/>
                  <a:pt x="1355793" y="1053601"/>
                  <a:pt x="1354093" y="1047556"/>
                </a:cubicBezTo>
                <a:lnTo>
                  <a:pt x="1342716" y="1007093"/>
                </a:lnTo>
                <a:lnTo>
                  <a:pt x="1342716" y="1020073"/>
                </a:lnTo>
                <a:cubicBezTo>
                  <a:pt x="1342716" y="1024059"/>
                  <a:pt x="1341869" y="1027856"/>
                  <a:pt x="1340336" y="1031310"/>
                </a:cubicBezTo>
                <a:lnTo>
                  <a:pt x="1339595" y="1032357"/>
                </a:lnTo>
                <a:lnTo>
                  <a:pt x="1328935" y="1155283"/>
                </a:lnTo>
                <a:lnTo>
                  <a:pt x="1305016" y="1155283"/>
                </a:lnTo>
                <a:lnTo>
                  <a:pt x="1298198" y="1076654"/>
                </a:lnTo>
                <a:lnTo>
                  <a:pt x="1291379" y="1155283"/>
                </a:lnTo>
                <a:lnTo>
                  <a:pt x="1267461" y="1155283"/>
                </a:lnTo>
                <a:lnTo>
                  <a:pt x="1256800" y="1032357"/>
                </a:lnTo>
                <a:lnTo>
                  <a:pt x="1256060" y="1031310"/>
                </a:lnTo>
                <a:cubicBezTo>
                  <a:pt x="1254527" y="1027856"/>
                  <a:pt x="1253679" y="1024059"/>
                  <a:pt x="1253679" y="1020073"/>
                </a:cubicBezTo>
                <a:lnTo>
                  <a:pt x="1253679" y="1006496"/>
                </a:lnTo>
                <a:lnTo>
                  <a:pt x="1242277" y="1047049"/>
                </a:lnTo>
                <a:cubicBezTo>
                  <a:pt x="1240577" y="1053094"/>
                  <a:pt x="1234057" y="1056682"/>
                  <a:pt x="1227713" y="1055062"/>
                </a:cubicBezTo>
                <a:lnTo>
                  <a:pt x="1227714" y="1055062"/>
                </a:lnTo>
                <a:cubicBezTo>
                  <a:pt x="1221371" y="1053443"/>
                  <a:pt x="1217607" y="1047229"/>
                  <a:pt x="1219306" y="1041184"/>
                </a:cubicBezTo>
                <a:lnTo>
                  <a:pt x="1255214" y="913473"/>
                </a:lnTo>
                <a:cubicBezTo>
                  <a:pt x="1255638" y="911962"/>
                  <a:pt x="1256364" y="910605"/>
                  <a:pt x="1257314" y="909443"/>
                </a:cubicBezTo>
                <a:lnTo>
                  <a:pt x="1257511" y="909280"/>
                </a:lnTo>
                <a:lnTo>
                  <a:pt x="1258852" y="906620"/>
                </a:lnTo>
                <a:cubicBezTo>
                  <a:pt x="1262119" y="902013"/>
                  <a:pt x="1266744" y="898352"/>
                  <a:pt x="1272181" y="896160"/>
                </a:cubicBezTo>
                <a:lnTo>
                  <a:pt x="1282133" y="894246"/>
                </a:lnTo>
                <a:lnTo>
                  <a:pt x="1284216" y="886307"/>
                </a:lnTo>
                <a:lnTo>
                  <a:pt x="1273223" y="883868"/>
                </a:lnTo>
                <a:cubicBezTo>
                  <a:pt x="1250193" y="873165"/>
                  <a:pt x="1234034" y="848106"/>
                  <a:pt x="1234034" y="818903"/>
                </a:cubicBezTo>
                <a:cubicBezTo>
                  <a:pt x="1234034" y="779966"/>
                  <a:pt x="1262761" y="748400"/>
                  <a:pt x="1298198" y="748400"/>
                </a:cubicBezTo>
                <a:close/>
                <a:moveTo>
                  <a:pt x="7606479" y="723907"/>
                </a:moveTo>
                <a:cubicBezTo>
                  <a:pt x="7641916" y="723907"/>
                  <a:pt x="7670643" y="755472"/>
                  <a:pt x="7670643" y="794409"/>
                </a:cubicBezTo>
                <a:cubicBezTo>
                  <a:pt x="7670643" y="823613"/>
                  <a:pt x="7654484" y="848669"/>
                  <a:pt x="7631455" y="859376"/>
                </a:cubicBezTo>
                <a:lnTo>
                  <a:pt x="7620461" y="861815"/>
                </a:lnTo>
                <a:lnTo>
                  <a:pt x="7622544" y="869754"/>
                </a:lnTo>
                <a:lnTo>
                  <a:pt x="7632496" y="871669"/>
                </a:lnTo>
                <a:cubicBezTo>
                  <a:pt x="7640650" y="874955"/>
                  <a:pt x="7646980" y="881548"/>
                  <a:pt x="7649636" y="889684"/>
                </a:cubicBezTo>
                <a:lnTo>
                  <a:pt x="7649821" y="890850"/>
                </a:lnTo>
                <a:lnTo>
                  <a:pt x="7685345" y="1017198"/>
                </a:lnTo>
                <a:cubicBezTo>
                  <a:pt x="7687045" y="1023243"/>
                  <a:pt x="7683281" y="1029456"/>
                  <a:pt x="7676937" y="1031077"/>
                </a:cubicBezTo>
                <a:cubicBezTo>
                  <a:pt x="7670594" y="1032697"/>
                  <a:pt x="7664074" y="1029109"/>
                  <a:pt x="7662374" y="1023064"/>
                </a:cubicBezTo>
                <a:lnTo>
                  <a:pt x="7650998" y="982601"/>
                </a:lnTo>
                <a:lnTo>
                  <a:pt x="7650998" y="995581"/>
                </a:lnTo>
                <a:cubicBezTo>
                  <a:pt x="7650998" y="999566"/>
                  <a:pt x="7650150" y="1003363"/>
                  <a:pt x="7648617" y="1006818"/>
                </a:cubicBezTo>
                <a:lnTo>
                  <a:pt x="7647876" y="1007864"/>
                </a:lnTo>
                <a:lnTo>
                  <a:pt x="7637216" y="1130791"/>
                </a:lnTo>
                <a:lnTo>
                  <a:pt x="7613298" y="1130791"/>
                </a:lnTo>
                <a:lnTo>
                  <a:pt x="7606479" y="1052163"/>
                </a:lnTo>
                <a:lnTo>
                  <a:pt x="7599660" y="1130791"/>
                </a:lnTo>
                <a:lnTo>
                  <a:pt x="7575742" y="1130791"/>
                </a:lnTo>
                <a:lnTo>
                  <a:pt x="7565082" y="1007865"/>
                </a:lnTo>
                <a:lnTo>
                  <a:pt x="7564341" y="1006818"/>
                </a:lnTo>
                <a:cubicBezTo>
                  <a:pt x="7562808" y="1003363"/>
                  <a:pt x="7561960" y="999566"/>
                  <a:pt x="7561960" y="995581"/>
                </a:cubicBezTo>
                <a:lnTo>
                  <a:pt x="7561960" y="982003"/>
                </a:lnTo>
                <a:lnTo>
                  <a:pt x="7550558" y="1022558"/>
                </a:lnTo>
                <a:cubicBezTo>
                  <a:pt x="7549708" y="1025580"/>
                  <a:pt x="7547653" y="1027988"/>
                  <a:pt x="7545018" y="1029438"/>
                </a:cubicBezTo>
                <a:lnTo>
                  <a:pt x="7535995" y="1030570"/>
                </a:lnTo>
                <a:lnTo>
                  <a:pt x="7527587" y="1016691"/>
                </a:lnTo>
                <a:lnTo>
                  <a:pt x="7563495" y="888981"/>
                </a:lnTo>
                <a:cubicBezTo>
                  <a:pt x="7563920" y="887470"/>
                  <a:pt x="7564646" y="886112"/>
                  <a:pt x="7565595" y="884951"/>
                </a:cubicBezTo>
                <a:lnTo>
                  <a:pt x="7565792" y="884787"/>
                </a:lnTo>
                <a:lnTo>
                  <a:pt x="7567134" y="882128"/>
                </a:lnTo>
                <a:cubicBezTo>
                  <a:pt x="7570400" y="877520"/>
                  <a:pt x="7575026" y="873860"/>
                  <a:pt x="7580462" y="871669"/>
                </a:cubicBezTo>
                <a:lnTo>
                  <a:pt x="7590415" y="869754"/>
                </a:lnTo>
                <a:lnTo>
                  <a:pt x="7592497" y="861815"/>
                </a:lnTo>
                <a:lnTo>
                  <a:pt x="7581503" y="859376"/>
                </a:lnTo>
                <a:cubicBezTo>
                  <a:pt x="7558474" y="848669"/>
                  <a:pt x="7542315" y="823613"/>
                  <a:pt x="7542315" y="794409"/>
                </a:cubicBezTo>
                <a:cubicBezTo>
                  <a:pt x="7542315" y="755472"/>
                  <a:pt x="7571042" y="723907"/>
                  <a:pt x="7606479" y="723907"/>
                </a:cubicBezTo>
                <a:close/>
                <a:moveTo>
                  <a:pt x="3785005" y="723906"/>
                </a:moveTo>
                <a:cubicBezTo>
                  <a:pt x="3820417" y="723906"/>
                  <a:pt x="3849142" y="755471"/>
                  <a:pt x="3849142" y="794409"/>
                </a:cubicBezTo>
                <a:cubicBezTo>
                  <a:pt x="3849142" y="823612"/>
                  <a:pt x="3832984" y="848668"/>
                  <a:pt x="3809954" y="859375"/>
                </a:cubicBezTo>
                <a:lnTo>
                  <a:pt x="3798989" y="861814"/>
                </a:lnTo>
                <a:lnTo>
                  <a:pt x="3801071" y="869753"/>
                </a:lnTo>
                <a:lnTo>
                  <a:pt x="3810995" y="871667"/>
                </a:lnTo>
                <a:cubicBezTo>
                  <a:pt x="3819150" y="874954"/>
                  <a:pt x="3825481" y="881548"/>
                  <a:pt x="3828137" y="889683"/>
                </a:cubicBezTo>
                <a:lnTo>
                  <a:pt x="3828321" y="890849"/>
                </a:lnTo>
                <a:lnTo>
                  <a:pt x="3863845" y="1017197"/>
                </a:lnTo>
                <a:cubicBezTo>
                  <a:pt x="3865545" y="1023242"/>
                  <a:pt x="3861781" y="1029456"/>
                  <a:pt x="3855437" y="1031075"/>
                </a:cubicBezTo>
                <a:cubicBezTo>
                  <a:pt x="3849095" y="1032695"/>
                  <a:pt x="3842574" y="1029108"/>
                  <a:pt x="3840876" y="1023063"/>
                </a:cubicBezTo>
                <a:lnTo>
                  <a:pt x="3829498" y="982600"/>
                </a:lnTo>
                <a:lnTo>
                  <a:pt x="3829498" y="995580"/>
                </a:lnTo>
                <a:cubicBezTo>
                  <a:pt x="3829498" y="999565"/>
                  <a:pt x="3828650" y="1003362"/>
                  <a:pt x="3827119" y="1006817"/>
                </a:cubicBezTo>
                <a:lnTo>
                  <a:pt x="3826377" y="1007864"/>
                </a:lnTo>
                <a:lnTo>
                  <a:pt x="3815717" y="1130790"/>
                </a:lnTo>
                <a:lnTo>
                  <a:pt x="3791825" y="1130790"/>
                </a:lnTo>
                <a:lnTo>
                  <a:pt x="3785005" y="1052162"/>
                </a:lnTo>
                <a:lnTo>
                  <a:pt x="3778189" y="1130790"/>
                </a:lnTo>
                <a:lnTo>
                  <a:pt x="3754269" y="1130790"/>
                </a:lnTo>
                <a:lnTo>
                  <a:pt x="3743610" y="1007864"/>
                </a:lnTo>
                <a:lnTo>
                  <a:pt x="3742868" y="1006817"/>
                </a:lnTo>
                <a:cubicBezTo>
                  <a:pt x="3741336" y="1003362"/>
                  <a:pt x="3740488" y="999565"/>
                  <a:pt x="3740488" y="995580"/>
                </a:cubicBezTo>
                <a:lnTo>
                  <a:pt x="3740488" y="982003"/>
                </a:lnTo>
                <a:lnTo>
                  <a:pt x="3729085" y="1022557"/>
                </a:lnTo>
                <a:cubicBezTo>
                  <a:pt x="3728235" y="1025579"/>
                  <a:pt x="3726181" y="1027987"/>
                  <a:pt x="3723545" y="1029437"/>
                </a:cubicBezTo>
                <a:lnTo>
                  <a:pt x="3714523" y="1030569"/>
                </a:lnTo>
                <a:lnTo>
                  <a:pt x="3706115" y="1016690"/>
                </a:lnTo>
                <a:lnTo>
                  <a:pt x="3742022" y="888980"/>
                </a:lnTo>
                <a:cubicBezTo>
                  <a:pt x="3742447" y="887469"/>
                  <a:pt x="3743172" y="886111"/>
                  <a:pt x="3744123" y="884950"/>
                </a:cubicBezTo>
                <a:lnTo>
                  <a:pt x="3744320" y="884786"/>
                </a:lnTo>
                <a:lnTo>
                  <a:pt x="3745661" y="882127"/>
                </a:lnTo>
                <a:cubicBezTo>
                  <a:pt x="3748928" y="877519"/>
                  <a:pt x="3753552" y="873858"/>
                  <a:pt x="3758990" y="871667"/>
                </a:cubicBezTo>
                <a:lnTo>
                  <a:pt x="3768941" y="869753"/>
                </a:lnTo>
                <a:lnTo>
                  <a:pt x="3771024" y="861814"/>
                </a:lnTo>
                <a:lnTo>
                  <a:pt x="3760031" y="859375"/>
                </a:lnTo>
                <a:cubicBezTo>
                  <a:pt x="3737001" y="848668"/>
                  <a:pt x="3720841" y="823612"/>
                  <a:pt x="3720841" y="794409"/>
                </a:cubicBezTo>
                <a:cubicBezTo>
                  <a:pt x="3720841" y="755471"/>
                  <a:pt x="3749570" y="723906"/>
                  <a:pt x="3785005" y="723906"/>
                </a:cubicBezTo>
                <a:close/>
                <a:moveTo>
                  <a:pt x="9345080" y="713892"/>
                </a:moveTo>
                <a:cubicBezTo>
                  <a:pt x="9380517" y="713892"/>
                  <a:pt x="9409244" y="745458"/>
                  <a:pt x="9409244" y="784395"/>
                </a:cubicBezTo>
                <a:cubicBezTo>
                  <a:pt x="9409244" y="813599"/>
                  <a:pt x="9393085" y="838655"/>
                  <a:pt x="9370055" y="849358"/>
                </a:cubicBezTo>
                <a:lnTo>
                  <a:pt x="9359062" y="851797"/>
                </a:lnTo>
                <a:lnTo>
                  <a:pt x="9361144" y="859736"/>
                </a:lnTo>
                <a:lnTo>
                  <a:pt x="9371097" y="861651"/>
                </a:lnTo>
                <a:cubicBezTo>
                  <a:pt x="9379251" y="864938"/>
                  <a:pt x="9385581" y="871531"/>
                  <a:pt x="9388237" y="879667"/>
                </a:cubicBezTo>
                <a:lnTo>
                  <a:pt x="9388421" y="880832"/>
                </a:lnTo>
                <a:lnTo>
                  <a:pt x="9423946" y="1007180"/>
                </a:lnTo>
                <a:cubicBezTo>
                  <a:pt x="9425646" y="1013225"/>
                  <a:pt x="9421881" y="1019439"/>
                  <a:pt x="9415538" y="1021058"/>
                </a:cubicBezTo>
                <a:lnTo>
                  <a:pt x="9415538" y="1021059"/>
                </a:lnTo>
                <a:cubicBezTo>
                  <a:pt x="9409195" y="1022679"/>
                  <a:pt x="9402675" y="1019091"/>
                  <a:pt x="9400975" y="1013046"/>
                </a:cubicBezTo>
                <a:lnTo>
                  <a:pt x="9389598" y="972583"/>
                </a:lnTo>
                <a:lnTo>
                  <a:pt x="9389598" y="985562"/>
                </a:lnTo>
                <a:cubicBezTo>
                  <a:pt x="9389598" y="989549"/>
                  <a:pt x="9388751" y="993345"/>
                  <a:pt x="9387218" y="996800"/>
                </a:cubicBezTo>
                <a:lnTo>
                  <a:pt x="9386477" y="997847"/>
                </a:lnTo>
                <a:lnTo>
                  <a:pt x="9375817" y="1120774"/>
                </a:lnTo>
                <a:lnTo>
                  <a:pt x="9351899" y="1120774"/>
                </a:lnTo>
                <a:lnTo>
                  <a:pt x="9345080" y="1042145"/>
                </a:lnTo>
                <a:lnTo>
                  <a:pt x="9338261" y="1120774"/>
                </a:lnTo>
                <a:lnTo>
                  <a:pt x="9314343" y="1120774"/>
                </a:lnTo>
                <a:lnTo>
                  <a:pt x="9303683" y="997847"/>
                </a:lnTo>
                <a:lnTo>
                  <a:pt x="9302942" y="996800"/>
                </a:lnTo>
                <a:cubicBezTo>
                  <a:pt x="9301409" y="993345"/>
                  <a:pt x="9300561" y="989549"/>
                  <a:pt x="9300561" y="985562"/>
                </a:cubicBezTo>
                <a:lnTo>
                  <a:pt x="9300561" y="971986"/>
                </a:lnTo>
                <a:lnTo>
                  <a:pt x="9289159" y="1012540"/>
                </a:lnTo>
                <a:cubicBezTo>
                  <a:pt x="9287459" y="1018584"/>
                  <a:pt x="9280939" y="1022173"/>
                  <a:pt x="9274596" y="1020552"/>
                </a:cubicBezTo>
                <a:cubicBezTo>
                  <a:pt x="9268253" y="1018933"/>
                  <a:pt x="9264488" y="1012719"/>
                  <a:pt x="9266188" y="1006674"/>
                </a:cubicBezTo>
                <a:lnTo>
                  <a:pt x="9302096" y="878964"/>
                </a:lnTo>
                <a:cubicBezTo>
                  <a:pt x="9302520" y="877453"/>
                  <a:pt x="9303247" y="876095"/>
                  <a:pt x="9304196" y="874933"/>
                </a:cubicBezTo>
                <a:lnTo>
                  <a:pt x="9304393" y="874770"/>
                </a:lnTo>
                <a:lnTo>
                  <a:pt x="9305735" y="872110"/>
                </a:lnTo>
                <a:cubicBezTo>
                  <a:pt x="9309001" y="867503"/>
                  <a:pt x="9313627" y="863842"/>
                  <a:pt x="9319063" y="861651"/>
                </a:cubicBezTo>
                <a:lnTo>
                  <a:pt x="9329015" y="859736"/>
                </a:lnTo>
                <a:lnTo>
                  <a:pt x="9331098" y="851797"/>
                </a:lnTo>
                <a:lnTo>
                  <a:pt x="9320104" y="849358"/>
                </a:lnTo>
                <a:cubicBezTo>
                  <a:pt x="9297075" y="838655"/>
                  <a:pt x="9280916" y="813599"/>
                  <a:pt x="9280916" y="784395"/>
                </a:cubicBezTo>
                <a:cubicBezTo>
                  <a:pt x="9280916" y="745458"/>
                  <a:pt x="9309643" y="713892"/>
                  <a:pt x="9345080" y="713892"/>
                </a:cubicBezTo>
                <a:close/>
                <a:moveTo>
                  <a:pt x="222276" y="705263"/>
                </a:moveTo>
                <a:cubicBezTo>
                  <a:pt x="257713" y="705263"/>
                  <a:pt x="286440" y="736829"/>
                  <a:pt x="286440" y="775766"/>
                </a:cubicBezTo>
                <a:cubicBezTo>
                  <a:pt x="286440" y="804970"/>
                  <a:pt x="270281" y="830026"/>
                  <a:pt x="247252" y="840729"/>
                </a:cubicBezTo>
                <a:lnTo>
                  <a:pt x="236258" y="843168"/>
                </a:lnTo>
                <a:lnTo>
                  <a:pt x="238341" y="851106"/>
                </a:lnTo>
                <a:lnTo>
                  <a:pt x="248293" y="853021"/>
                </a:lnTo>
                <a:cubicBezTo>
                  <a:pt x="256447" y="856309"/>
                  <a:pt x="262777" y="862901"/>
                  <a:pt x="265433" y="871038"/>
                </a:cubicBezTo>
                <a:lnTo>
                  <a:pt x="265618" y="872202"/>
                </a:lnTo>
                <a:lnTo>
                  <a:pt x="301142" y="998551"/>
                </a:lnTo>
                <a:cubicBezTo>
                  <a:pt x="302842" y="1004596"/>
                  <a:pt x="299077" y="1010809"/>
                  <a:pt x="292734" y="1012429"/>
                </a:cubicBezTo>
                <a:lnTo>
                  <a:pt x="292735" y="1012430"/>
                </a:lnTo>
                <a:cubicBezTo>
                  <a:pt x="286391" y="1014050"/>
                  <a:pt x="279871" y="1010462"/>
                  <a:pt x="278171" y="1004417"/>
                </a:cubicBezTo>
                <a:lnTo>
                  <a:pt x="266795" y="963954"/>
                </a:lnTo>
                <a:lnTo>
                  <a:pt x="266795" y="976933"/>
                </a:lnTo>
                <a:cubicBezTo>
                  <a:pt x="266795" y="980919"/>
                  <a:pt x="265947" y="984716"/>
                  <a:pt x="264414" y="988171"/>
                </a:cubicBezTo>
                <a:lnTo>
                  <a:pt x="263673" y="989217"/>
                </a:lnTo>
                <a:lnTo>
                  <a:pt x="253013" y="1112145"/>
                </a:lnTo>
                <a:lnTo>
                  <a:pt x="229095" y="1112145"/>
                </a:lnTo>
                <a:lnTo>
                  <a:pt x="222276" y="1033516"/>
                </a:lnTo>
                <a:lnTo>
                  <a:pt x="215457" y="1112145"/>
                </a:lnTo>
                <a:lnTo>
                  <a:pt x="191539" y="1112145"/>
                </a:lnTo>
                <a:lnTo>
                  <a:pt x="180879" y="989217"/>
                </a:lnTo>
                <a:lnTo>
                  <a:pt x="180138" y="988171"/>
                </a:lnTo>
                <a:cubicBezTo>
                  <a:pt x="178605" y="984716"/>
                  <a:pt x="177757" y="980919"/>
                  <a:pt x="177757" y="976933"/>
                </a:cubicBezTo>
                <a:lnTo>
                  <a:pt x="177757" y="963357"/>
                </a:lnTo>
                <a:lnTo>
                  <a:pt x="166355" y="1003911"/>
                </a:lnTo>
                <a:cubicBezTo>
                  <a:pt x="165505" y="1006933"/>
                  <a:pt x="163450" y="1009341"/>
                  <a:pt x="160815" y="1010791"/>
                </a:cubicBezTo>
                <a:lnTo>
                  <a:pt x="151792" y="1011923"/>
                </a:lnTo>
                <a:lnTo>
                  <a:pt x="143384" y="998044"/>
                </a:lnTo>
                <a:lnTo>
                  <a:pt x="179292" y="870334"/>
                </a:lnTo>
                <a:cubicBezTo>
                  <a:pt x="179716" y="868824"/>
                  <a:pt x="180443" y="867466"/>
                  <a:pt x="181392" y="866305"/>
                </a:cubicBezTo>
                <a:lnTo>
                  <a:pt x="181589" y="866141"/>
                </a:lnTo>
                <a:lnTo>
                  <a:pt x="182931" y="863481"/>
                </a:lnTo>
                <a:cubicBezTo>
                  <a:pt x="186197" y="858874"/>
                  <a:pt x="190823" y="855212"/>
                  <a:pt x="196259" y="853021"/>
                </a:cubicBezTo>
                <a:lnTo>
                  <a:pt x="206211" y="851106"/>
                </a:lnTo>
                <a:lnTo>
                  <a:pt x="208294" y="843168"/>
                </a:lnTo>
                <a:lnTo>
                  <a:pt x="197301" y="840729"/>
                </a:lnTo>
                <a:cubicBezTo>
                  <a:pt x="174271" y="830026"/>
                  <a:pt x="158112" y="804970"/>
                  <a:pt x="158112" y="775766"/>
                </a:cubicBezTo>
                <a:cubicBezTo>
                  <a:pt x="158112" y="736829"/>
                  <a:pt x="186839" y="705263"/>
                  <a:pt x="222276" y="705263"/>
                </a:cubicBezTo>
                <a:close/>
                <a:moveTo>
                  <a:pt x="3345213" y="593070"/>
                </a:moveTo>
                <a:cubicBezTo>
                  <a:pt x="3380650" y="593070"/>
                  <a:pt x="3409377" y="624635"/>
                  <a:pt x="3409377" y="663573"/>
                </a:cubicBezTo>
                <a:cubicBezTo>
                  <a:pt x="3409377" y="692776"/>
                  <a:pt x="3393219" y="717832"/>
                  <a:pt x="3370189" y="728535"/>
                </a:cubicBezTo>
                <a:lnTo>
                  <a:pt x="3359196" y="730974"/>
                </a:lnTo>
                <a:lnTo>
                  <a:pt x="3361278" y="738913"/>
                </a:lnTo>
                <a:lnTo>
                  <a:pt x="3371231" y="740827"/>
                </a:lnTo>
                <a:cubicBezTo>
                  <a:pt x="3379385" y="744114"/>
                  <a:pt x="3385715" y="750707"/>
                  <a:pt x="3388370" y="758843"/>
                </a:cubicBezTo>
                <a:lnTo>
                  <a:pt x="3388556" y="760008"/>
                </a:lnTo>
                <a:lnTo>
                  <a:pt x="3424080" y="886358"/>
                </a:lnTo>
                <a:cubicBezTo>
                  <a:pt x="3425779" y="892404"/>
                  <a:pt x="3422015" y="898617"/>
                  <a:pt x="3415672" y="900237"/>
                </a:cubicBezTo>
                <a:lnTo>
                  <a:pt x="3415672" y="900237"/>
                </a:lnTo>
                <a:cubicBezTo>
                  <a:pt x="3409329" y="901857"/>
                  <a:pt x="3402808" y="898270"/>
                  <a:pt x="3401109" y="892224"/>
                </a:cubicBezTo>
                <a:lnTo>
                  <a:pt x="3389732" y="851759"/>
                </a:lnTo>
                <a:lnTo>
                  <a:pt x="3389732" y="864740"/>
                </a:lnTo>
                <a:cubicBezTo>
                  <a:pt x="3389732" y="868727"/>
                  <a:pt x="3388884" y="872524"/>
                  <a:pt x="3387351" y="875978"/>
                </a:cubicBezTo>
                <a:lnTo>
                  <a:pt x="3386611" y="877025"/>
                </a:lnTo>
                <a:lnTo>
                  <a:pt x="3375951" y="999953"/>
                </a:lnTo>
                <a:lnTo>
                  <a:pt x="3352032" y="999953"/>
                </a:lnTo>
                <a:lnTo>
                  <a:pt x="3345213" y="921324"/>
                </a:lnTo>
                <a:lnTo>
                  <a:pt x="3338395" y="999953"/>
                </a:lnTo>
                <a:lnTo>
                  <a:pt x="3314477" y="999953"/>
                </a:lnTo>
                <a:lnTo>
                  <a:pt x="3303816" y="877026"/>
                </a:lnTo>
                <a:lnTo>
                  <a:pt x="3303074" y="875978"/>
                </a:lnTo>
                <a:cubicBezTo>
                  <a:pt x="3301543" y="872524"/>
                  <a:pt x="3300695" y="868727"/>
                  <a:pt x="3300695" y="864740"/>
                </a:cubicBezTo>
                <a:lnTo>
                  <a:pt x="3300695" y="851161"/>
                </a:lnTo>
                <a:lnTo>
                  <a:pt x="3289292" y="891718"/>
                </a:lnTo>
                <a:cubicBezTo>
                  <a:pt x="3287592" y="897763"/>
                  <a:pt x="3281072" y="901351"/>
                  <a:pt x="3274729" y="899731"/>
                </a:cubicBezTo>
                <a:lnTo>
                  <a:pt x="3274729" y="899730"/>
                </a:lnTo>
                <a:cubicBezTo>
                  <a:pt x="3268386" y="898111"/>
                  <a:pt x="3264621" y="891897"/>
                  <a:pt x="3266322" y="885852"/>
                </a:cubicBezTo>
                <a:lnTo>
                  <a:pt x="3302229" y="758140"/>
                </a:lnTo>
                <a:cubicBezTo>
                  <a:pt x="3302654" y="756629"/>
                  <a:pt x="3303380" y="755271"/>
                  <a:pt x="3304329" y="754110"/>
                </a:cubicBezTo>
                <a:lnTo>
                  <a:pt x="3304526" y="753947"/>
                </a:lnTo>
                <a:lnTo>
                  <a:pt x="3305868" y="751287"/>
                </a:lnTo>
                <a:cubicBezTo>
                  <a:pt x="3309135" y="746680"/>
                  <a:pt x="3313761" y="743019"/>
                  <a:pt x="3319196" y="740827"/>
                </a:cubicBezTo>
                <a:lnTo>
                  <a:pt x="3329148" y="738913"/>
                </a:lnTo>
                <a:lnTo>
                  <a:pt x="3331231" y="730974"/>
                </a:lnTo>
                <a:lnTo>
                  <a:pt x="3320238" y="728535"/>
                </a:lnTo>
                <a:cubicBezTo>
                  <a:pt x="3297208" y="717832"/>
                  <a:pt x="3281049" y="692776"/>
                  <a:pt x="3281049" y="663573"/>
                </a:cubicBezTo>
                <a:cubicBezTo>
                  <a:pt x="3281049" y="624635"/>
                  <a:pt x="3309776" y="593070"/>
                  <a:pt x="3345213" y="593070"/>
                </a:cubicBezTo>
                <a:close/>
                <a:moveTo>
                  <a:pt x="5494958" y="558571"/>
                </a:moveTo>
                <a:cubicBezTo>
                  <a:pt x="5530394" y="558571"/>
                  <a:pt x="5559124" y="590135"/>
                  <a:pt x="5559124" y="629073"/>
                </a:cubicBezTo>
                <a:cubicBezTo>
                  <a:pt x="5559124" y="658276"/>
                  <a:pt x="5542962" y="683333"/>
                  <a:pt x="5519934" y="694035"/>
                </a:cubicBezTo>
                <a:lnTo>
                  <a:pt x="5508940" y="696475"/>
                </a:lnTo>
                <a:lnTo>
                  <a:pt x="5511022" y="704413"/>
                </a:lnTo>
                <a:lnTo>
                  <a:pt x="5520975" y="706328"/>
                </a:lnTo>
                <a:cubicBezTo>
                  <a:pt x="5529129" y="709615"/>
                  <a:pt x="5535460" y="716208"/>
                  <a:pt x="5538115" y="724344"/>
                </a:cubicBezTo>
                <a:lnTo>
                  <a:pt x="5538300" y="725509"/>
                </a:lnTo>
                <a:lnTo>
                  <a:pt x="5573827" y="851855"/>
                </a:lnTo>
                <a:cubicBezTo>
                  <a:pt x="5575523" y="857905"/>
                  <a:pt x="5571761" y="864118"/>
                  <a:pt x="5565419" y="865738"/>
                </a:cubicBezTo>
                <a:lnTo>
                  <a:pt x="5565419" y="865739"/>
                </a:lnTo>
                <a:cubicBezTo>
                  <a:pt x="5559073" y="867359"/>
                  <a:pt x="5552553" y="863771"/>
                  <a:pt x="5550852" y="857726"/>
                </a:cubicBezTo>
                <a:lnTo>
                  <a:pt x="5539476" y="817260"/>
                </a:lnTo>
                <a:lnTo>
                  <a:pt x="5539476" y="830238"/>
                </a:lnTo>
                <a:cubicBezTo>
                  <a:pt x="5539476" y="834225"/>
                  <a:pt x="5538628" y="838022"/>
                  <a:pt x="5537096" y="841476"/>
                </a:cubicBezTo>
                <a:lnTo>
                  <a:pt x="5536355" y="842523"/>
                </a:lnTo>
                <a:lnTo>
                  <a:pt x="5525695" y="965455"/>
                </a:lnTo>
                <a:lnTo>
                  <a:pt x="5501777" y="965455"/>
                </a:lnTo>
                <a:lnTo>
                  <a:pt x="5494958" y="886825"/>
                </a:lnTo>
                <a:lnTo>
                  <a:pt x="5488139" y="965455"/>
                </a:lnTo>
                <a:lnTo>
                  <a:pt x="5464222" y="965455"/>
                </a:lnTo>
                <a:lnTo>
                  <a:pt x="5453561" y="842523"/>
                </a:lnTo>
                <a:lnTo>
                  <a:pt x="5452820" y="841476"/>
                </a:lnTo>
                <a:cubicBezTo>
                  <a:pt x="5451287" y="838022"/>
                  <a:pt x="5450439" y="834225"/>
                  <a:pt x="5450439" y="830238"/>
                </a:cubicBezTo>
                <a:lnTo>
                  <a:pt x="5450439" y="816662"/>
                </a:lnTo>
                <a:lnTo>
                  <a:pt x="5439037" y="857220"/>
                </a:lnTo>
                <a:cubicBezTo>
                  <a:pt x="5437336" y="863264"/>
                  <a:pt x="5430817" y="866853"/>
                  <a:pt x="5424474" y="865233"/>
                </a:cubicBezTo>
                <a:lnTo>
                  <a:pt x="5424474" y="865232"/>
                </a:lnTo>
                <a:cubicBezTo>
                  <a:pt x="5418130" y="863612"/>
                  <a:pt x="5414366" y="857398"/>
                  <a:pt x="5416066" y="851349"/>
                </a:cubicBezTo>
                <a:lnTo>
                  <a:pt x="5451974" y="723640"/>
                </a:lnTo>
                <a:cubicBezTo>
                  <a:pt x="5452399" y="722129"/>
                  <a:pt x="5453124" y="720771"/>
                  <a:pt x="5454074" y="719610"/>
                </a:cubicBezTo>
                <a:lnTo>
                  <a:pt x="5454271" y="719447"/>
                </a:lnTo>
                <a:lnTo>
                  <a:pt x="5455613" y="716787"/>
                </a:lnTo>
                <a:cubicBezTo>
                  <a:pt x="5458879" y="712180"/>
                  <a:pt x="5463505" y="708519"/>
                  <a:pt x="5468941" y="706328"/>
                </a:cubicBezTo>
                <a:lnTo>
                  <a:pt x="5478894" y="704413"/>
                </a:lnTo>
                <a:lnTo>
                  <a:pt x="5480977" y="696475"/>
                </a:lnTo>
                <a:lnTo>
                  <a:pt x="5469982" y="694035"/>
                </a:lnTo>
                <a:cubicBezTo>
                  <a:pt x="5446952" y="683333"/>
                  <a:pt x="5430794" y="658276"/>
                  <a:pt x="5430794" y="629073"/>
                </a:cubicBezTo>
                <a:cubicBezTo>
                  <a:pt x="5430794" y="590135"/>
                  <a:pt x="5459521" y="558571"/>
                  <a:pt x="5494958" y="558571"/>
                </a:cubicBezTo>
                <a:close/>
                <a:moveTo>
                  <a:pt x="10479495" y="520464"/>
                </a:moveTo>
                <a:cubicBezTo>
                  <a:pt x="10514932" y="520464"/>
                  <a:pt x="10543659" y="552030"/>
                  <a:pt x="10543659" y="590967"/>
                </a:cubicBezTo>
                <a:cubicBezTo>
                  <a:pt x="10543659" y="620170"/>
                  <a:pt x="10527500" y="645227"/>
                  <a:pt x="10504470" y="655930"/>
                </a:cubicBezTo>
                <a:lnTo>
                  <a:pt x="10493477" y="658369"/>
                </a:lnTo>
                <a:lnTo>
                  <a:pt x="10495559" y="666307"/>
                </a:lnTo>
                <a:lnTo>
                  <a:pt x="10505512" y="668222"/>
                </a:lnTo>
                <a:cubicBezTo>
                  <a:pt x="10513666" y="671509"/>
                  <a:pt x="10519996" y="678102"/>
                  <a:pt x="10522652" y="686238"/>
                </a:cubicBezTo>
                <a:lnTo>
                  <a:pt x="10522836" y="687403"/>
                </a:lnTo>
                <a:lnTo>
                  <a:pt x="10558361" y="813750"/>
                </a:lnTo>
                <a:cubicBezTo>
                  <a:pt x="10560061" y="819795"/>
                  <a:pt x="10556296" y="826008"/>
                  <a:pt x="10549953" y="827629"/>
                </a:cubicBezTo>
                <a:cubicBezTo>
                  <a:pt x="10543610" y="829249"/>
                  <a:pt x="10537090" y="825661"/>
                  <a:pt x="10535390" y="819616"/>
                </a:cubicBezTo>
                <a:lnTo>
                  <a:pt x="10524013" y="779154"/>
                </a:lnTo>
                <a:lnTo>
                  <a:pt x="10524013" y="792133"/>
                </a:lnTo>
                <a:cubicBezTo>
                  <a:pt x="10524013" y="796119"/>
                  <a:pt x="10523166" y="799916"/>
                  <a:pt x="10521633" y="803370"/>
                </a:cubicBezTo>
                <a:lnTo>
                  <a:pt x="10520892" y="804417"/>
                </a:lnTo>
                <a:lnTo>
                  <a:pt x="10510232" y="927348"/>
                </a:lnTo>
                <a:lnTo>
                  <a:pt x="10486314" y="927348"/>
                </a:lnTo>
                <a:lnTo>
                  <a:pt x="10479495" y="848715"/>
                </a:lnTo>
                <a:lnTo>
                  <a:pt x="10472676" y="927348"/>
                </a:lnTo>
                <a:lnTo>
                  <a:pt x="10448758" y="927348"/>
                </a:lnTo>
                <a:lnTo>
                  <a:pt x="10438098" y="804417"/>
                </a:lnTo>
                <a:lnTo>
                  <a:pt x="10437357" y="803370"/>
                </a:lnTo>
                <a:cubicBezTo>
                  <a:pt x="10435824" y="799916"/>
                  <a:pt x="10434976" y="796119"/>
                  <a:pt x="10434976" y="792133"/>
                </a:cubicBezTo>
                <a:lnTo>
                  <a:pt x="10434976" y="778556"/>
                </a:lnTo>
                <a:lnTo>
                  <a:pt x="10423574" y="819110"/>
                </a:lnTo>
                <a:cubicBezTo>
                  <a:pt x="10421874" y="825155"/>
                  <a:pt x="10415354" y="828742"/>
                  <a:pt x="10409011" y="827122"/>
                </a:cubicBezTo>
                <a:lnTo>
                  <a:pt x="10409011" y="827122"/>
                </a:lnTo>
                <a:cubicBezTo>
                  <a:pt x="10402668" y="825503"/>
                  <a:pt x="10398903" y="819289"/>
                  <a:pt x="10400603" y="813243"/>
                </a:cubicBezTo>
                <a:lnTo>
                  <a:pt x="10436511" y="685534"/>
                </a:lnTo>
                <a:cubicBezTo>
                  <a:pt x="10436935" y="684023"/>
                  <a:pt x="10437662" y="682665"/>
                  <a:pt x="10438611" y="681504"/>
                </a:cubicBezTo>
                <a:lnTo>
                  <a:pt x="10438808" y="681341"/>
                </a:lnTo>
                <a:lnTo>
                  <a:pt x="10440150" y="678681"/>
                </a:lnTo>
                <a:cubicBezTo>
                  <a:pt x="10443416" y="674074"/>
                  <a:pt x="10448042" y="670413"/>
                  <a:pt x="10453478" y="668222"/>
                </a:cubicBezTo>
                <a:lnTo>
                  <a:pt x="10463430" y="666307"/>
                </a:lnTo>
                <a:lnTo>
                  <a:pt x="10465513" y="658369"/>
                </a:lnTo>
                <a:lnTo>
                  <a:pt x="10454519" y="655930"/>
                </a:lnTo>
                <a:cubicBezTo>
                  <a:pt x="10431490" y="645227"/>
                  <a:pt x="10415331" y="620170"/>
                  <a:pt x="10415331" y="590967"/>
                </a:cubicBezTo>
                <a:cubicBezTo>
                  <a:pt x="10415331" y="552030"/>
                  <a:pt x="10444058" y="520464"/>
                  <a:pt x="10479495" y="520464"/>
                </a:cubicBezTo>
                <a:close/>
                <a:moveTo>
                  <a:pt x="1766422" y="506864"/>
                </a:moveTo>
                <a:cubicBezTo>
                  <a:pt x="1801862" y="506864"/>
                  <a:pt x="1830589" y="538429"/>
                  <a:pt x="1830589" y="577367"/>
                </a:cubicBezTo>
                <a:cubicBezTo>
                  <a:pt x="1830589" y="606570"/>
                  <a:pt x="1814430" y="631626"/>
                  <a:pt x="1791399" y="642329"/>
                </a:cubicBezTo>
                <a:lnTo>
                  <a:pt x="1780407" y="644768"/>
                </a:lnTo>
                <a:lnTo>
                  <a:pt x="1782492" y="652706"/>
                </a:lnTo>
                <a:lnTo>
                  <a:pt x="1792444" y="654621"/>
                </a:lnTo>
                <a:cubicBezTo>
                  <a:pt x="1800596" y="657908"/>
                  <a:pt x="1806926" y="664501"/>
                  <a:pt x="1809583" y="672637"/>
                </a:cubicBezTo>
                <a:lnTo>
                  <a:pt x="1809767" y="673802"/>
                </a:lnTo>
                <a:lnTo>
                  <a:pt x="1845291" y="800149"/>
                </a:lnTo>
                <a:cubicBezTo>
                  <a:pt x="1846991" y="806194"/>
                  <a:pt x="1843226" y="812408"/>
                  <a:pt x="1836885" y="814028"/>
                </a:cubicBezTo>
                <a:lnTo>
                  <a:pt x="1836885" y="814028"/>
                </a:lnTo>
                <a:cubicBezTo>
                  <a:pt x="1830538" y="815648"/>
                  <a:pt x="1824019" y="812060"/>
                  <a:pt x="1822321" y="806015"/>
                </a:cubicBezTo>
                <a:lnTo>
                  <a:pt x="1810943" y="765553"/>
                </a:lnTo>
                <a:lnTo>
                  <a:pt x="1810943" y="778532"/>
                </a:lnTo>
                <a:cubicBezTo>
                  <a:pt x="1810943" y="782518"/>
                  <a:pt x="1810097" y="786315"/>
                  <a:pt x="1808562" y="789769"/>
                </a:cubicBezTo>
                <a:lnTo>
                  <a:pt x="1807822" y="790816"/>
                </a:lnTo>
                <a:lnTo>
                  <a:pt x="1797164" y="913748"/>
                </a:lnTo>
                <a:lnTo>
                  <a:pt x="1773242" y="913748"/>
                </a:lnTo>
                <a:lnTo>
                  <a:pt x="1766422" y="835114"/>
                </a:lnTo>
                <a:lnTo>
                  <a:pt x="1759605" y="913748"/>
                </a:lnTo>
                <a:lnTo>
                  <a:pt x="1735687" y="913748"/>
                </a:lnTo>
                <a:lnTo>
                  <a:pt x="1725024" y="790816"/>
                </a:lnTo>
                <a:lnTo>
                  <a:pt x="1724285" y="789769"/>
                </a:lnTo>
                <a:cubicBezTo>
                  <a:pt x="1722752" y="786315"/>
                  <a:pt x="1721904" y="782518"/>
                  <a:pt x="1721904" y="778532"/>
                </a:cubicBezTo>
                <a:lnTo>
                  <a:pt x="1721904" y="764955"/>
                </a:lnTo>
                <a:lnTo>
                  <a:pt x="1710504" y="805509"/>
                </a:lnTo>
                <a:cubicBezTo>
                  <a:pt x="1708800" y="811554"/>
                  <a:pt x="1702280" y="815142"/>
                  <a:pt x="1695937" y="813522"/>
                </a:cubicBezTo>
                <a:lnTo>
                  <a:pt x="1695937" y="813521"/>
                </a:lnTo>
                <a:cubicBezTo>
                  <a:pt x="1689595" y="811902"/>
                  <a:pt x="1685830" y="805688"/>
                  <a:pt x="1687528" y="799643"/>
                </a:cubicBezTo>
                <a:lnTo>
                  <a:pt x="1723438" y="671934"/>
                </a:lnTo>
                <a:cubicBezTo>
                  <a:pt x="1723863" y="670423"/>
                  <a:pt x="1724590" y="669065"/>
                  <a:pt x="1725540" y="667904"/>
                </a:cubicBezTo>
                <a:lnTo>
                  <a:pt x="1725737" y="667740"/>
                </a:lnTo>
                <a:lnTo>
                  <a:pt x="1727074" y="665081"/>
                </a:lnTo>
                <a:cubicBezTo>
                  <a:pt x="1730343" y="660473"/>
                  <a:pt x="1734974" y="656813"/>
                  <a:pt x="1740408" y="654621"/>
                </a:cubicBezTo>
                <a:lnTo>
                  <a:pt x="1750358" y="652706"/>
                </a:lnTo>
                <a:lnTo>
                  <a:pt x="1752441" y="644768"/>
                </a:lnTo>
                <a:lnTo>
                  <a:pt x="1741448" y="642329"/>
                </a:lnTo>
                <a:cubicBezTo>
                  <a:pt x="1718416" y="631626"/>
                  <a:pt x="1702257" y="606570"/>
                  <a:pt x="1702257" y="577367"/>
                </a:cubicBezTo>
                <a:cubicBezTo>
                  <a:pt x="1702257" y="538429"/>
                  <a:pt x="1730985" y="506864"/>
                  <a:pt x="1766422" y="506864"/>
                </a:cubicBezTo>
                <a:close/>
                <a:moveTo>
                  <a:pt x="11288731" y="481047"/>
                </a:moveTo>
                <a:cubicBezTo>
                  <a:pt x="11324168" y="481047"/>
                  <a:pt x="11352895" y="512613"/>
                  <a:pt x="11352895" y="551550"/>
                </a:cubicBezTo>
                <a:cubicBezTo>
                  <a:pt x="11352895" y="580754"/>
                  <a:pt x="11336736" y="605810"/>
                  <a:pt x="11313706" y="616513"/>
                </a:cubicBezTo>
                <a:lnTo>
                  <a:pt x="11302713" y="618952"/>
                </a:lnTo>
                <a:lnTo>
                  <a:pt x="11304795" y="626890"/>
                </a:lnTo>
                <a:lnTo>
                  <a:pt x="11314748" y="628805"/>
                </a:lnTo>
                <a:cubicBezTo>
                  <a:pt x="11322902" y="632092"/>
                  <a:pt x="11329232" y="638685"/>
                  <a:pt x="11331888" y="646821"/>
                </a:cubicBezTo>
                <a:lnTo>
                  <a:pt x="11332072" y="647985"/>
                </a:lnTo>
                <a:lnTo>
                  <a:pt x="11367597" y="774333"/>
                </a:lnTo>
                <a:cubicBezTo>
                  <a:pt x="11369297" y="780378"/>
                  <a:pt x="11365532" y="786592"/>
                  <a:pt x="11359189" y="788212"/>
                </a:cubicBezTo>
                <a:lnTo>
                  <a:pt x="11359189" y="788212"/>
                </a:lnTo>
                <a:cubicBezTo>
                  <a:pt x="11352846" y="789832"/>
                  <a:pt x="11346326" y="786244"/>
                  <a:pt x="11344626" y="780199"/>
                </a:cubicBezTo>
                <a:lnTo>
                  <a:pt x="11333249" y="739736"/>
                </a:lnTo>
                <a:lnTo>
                  <a:pt x="11333249" y="752716"/>
                </a:lnTo>
                <a:cubicBezTo>
                  <a:pt x="11333249" y="756702"/>
                  <a:pt x="11332402" y="760499"/>
                  <a:pt x="11330869" y="763953"/>
                </a:cubicBezTo>
                <a:lnTo>
                  <a:pt x="11330128" y="765000"/>
                </a:lnTo>
                <a:lnTo>
                  <a:pt x="11319468" y="887930"/>
                </a:lnTo>
                <a:lnTo>
                  <a:pt x="11295550" y="887930"/>
                </a:lnTo>
                <a:lnTo>
                  <a:pt x="11288731" y="809298"/>
                </a:lnTo>
                <a:lnTo>
                  <a:pt x="11281912" y="887930"/>
                </a:lnTo>
                <a:lnTo>
                  <a:pt x="11257994" y="887930"/>
                </a:lnTo>
                <a:lnTo>
                  <a:pt x="11247334" y="765000"/>
                </a:lnTo>
                <a:lnTo>
                  <a:pt x="11246593" y="763953"/>
                </a:lnTo>
                <a:cubicBezTo>
                  <a:pt x="11245060" y="760499"/>
                  <a:pt x="11244212" y="756702"/>
                  <a:pt x="11244212" y="752716"/>
                </a:cubicBezTo>
                <a:lnTo>
                  <a:pt x="11244212" y="739139"/>
                </a:lnTo>
                <a:lnTo>
                  <a:pt x="11232810" y="779692"/>
                </a:lnTo>
                <a:cubicBezTo>
                  <a:pt x="11231110" y="785738"/>
                  <a:pt x="11224590" y="789325"/>
                  <a:pt x="11218247" y="787706"/>
                </a:cubicBezTo>
                <a:lnTo>
                  <a:pt x="11218247" y="787705"/>
                </a:lnTo>
                <a:cubicBezTo>
                  <a:pt x="11211904" y="786086"/>
                  <a:pt x="11208139" y="779872"/>
                  <a:pt x="11209839" y="773826"/>
                </a:cubicBezTo>
                <a:lnTo>
                  <a:pt x="11245747" y="646117"/>
                </a:lnTo>
                <a:cubicBezTo>
                  <a:pt x="11246171" y="644606"/>
                  <a:pt x="11246898" y="643248"/>
                  <a:pt x="11247847" y="642087"/>
                </a:cubicBezTo>
                <a:lnTo>
                  <a:pt x="11248044" y="641924"/>
                </a:lnTo>
                <a:lnTo>
                  <a:pt x="11249386" y="639264"/>
                </a:lnTo>
                <a:cubicBezTo>
                  <a:pt x="11252652" y="634657"/>
                  <a:pt x="11257278" y="630996"/>
                  <a:pt x="11262714" y="628805"/>
                </a:cubicBezTo>
                <a:lnTo>
                  <a:pt x="11272666" y="626890"/>
                </a:lnTo>
                <a:lnTo>
                  <a:pt x="11274749" y="618952"/>
                </a:lnTo>
                <a:lnTo>
                  <a:pt x="11263755" y="616513"/>
                </a:lnTo>
                <a:cubicBezTo>
                  <a:pt x="11240726" y="605810"/>
                  <a:pt x="11224567" y="580754"/>
                  <a:pt x="11224567" y="551550"/>
                </a:cubicBezTo>
                <a:cubicBezTo>
                  <a:pt x="11224567" y="512613"/>
                  <a:pt x="11253294" y="481047"/>
                  <a:pt x="11288731" y="481047"/>
                </a:cubicBezTo>
                <a:close/>
                <a:moveTo>
                  <a:pt x="7080267" y="456484"/>
                </a:moveTo>
                <a:cubicBezTo>
                  <a:pt x="7115704" y="456484"/>
                  <a:pt x="7144431" y="488049"/>
                  <a:pt x="7144431" y="526987"/>
                </a:cubicBezTo>
                <a:cubicBezTo>
                  <a:pt x="7144431" y="556190"/>
                  <a:pt x="7128272" y="581247"/>
                  <a:pt x="7105243" y="591949"/>
                </a:cubicBezTo>
                <a:lnTo>
                  <a:pt x="7094249" y="594388"/>
                </a:lnTo>
                <a:lnTo>
                  <a:pt x="7096332" y="602327"/>
                </a:lnTo>
                <a:lnTo>
                  <a:pt x="7106284" y="604242"/>
                </a:lnTo>
                <a:cubicBezTo>
                  <a:pt x="7114438" y="607529"/>
                  <a:pt x="7120768" y="614122"/>
                  <a:pt x="7123424" y="622257"/>
                </a:cubicBezTo>
                <a:lnTo>
                  <a:pt x="7123609" y="623422"/>
                </a:lnTo>
                <a:lnTo>
                  <a:pt x="7159133" y="749770"/>
                </a:lnTo>
                <a:cubicBezTo>
                  <a:pt x="7160833" y="755815"/>
                  <a:pt x="7157069" y="762028"/>
                  <a:pt x="7150725" y="763648"/>
                </a:cubicBezTo>
                <a:lnTo>
                  <a:pt x="7150725" y="763648"/>
                </a:lnTo>
                <a:cubicBezTo>
                  <a:pt x="7144382" y="765268"/>
                  <a:pt x="7137862" y="761681"/>
                  <a:pt x="7136162" y="755636"/>
                </a:cubicBezTo>
                <a:lnTo>
                  <a:pt x="7124786" y="715173"/>
                </a:lnTo>
                <a:lnTo>
                  <a:pt x="7124786" y="728152"/>
                </a:lnTo>
                <a:cubicBezTo>
                  <a:pt x="7124786" y="732138"/>
                  <a:pt x="7123938" y="735936"/>
                  <a:pt x="7122405" y="739389"/>
                </a:cubicBezTo>
                <a:lnTo>
                  <a:pt x="7121664" y="740437"/>
                </a:lnTo>
                <a:lnTo>
                  <a:pt x="7111004" y="863366"/>
                </a:lnTo>
                <a:lnTo>
                  <a:pt x="7087086" y="863366"/>
                </a:lnTo>
                <a:lnTo>
                  <a:pt x="7080267" y="784734"/>
                </a:lnTo>
                <a:lnTo>
                  <a:pt x="7073448" y="863366"/>
                </a:lnTo>
                <a:lnTo>
                  <a:pt x="7049530" y="863366"/>
                </a:lnTo>
                <a:lnTo>
                  <a:pt x="7038870" y="740437"/>
                </a:lnTo>
                <a:lnTo>
                  <a:pt x="7038129" y="739389"/>
                </a:lnTo>
                <a:cubicBezTo>
                  <a:pt x="7036596" y="735936"/>
                  <a:pt x="7035748" y="732138"/>
                  <a:pt x="7035748" y="728152"/>
                </a:cubicBezTo>
                <a:lnTo>
                  <a:pt x="7035748" y="714576"/>
                </a:lnTo>
                <a:lnTo>
                  <a:pt x="7024346" y="755129"/>
                </a:lnTo>
                <a:cubicBezTo>
                  <a:pt x="7022646" y="761174"/>
                  <a:pt x="7016126" y="764762"/>
                  <a:pt x="7009783" y="763142"/>
                </a:cubicBezTo>
                <a:lnTo>
                  <a:pt x="7009783" y="763142"/>
                </a:lnTo>
                <a:cubicBezTo>
                  <a:pt x="7003440" y="761522"/>
                  <a:pt x="6999676" y="755308"/>
                  <a:pt x="7001375" y="749263"/>
                </a:cubicBezTo>
                <a:lnTo>
                  <a:pt x="7037283" y="621554"/>
                </a:lnTo>
                <a:cubicBezTo>
                  <a:pt x="7037708" y="620043"/>
                  <a:pt x="7038434" y="618685"/>
                  <a:pt x="7039383" y="617524"/>
                </a:cubicBezTo>
                <a:lnTo>
                  <a:pt x="7039580" y="617360"/>
                </a:lnTo>
                <a:lnTo>
                  <a:pt x="7040922" y="614701"/>
                </a:lnTo>
                <a:cubicBezTo>
                  <a:pt x="7044188" y="610093"/>
                  <a:pt x="7048814" y="606433"/>
                  <a:pt x="7054250" y="604242"/>
                </a:cubicBezTo>
                <a:lnTo>
                  <a:pt x="7064203" y="602327"/>
                </a:lnTo>
                <a:lnTo>
                  <a:pt x="7066285" y="594388"/>
                </a:lnTo>
                <a:lnTo>
                  <a:pt x="7055291" y="591949"/>
                </a:lnTo>
                <a:cubicBezTo>
                  <a:pt x="7032262" y="581247"/>
                  <a:pt x="7016103" y="556190"/>
                  <a:pt x="7016103" y="526987"/>
                </a:cubicBezTo>
                <a:cubicBezTo>
                  <a:pt x="7016103" y="488049"/>
                  <a:pt x="7044830" y="456484"/>
                  <a:pt x="7080267" y="456484"/>
                </a:cubicBezTo>
                <a:close/>
                <a:moveTo>
                  <a:pt x="4763442" y="357995"/>
                </a:moveTo>
                <a:cubicBezTo>
                  <a:pt x="4798879" y="357995"/>
                  <a:pt x="4827606" y="389561"/>
                  <a:pt x="4827606" y="428498"/>
                </a:cubicBezTo>
                <a:cubicBezTo>
                  <a:pt x="4827606" y="457702"/>
                  <a:pt x="4811447" y="482758"/>
                  <a:pt x="4788418" y="493461"/>
                </a:cubicBezTo>
                <a:lnTo>
                  <a:pt x="4777424" y="495900"/>
                </a:lnTo>
                <a:lnTo>
                  <a:pt x="4779507" y="503838"/>
                </a:lnTo>
                <a:lnTo>
                  <a:pt x="4789459" y="505753"/>
                </a:lnTo>
                <a:cubicBezTo>
                  <a:pt x="4797613" y="509040"/>
                  <a:pt x="4803943" y="515633"/>
                  <a:pt x="4806599" y="523769"/>
                </a:cubicBezTo>
                <a:lnTo>
                  <a:pt x="4806784" y="524934"/>
                </a:lnTo>
                <a:lnTo>
                  <a:pt x="4842308" y="651281"/>
                </a:lnTo>
                <a:cubicBezTo>
                  <a:pt x="4844008" y="657327"/>
                  <a:pt x="4840245" y="663540"/>
                  <a:pt x="4833901" y="665160"/>
                </a:cubicBezTo>
                <a:lnTo>
                  <a:pt x="4833901" y="665160"/>
                </a:lnTo>
                <a:cubicBezTo>
                  <a:pt x="4827557" y="666780"/>
                  <a:pt x="4821037" y="663192"/>
                  <a:pt x="4819337" y="657147"/>
                </a:cubicBezTo>
                <a:lnTo>
                  <a:pt x="4807961" y="616685"/>
                </a:lnTo>
                <a:lnTo>
                  <a:pt x="4807961" y="629664"/>
                </a:lnTo>
                <a:cubicBezTo>
                  <a:pt x="4807961" y="633650"/>
                  <a:pt x="4807114" y="637447"/>
                  <a:pt x="4805580" y="640901"/>
                </a:cubicBezTo>
                <a:lnTo>
                  <a:pt x="4804839" y="641948"/>
                </a:lnTo>
                <a:lnTo>
                  <a:pt x="4794180" y="764875"/>
                </a:lnTo>
                <a:lnTo>
                  <a:pt x="4770261" y="764875"/>
                </a:lnTo>
                <a:lnTo>
                  <a:pt x="4763442" y="686246"/>
                </a:lnTo>
                <a:lnTo>
                  <a:pt x="4756624" y="764875"/>
                </a:lnTo>
                <a:lnTo>
                  <a:pt x="4732705" y="764875"/>
                </a:lnTo>
                <a:lnTo>
                  <a:pt x="4722045" y="641948"/>
                </a:lnTo>
                <a:lnTo>
                  <a:pt x="4721304" y="640901"/>
                </a:lnTo>
                <a:cubicBezTo>
                  <a:pt x="4719771" y="637447"/>
                  <a:pt x="4718923" y="633650"/>
                  <a:pt x="4718923" y="629664"/>
                </a:cubicBezTo>
                <a:lnTo>
                  <a:pt x="4718923" y="616087"/>
                </a:lnTo>
                <a:lnTo>
                  <a:pt x="4707520" y="656641"/>
                </a:lnTo>
                <a:cubicBezTo>
                  <a:pt x="4705821" y="662686"/>
                  <a:pt x="4699301" y="666274"/>
                  <a:pt x="4692957" y="664654"/>
                </a:cubicBezTo>
                <a:lnTo>
                  <a:pt x="4692958" y="664654"/>
                </a:lnTo>
                <a:cubicBezTo>
                  <a:pt x="4686614" y="663034"/>
                  <a:pt x="4682850" y="656820"/>
                  <a:pt x="4684550" y="650775"/>
                </a:cubicBezTo>
                <a:lnTo>
                  <a:pt x="4720457" y="523066"/>
                </a:lnTo>
                <a:cubicBezTo>
                  <a:pt x="4720882" y="521555"/>
                  <a:pt x="4721609" y="520197"/>
                  <a:pt x="4722558" y="519036"/>
                </a:cubicBezTo>
                <a:lnTo>
                  <a:pt x="4722755" y="518872"/>
                </a:lnTo>
                <a:lnTo>
                  <a:pt x="4724097" y="516213"/>
                </a:lnTo>
                <a:cubicBezTo>
                  <a:pt x="4727363" y="511605"/>
                  <a:pt x="4731989" y="507944"/>
                  <a:pt x="4737425" y="505753"/>
                </a:cubicBezTo>
                <a:lnTo>
                  <a:pt x="4747378" y="503838"/>
                </a:lnTo>
                <a:lnTo>
                  <a:pt x="4749460" y="495900"/>
                </a:lnTo>
                <a:lnTo>
                  <a:pt x="4738467" y="493461"/>
                </a:lnTo>
                <a:cubicBezTo>
                  <a:pt x="4715437" y="482758"/>
                  <a:pt x="4699278" y="457702"/>
                  <a:pt x="4699278" y="428498"/>
                </a:cubicBezTo>
                <a:cubicBezTo>
                  <a:pt x="4699278" y="389561"/>
                  <a:pt x="4728005" y="357995"/>
                  <a:pt x="4763442" y="357995"/>
                </a:cubicBezTo>
                <a:close/>
                <a:moveTo>
                  <a:pt x="8822804" y="352974"/>
                </a:moveTo>
                <a:cubicBezTo>
                  <a:pt x="8858241" y="352974"/>
                  <a:pt x="8886968" y="384539"/>
                  <a:pt x="8886968" y="423476"/>
                </a:cubicBezTo>
                <a:cubicBezTo>
                  <a:pt x="8886968" y="452680"/>
                  <a:pt x="8870809" y="477736"/>
                  <a:pt x="8847779" y="488439"/>
                </a:cubicBezTo>
                <a:lnTo>
                  <a:pt x="8836786" y="490878"/>
                </a:lnTo>
                <a:lnTo>
                  <a:pt x="8838868" y="498816"/>
                </a:lnTo>
                <a:lnTo>
                  <a:pt x="8848821" y="500731"/>
                </a:lnTo>
                <a:cubicBezTo>
                  <a:pt x="8856975" y="504018"/>
                  <a:pt x="8863305" y="510611"/>
                  <a:pt x="8865961" y="518747"/>
                </a:cubicBezTo>
                <a:lnTo>
                  <a:pt x="8866145" y="519912"/>
                </a:lnTo>
                <a:lnTo>
                  <a:pt x="8901670" y="646259"/>
                </a:lnTo>
                <a:cubicBezTo>
                  <a:pt x="8903370" y="652304"/>
                  <a:pt x="8899605" y="658518"/>
                  <a:pt x="8893262" y="660138"/>
                </a:cubicBezTo>
                <a:cubicBezTo>
                  <a:pt x="8886919" y="661758"/>
                  <a:pt x="8880399" y="658170"/>
                  <a:pt x="8878699" y="652125"/>
                </a:cubicBezTo>
                <a:lnTo>
                  <a:pt x="8867322" y="611663"/>
                </a:lnTo>
                <a:lnTo>
                  <a:pt x="8867322" y="624642"/>
                </a:lnTo>
                <a:cubicBezTo>
                  <a:pt x="8867322" y="628628"/>
                  <a:pt x="8866475" y="632425"/>
                  <a:pt x="8864942" y="635879"/>
                </a:cubicBezTo>
                <a:lnTo>
                  <a:pt x="8864201" y="636926"/>
                </a:lnTo>
                <a:lnTo>
                  <a:pt x="8853541" y="759853"/>
                </a:lnTo>
                <a:lnTo>
                  <a:pt x="8829623" y="759853"/>
                </a:lnTo>
                <a:lnTo>
                  <a:pt x="8822804" y="681224"/>
                </a:lnTo>
                <a:lnTo>
                  <a:pt x="8815985" y="759853"/>
                </a:lnTo>
                <a:lnTo>
                  <a:pt x="8792067" y="759853"/>
                </a:lnTo>
                <a:lnTo>
                  <a:pt x="8781407" y="636926"/>
                </a:lnTo>
                <a:lnTo>
                  <a:pt x="8780666" y="635879"/>
                </a:lnTo>
                <a:cubicBezTo>
                  <a:pt x="8779133" y="632425"/>
                  <a:pt x="8778285" y="628628"/>
                  <a:pt x="8778285" y="624642"/>
                </a:cubicBezTo>
                <a:lnTo>
                  <a:pt x="8778285" y="611065"/>
                </a:lnTo>
                <a:lnTo>
                  <a:pt x="8766883" y="651619"/>
                </a:lnTo>
                <a:cubicBezTo>
                  <a:pt x="8765183" y="657664"/>
                  <a:pt x="8758663" y="661251"/>
                  <a:pt x="8752320" y="659632"/>
                </a:cubicBezTo>
                <a:lnTo>
                  <a:pt x="8752320" y="659631"/>
                </a:lnTo>
                <a:cubicBezTo>
                  <a:pt x="8745977" y="658012"/>
                  <a:pt x="8742212" y="651798"/>
                  <a:pt x="8743912" y="645753"/>
                </a:cubicBezTo>
                <a:lnTo>
                  <a:pt x="8779820" y="518043"/>
                </a:lnTo>
                <a:cubicBezTo>
                  <a:pt x="8780244" y="516532"/>
                  <a:pt x="8780971" y="515174"/>
                  <a:pt x="8781920" y="514014"/>
                </a:cubicBezTo>
                <a:lnTo>
                  <a:pt x="8782117" y="513850"/>
                </a:lnTo>
                <a:lnTo>
                  <a:pt x="8783459" y="511191"/>
                </a:lnTo>
                <a:cubicBezTo>
                  <a:pt x="8786725" y="506583"/>
                  <a:pt x="8791351" y="502922"/>
                  <a:pt x="8796787" y="500731"/>
                </a:cubicBezTo>
                <a:lnTo>
                  <a:pt x="8806739" y="498816"/>
                </a:lnTo>
                <a:lnTo>
                  <a:pt x="8808822" y="490878"/>
                </a:lnTo>
                <a:lnTo>
                  <a:pt x="8797828" y="488439"/>
                </a:lnTo>
                <a:cubicBezTo>
                  <a:pt x="8774799" y="477736"/>
                  <a:pt x="8758640" y="452680"/>
                  <a:pt x="8758640" y="423476"/>
                </a:cubicBezTo>
                <a:cubicBezTo>
                  <a:pt x="8758640" y="384539"/>
                  <a:pt x="8787367" y="352974"/>
                  <a:pt x="8822804" y="352974"/>
                </a:cubicBezTo>
                <a:close/>
                <a:moveTo>
                  <a:pt x="792863" y="334337"/>
                </a:moveTo>
                <a:cubicBezTo>
                  <a:pt x="828300" y="334337"/>
                  <a:pt x="857027" y="365902"/>
                  <a:pt x="857027" y="404840"/>
                </a:cubicBezTo>
                <a:cubicBezTo>
                  <a:pt x="857027" y="434043"/>
                  <a:pt x="840868" y="459100"/>
                  <a:pt x="817838" y="469802"/>
                </a:cubicBezTo>
                <a:lnTo>
                  <a:pt x="806845" y="472242"/>
                </a:lnTo>
                <a:lnTo>
                  <a:pt x="808927" y="480180"/>
                </a:lnTo>
                <a:lnTo>
                  <a:pt x="818880" y="482094"/>
                </a:lnTo>
                <a:cubicBezTo>
                  <a:pt x="827034" y="485382"/>
                  <a:pt x="833364" y="491974"/>
                  <a:pt x="836020" y="500110"/>
                </a:cubicBezTo>
                <a:lnTo>
                  <a:pt x="836204" y="501275"/>
                </a:lnTo>
                <a:lnTo>
                  <a:pt x="871729" y="627622"/>
                </a:lnTo>
                <a:cubicBezTo>
                  <a:pt x="873429" y="633668"/>
                  <a:pt x="869665" y="639881"/>
                  <a:pt x="863321" y="641501"/>
                </a:cubicBezTo>
                <a:lnTo>
                  <a:pt x="863321" y="641501"/>
                </a:lnTo>
                <a:cubicBezTo>
                  <a:pt x="856978" y="643121"/>
                  <a:pt x="850458" y="639534"/>
                  <a:pt x="848758" y="633488"/>
                </a:cubicBezTo>
                <a:lnTo>
                  <a:pt x="837381" y="593026"/>
                </a:lnTo>
                <a:lnTo>
                  <a:pt x="837381" y="606005"/>
                </a:lnTo>
                <a:cubicBezTo>
                  <a:pt x="837381" y="609991"/>
                  <a:pt x="836534" y="613788"/>
                  <a:pt x="835001" y="617243"/>
                </a:cubicBezTo>
                <a:lnTo>
                  <a:pt x="834260" y="618289"/>
                </a:lnTo>
                <a:lnTo>
                  <a:pt x="823600" y="741217"/>
                </a:lnTo>
                <a:lnTo>
                  <a:pt x="799682" y="741217"/>
                </a:lnTo>
                <a:lnTo>
                  <a:pt x="792863" y="662587"/>
                </a:lnTo>
                <a:lnTo>
                  <a:pt x="786045" y="741217"/>
                </a:lnTo>
                <a:lnTo>
                  <a:pt x="762126" y="741217"/>
                </a:lnTo>
                <a:lnTo>
                  <a:pt x="751466" y="618289"/>
                </a:lnTo>
                <a:lnTo>
                  <a:pt x="750725" y="617243"/>
                </a:lnTo>
                <a:cubicBezTo>
                  <a:pt x="749192" y="613788"/>
                  <a:pt x="748344" y="609991"/>
                  <a:pt x="748344" y="606005"/>
                </a:cubicBezTo>
                <a:lnTo>
                  <a:pt x="748344" y="592429"/>
                </a:lnTo>
                <a:lnTo>
                  <a:pt x="736942" y="632982"/>
                </a:lnTo>
                <a:cubicBezTo>
                  <a:pt x="736092" y="636005"/>
                  <a:pt x="734037" y="638413"/>
                  <a:pt x="731402" y="639863"/>
                </a:cubicBezTo>
                <a:lnTo>
                  <a:pt x="722379" y="640995"/>
                </a:lnTo>
                <a:lnTo>
                  <a:pt x="713971" y="627116"/>
                </a:lnTo>
                <a:lnTo>
                  <a:pt x="749879" y="499407"/>
                </a:lnTo>
                <a:cubicBezTo>
                  <a:pt x="750304" y="497896"/>
                  <a:pt x="751030" y="496538"/>
                  <a:pt x="751979" y="495377"/>
                </a:cubicBezTo>
                <a:lnTo>
                  <a:pt x="752176" y="495213"/>
                </a:lnTo>
                <a:lnTo>
                  <a:pt x="753518" y="492554"/>
                </a:lnTo>
                <a:cubicBezTo>
                  <a:pt x="756785" y="487947"/>
                  <a:pt x="761410" y="484286"/>
                  <a:pt x="766846" y="482094"/>
                </a:cubicBezTo>
                <a:lnTo>
                  <a:pt x="776799" y="480180"/>
                </a:lnTo>
                <a:lnTo>
                  <a:pt x="778881" y="472242"/>
                </a:lnTo>
                <a:lnTo>
                  <a:pt x="767887" y="469802"/>
                </a:lnTo>
                <a:cubicBezTo>
                  <a:pt x="744858" y="459100"/>
                  <a:pt x="728699" y="434043"/>
                  <a:pt x="728699" y="404840"/>
                </a:cubicBezTo>
                <a:cubicBezTo>
                  <a:pt x="728699" y="365902"/>
                  <a:pt x="757426" y="334337"/>
                  <a:pt x="792863" y="334337"/>
                </a:cubicBezTo>
                <a:close/>
                <a:moveTo>
                  <a:pt x="2326445" y="316302"/>
                </a:moveTo>
                <a:cubicBezTo>
                  <a:pt x="2361882" y="316302"/>
                  <a:pt x="2390610" y="347867"/>
                  <a:pt x="2390610" y="386805"/>
                </a:cubicBezTo>
                <a:cubicBezTo>
                  <a:pt x="2390610" y="416008"/>
                  <a:pt x="2374452" y="441064"/>
                  <a:pt x="2351420" y="451767"/>
                </a:cubicBezTo>
                <a:lnTo>
                  <a:pt x="2340426" y="454206"/>
                </a:lnTo>
                <a:lnTo>
                  <a:pt x="2342510" y="462144"/>
                </a:lnTo>
                <a:lnTo>
                  <a:pt x="2352462" y="464059"/>
                </a:lnTo>
                <a:cubicBezTo>
                  <a:pt x="2360616" y="467346"/>
                  <a:pt x="2366946" y="473939"/>
                  <a:pt x="2369602" y="482075"/>
                </a:cubicBezTo>
                <a:lnTo>
                  <a:pt x="2369787" y="483240"/>
                </a:lnTo>
                <a:lnTo>
                  <a:pt x="2405310" y="609587"/>
                </a:lnTo>
                <a:cubicBezTo>
                  <a:pt x="2407012" y="615632"/>
                  <a:pt x="2403246" y="621846"/>
                  <a:pt x="2396902" y="623466"/>
                </a:cubicBezTo>
                <a:lnTo>
                  <a:pt x="2396902" y="623466"/>
                </a:lnTo>
                <a:cubicBezTo>
                  <a:pt x="2390560" y="625086"/>
                  <a:pt x="2384040" y="621498"/>
                  <a:pt x="2382341" y="615453"/>
                </a:cubicBezTo>
                <a:lnTo>
                  <a:pt x="2370963" y="574991"/>
                </a:lnTo>
                <a:lnTo>
                  <a:pt x="2370963" y="587970"/>
                </a:lnTo>
                <a:cubicBezTo>
                  <a:pt x="2370963" y="591956"/>
                  <a:pt x="2370116" y="595753"/>
                  <a:pt x="2368584" y="599207"/>
                </a:cubicBezTo>
                <a:lnTo>
                  <a:pt x="2367842" y="600254"/>
                </a:lnTo>
                <a:lnTo>
                  <a:pt x="2357183" y="723181"/>
                </a:lnTo>
                <a:lnTo>
                  <a:pt x="2333264" y="723181"/>
                </a:lnTo>
                <a:lnTo>
                  <a:pt x="2326445" y="644552"/>
                </a:lnTo>
                <a:lnTo>
                  <a:pt x="2319628" y="723181"/>
                </a:lnTo>
                <a:lnTo>
                  <a:pt x="2295708" y="723181"/>
                </a:lnTo>
                <a:lnTo>
                  <a:pt x="2285048" y="600255"/>
                </a:lnTo>
                <a:lnTo>
                  <a:pt x="2284307" y="599207"/>
                </a:lnTo>
                <a:cubicBezTo>
                  <a:pt x="2282776" y="595753"/>
                  <a:pt x="2281927" y="591956"/>
                  <a:pt x="2281927" y="587970"/>
                </a:cubicBezTo>
                <a:lnTo>
                  <a:pt x="2281927" y="574393"/>
                </a:lnTo>
                <a:lnTo>
                  <a:pt x="2270524" y="614947"/>
                </a:lnTo>
                <a:cubicBezTo>
                  <a:pt x="2268824" y="620992"/>
                  <a:pt x="2262303" y="624580"/>
                  <a:pt x="2255961" y="622960"/>
                </a:cubicBezTo>
                <a:lnTo>
                  <a:pt x="2255963" y="622960"/>
                </a:lnTo>
                <a:cubicBezTo>
                  <a:pt x="2249619" y="621340"/>
                  <a:pt x="2245854" y="615126"/>
                  <a:pt x="2247553" y="609081"/>
                </a:cubicBezTo>
                <a:lnTo>
                  <a:pt x="2283461" y="481372"/>
                </a:lnTo>
                <a:cubicBezTo>
                  <a:pt x="2283885" y="479861"/>
                  <a:pt x="2284613" y="478503"/>
                  <a:pt x="2285561" y="477342"/>
                </a:cubicBezTo>
                <a:lnTo>
                  <a:pt x="2285758" y="477178"/>
                </a:lnTo>
                <a:lnTo>
                  <a:pt x="2287101" y="474519"/>
                </a:lnTo>
                <a:cubicBezTo>
                  <a:pt x="2290367" y="469911"/>
                  <a:pt x="2294992" y="466250"/>
                  <a:pt x="2300428" y="464059"/>
                </a:cubicBezTo>
                <a:lnTo>
                  <a:pt x="2310381" y="462144"/>
                </a:lnTo>
                <a:lnTo>
                  <a:pt x="2312464" y="454206"/>
                </a:lnTo>
                <a:lnTo>
                  <a:pt x="2301469" y="451767"/>
                </a:lnTo>
                <a:cubicBezTo>
                  <a:pt x="2278441" y="441064"/>
                  <a:pt x="2262281" y="416008"/>
                  <a:pt x="2262281" y="386805"/>
                </a:cubicBezTo>
                <a:cubicBezTo>
                  <a:pt x="2262281" y="347867"/>
                  <a:pt x="2291009" y="316302"/>
                  <a:pt x="2326445" y="316302"/>
                </a:cubicBezTo>
                <a:close/>
                <a:moveTo>
                  <a:pt x="2923538" y="270357"/>
                </a:moveTo>
                <a:cubicBezTo>
                  <a:pt x="2958975" y="270357"/>
                  <a:pt x="2987701" y="301922"/>
                  <a:pt x="2987701" y="340860"/>
                </a:cubicBezTo>
                <a:cubicBezTo>
                  <a:pt x="2987701" y="370063"/>
                  <a:pt x="2971543" y="395120"/>
                  <a:pt x="2948513" y="405822"/>
                </a:cubicBezTo>
                <a:lnTo>
                  <a:pt x="2937519" y="408261"/>
                </a:lnTo>
                <a:lnTo>
                  <a:pt x="2939601" y="416200"/>
                </a:lnTo>
                <a:lnTo>
                  <a:pt x="2949554" y="418114"/>
                </a:lnTo>
                <a:cubicBezTo>
                  <a:pt x="2957709" y="421402"/>
                  <a:pt x="2964039" y="427994"/>
                  <a:pt x="2966693" y="436130"/>
                </a:cubicBezTo>
                <a:lnTo>
                  <a:pt x="2966880" y="437295"/>
                </a:lnTo>
                <a:lnTo>
                  <a:pt x="3002403" y="563642"/>
                </a:lnTo>
                <a:cubicBezTo>
                  <a:pt x="3004103" y="569688"/>
                  <a:pt x="3000339" y="575901"/>
                  <a:pt x="2993995" y="577521"/>
                </a:cubicBezTo>
                <a:lnTo>
                  <a:pt x="2993996" y="577521"/>
                </a:lnTo>
                <a:cubicBezTo>
                  <a:pt x="2987654" y="579141"/>
                  <a:pt x="2981133" y="575554"/>
                  <a:pt x="2979434" y="569508"/>
                </a:cubicBezTo>
                <a:lnTo>
                  <a:pt x="2968056" y="529046"/>
                </a:lnTo>
                <a:lnTo>
                  <a:pt x="2968056" y="542025"/>
                </a:lnTo>
                <a:cubicBezTo>
                  <a:pt x="2968056" y="546011"/>
                  <a:pt x="2967209" y="549809"/>
                  <a:pt x="2965675" y="553263"/>
                </a:cubicBezTo>
                <a:lnTo>
                  <a:pt x="2964934" y="554309"/>
                </a:lnTo>
                <a:lnTo>
                  <a:pt x="2954274" y="677236"/>
                </a:lnTo>
                <a:lnTo>
                  <a:pt x="2930355" y="677236"/>
                </a:lnTo>
                <a:lnTo>
                  <a:pt x="2923538" y="598607"/>
                </a:lnTo>
                <a:lnTo>
                  <a:pt x="2916719" y="677236"/>
                </a:lnTo>
                <a:lnTo>
                  <a:pt x="2892801" y="677236"/>
                </a:lnTo>
                <a:lnTo>
                  <a:pt x="2882139" y="554310"/>
                </a:lnTo>
                <a:lnTo>
                  <a:pt x="2881398" y="553263"/>
                </a:lnTo>
                <a:cubicBezTo>
                  <a:pt x="2879865" y="549809"/>
                  <a:pt x="2879018" y="546011"/>
                  <a:pt x="2879018" y="542025"/>
                </a:cubicBezTo>
                <a:lnTo>
                  <a:pt x="2879018" y="528449"/>
                </a:lnTo>
                <a:lnTo>
                  <a:pt x="2867615" y="569002"/>
                </a:lnTo>
                <a:cubicBezTo>
                  <a:pt x="2865916" y="575047"/>
                  <a:pt x="2859396" y="578635"/>
                  <a:pt x="2853053" y="577015"/>
                </a:cubicBezTo>
                <a:cubicBezTo>
                  <a:pt x="2846710" y="575395"/>
                  <a:pt x="2842945" y="569181"/>
                  <a:pt x="2844646" y="563136"/>
                </a:cubicBezTo>
                <a:lnTo>
                  <a:pt x="2880554" y="435427"/>
                </a:lnTo>
                <a:cubicBezTo>
                  <a:pt x="2880977" y="433916"/>
                  <a:pt x="2881703" y="432558"/>
                  <a:pt x="2882654" y="431397"/>
                </a:cubicBezTo>
                <a:lnTo>
                  <a:pt x="2882850" y="431234"/>
                </a:lnTo>
                <a:lnTo>
                  <a:pt x="2884191" y="428574"/>
                </a:lnTo>
                <a:cubicBezTo>
                  <a:pt x="2887459" y="423967"/>
                  <a:pt x="2892083" y="420306"/>
                  <a:pt x="2897519" y="418114"/>
                </a:cubicBezTo>
                <a:lnTo>
                  <a:pt x="2907471" y="416200"/>
                </a:lnTo>
                <a:lnTo>
                  <a:pt x="2909555" y="408261"/>
                </a:lnTo>
                <a:lnTo>
                  <a:pt x="2898561" y="405822"/>
                </a:lnTo>
                <a:cubicBezTo>
                  <a:pt x="2875533" y="395120"/>
                  <a:pt x="2859372" y="370063"/>
                  <a:pt x="2859372" y="340860"/>
                </a:cubicBezTo>
                <a:cubicBezTo>
                  <a:pt x="2859372" y="301922"/>
                  <a:pt x="2888098" y="270357"/>
                  <a:pt x="2923538" y="270357"/>
                </a:cubicBezTo>
                <a:close/>
                <a:moveTo>
                  <a:pt x="9882203" y="197694"/>
                </a:moveTo>
                <a:cubicBezTo>
                  <a:pt x="9917640" y="197694"/>
                  <a:pt x="9946367" y="229259"/>
                  <a:pt x="9946367" y="268197"/>
                </a:cubicBezTo>
                <a:cubicBezTo>
                  <a:pt x="9946367" y="297400"/>
                  <a:pt x="9930208" y="322456"/>
                  <a:pt x="9907178" y="333159"/>
                </a:cubicBezTo>
                <a:lnTo>
                  <a:pt x="9896185" y="335598"/>
                </a:lnTo>
                <a:lnTo>
                  <a:pt x="9898267" y="343536"/>
                </a:lnTo>
                <a:lnTo>
                  <a:pt x="9908220" y="345451"/>
                </a:lnTo>
                <a:cubicBezTo>
                  <a:pt x="9916374" y="348738"/>
                  <a:pt x="9922704" y="355331"/>
                  <a:pt x="9925360" y="363467"/>
                </a:cubicBezTo>
                <a:lnTo>
                  <a:pt x="9925544" y="364632"/>
                </a:lnTo>
                <a:lnTo>
                  <a:pt x="9961069" y="490979"/>
                </a:lnTo>
                <a:cubicBezTo>
                  <a:pt x="9962769" y="497025"/>
                  <a:pt x="9959004" y="503238"/>
                  <a:pt x="9952661" y="504858"/>
                </a:cubicBezTo>
                <a:lnTo>
                  <a:pt x="9952661" y="504858"/>
                </a:lnTo>
                <a:cubicBezTo>
                  <a:pt x="9946318" y="506478"/>
                  <a:pt x="9939798" y="502891"/>
                  <a:pt x="9938098" y="496845"/>
                </a:cubicBezTo>
                <a:lnTo>
                  <a:pt x="9926721" y="456383"/>
                </a:lnTo>
                <a:lnTo>
                  <a:pt x="9926721" y="469362"/>
                </a:lnTo>
                <a:cubicBezTo>
                  <a:pt x="9926721" y="473348"/>
                  <a:pt x="9925874" y="477145"/>
                  <a:pt x="9924341" y="480599"/>
                </a:cubicBezTo>
                <a:lnTo>
                  <a:pt x="9923600" y="481646"/>
                </a:lnTo>
                <a:lnTo>
                  <a:pt x="9912940" y="604573"/>
                </a:lnTo>
                <a:lnTo>
                  <a:pt x="9889022" y="604573"/>
                </a:lnTo>
                <a:lnTo>
                  <a:pt x="9882203" y="525944"/>
                </a:lnTo>
                <a:lnTo>
                  <a:pt x="9875384" y="604573"/>
                </a:lnTo>
                <a:lnTo>
                  <a:pt x="9851466" y="604573"/>
                </a:lnTo>
                <a:lnTo>
                  <a:pt x="9840806" y="481646"/>
                </a:lnTo>
                <a:lnTo>
                  <a:pt x="9840065" y="480599"/>
                </a:lnTo>
                <a:cubicBezTo>
                  <a:pt x="9838532" y="477145"/>
                  <a:pt x="9837684" y="473348"/>
                  <a:pt x="9837684" y="469362"/>
                </a:cubicBezTo>
                <a:lnTo>
                  <a:pt x="9837684" y="455785"/>
                </a:lnTo>
                <a:lnTo>
                  <a:pt x="9826282" y="496339"/>
                </a:lnTo>
                <a:cubicBezTo>
                  <a:pt x="9824582" y="502384"/>
                  <a:pt x="9818062" y="505972"/>
                  <a:pt x="9811719" y="504352"/>
                </a:cubicBezTo>
                <a:lnTo>
                  <a:pt x="9811719" y="504352"/>
                </a:lnTo>
                <a:cubicBezTo>
                  <a:pt x="9805376" y="502732"/>
                  <a:pt x="9801611" y="496518"/>
                  <a:pt x="9803311" y="490473"/>
                </a:cubicBezTo>
                <a:lnTo>
                  <a:pt x="9839219" y="362764"/>
                </a:lnTo>
                <a:cubicBezTo>
                  <a:pt x="9839643" y="361253"/>
                  <a:pt x="9840370" y="359895"/>
                  <a:pt x="9841319" y="358734"/>
                </a:cubicBezTo>
                <a:lnTo>
                  <a:pt x="9841516" y="358570"/>
                </a:lnTo>
                <a:lnTo>
                  <a:pt x="9842858" y="355911"/>
                </a:lnTo>
                <a:cubicBezTo>
                  <a:pt x="9846124" y="351303"/>
                  <a:pt x="9850750" y="347643"/>
                  <a:pt x="9856186" y="345451"/>
                </a:cubicBezTo>
                <a:lnTo>
                  <a:pt x="9866138" y="343536"/>
                </a:lnTo>
                <a:lnTo>
                  <a:pt x="9868221" y="335598"/>
                </a:lnTo>
                <a:lnTo>
                  <a:pt x="9857227" y="333159"/>
                </a:lnTo>
                <a:cubicBezTo>
                  <a:pt x="9834198" y="322456"/>
                  <a:pt x="9818039" y="297400"/>
                  <a:pt x="9818039" y="268197"/>
                </a:cubicBezTo>
                <a:cubicBezTo>
                  <a:pt x="9818039" y="229259"/>
                  <a:pt x="9846766" y="197694"/>
                  <a:pt x="9882203" y="197694"/>
                </a:cubicBezTo>
                <a:close/>
                <a:moveTo>
                  <a:pt x="10858637" y="131667"/>
                </a:moveTo>
                <a:cubicBezTo>
                  <a:pt x="10894074" y="131667"/>
                  <a:pt x="10922801" y="163233"/>
                  <a:pt x="10922801" y="202171"/>
                </a:cubicBezTo>
                <a:cubicBezTo>
                  <a:pt x="10922801" y="231374"/>
                  <a:pt x="10906642" y="256430"/>
                  <a:pt x="10883612" y="267133"/>
                </a:cubicBezTo>
                <a:lnTo>
                  <a:pt x="10872619" y="269572"/>
                </a:lnTo>
                <a:lnTo>
                  <a:pt x="10874701" y="277510"/>
                </a:lnTo>
                <a:lnTo>
                  <a:pt x="10884654" y="279425"/>
                </a:lnTo>
                <a:cubicBezTo>
                  <a:pt x="10892808" y="282712"/>
                  <a:pt x="10899138" y="289305"/>
                  <a:pt x="10901794" y="297441"/>
                </a:cubicBezTo>
                <a:lnTo>
                  <a:pt x="10901978" y="298606"/>
                </a:lnTo>
                <a:lnTo>
                  <a:pt x="10937503" y="424953"/>
                </a:lnTo>
                <a:cubicBezTo>
                  <a:pt x="10939203" y="430998"/>
                  <a:pt x="10935438" y="437212"/>
                  <a:pt x="10929095" y="438832"/>
                </a:cubicBezTo>
                <a:lnTo>
                  <a:pt x="10929095" y="438832"/>
                </a:lnTo>
                <a:cubicBezTo>
                  <a:pt x="10922752" y="440452"/>
                  <a:pt x="10916232" y="436864"/>
                  <a:pt x="10914532" y="430819"/>
                </a:cubicBezTo>
                <a:lnTo>
                  <a:pt x="10903155" y="390357"/>
                </a:lnTo>
                <a:lnTo>
                  <a:pt x="10903155" y="403336"/>
                </a:lnTo>
                <a:cubicBezTo>
                  <a:pt x="10903155" y="407322"/>
                  <a:pt x="10902308" y="411119"/>
                  <a:pt x="10900775" y="414573"/>
                </a:cubicBezTo>
                <a:lnTo>
                  <a:pt x="10900034" y="415620"/>
                </a:lnTo>
                <a:lnTo>
                  <a:pt x="10889374" y="538547"/>
                </a:lnTo>
                <a:lnTo>
                  <a:pt x="10865456" y="538547"/>
                </a:lnTo>
                <a:lnTo>
                  <a:pt x="10858637" y="459918"/>
                </a:lnTo>
                <a:lnTo>
                  <a:pt x="10851818" y="538547"/>
                </a:lnTo>
                <a:lnTo>
                  <a:pt x="10827900" y="538547"/>
                </a:lnTo>
                <a:lnTo>
                  <a:pt x="10817240" y="415620"/>
                </a:lnTo>
                <a:lnTo>
                  <a:pt x="10816499" y="414573"/>
                </a:lnTo>
                <a:cubicBezTo>
                  <a:pt x="10814966" y="411119"/>
                  <a:pt x="10814118" y="407322"/>
                  <a:pt x="10814118" y="403336"/>
                </a:cubicBezTo>
                <a:lnTo>
                  <a:pt x="10814118" y="389759"/>
                </a:lnTo>
                <a:lnTo>
                  <a:pt x="10802716" y="430313"/>
                </a:lnTo>
                <a:cubicBezTo>
                  <a:pt x="10801016" y="436358"/>
                  <a:pt x="10794496" y="439946"/>
                  <a:pt x="10788153" y="438326"/>
                </a:cubicBezTo>
                <a:lnTo>
                  <a:pt x="10788153" y="438325"/>
                </a:lnTo>
                <a:cubicBezTo>
                  <a:pt x="10781810" y="436706"/>
                  <a:pt x="10778045" y="430492"/>
                  <a:pt x="10779745" y="424447"/>
                </a:cubicBezTo>
                <a:lnTo>
                  <a:pt x="10815653" y="296738"/>
                </a:lnTo>
                <a:cubicBezTo>
                  <a:pt x="10816077" y="295227"/>
                  <a:pt x="10816804" y="293869"/>
                  <a:pt x="10817753" y="292708"/>
                </a:cubicBezTo>
                <a:lnTo>
                  <a:pt x="10817950" y="292544"/>
                </a:lnTo>
                <a:lnTo>
                  <a:pt x="10819292" y="289885"/>
                </a:lnTo>
                <a:cubicBezTo>
                  <a:pt x="10822558" y="285277"/>
                  <a:pt x="10827184" y="281616"/>
                  <a:pt x="10832620" y="279425"/>
                </a:cubicBezTo>
                <a:lnTo>
                  <a:pt x="10842572" y="277510"/>
                </a:lnTo>
                <a:lnTo>
                  <a:pt x="10844655" y="269572"/>
                </a:lnTo>
                <a:lnTo>
                  <a:pt x="10833661" y="267133"/>
                </a:lnTo>
                <a:cubicBezTo>
                  <a:pt x="10810632" y="256430"/>
                  <a:pt x="10794473" y="231374"/>
                  <a:pt x="10794473" y="202171"/>
                </a:cubicBezTo>
                <a:cubicBezTo>
                  <a:pt x="10794473" y="163233"/>
                  <a:pt x="10823200" y="131667"/>
                  <a:pt x="10858637" y="131667"/>
                </a:cubicBezTo>
                <a:close/>
                <a:moveTo>
                  <a:pt x="5841744" y="116456"/>
                </a:moveTo>
                <a:cubicBezTo>
                  <a:pt x="5877181" y="116456"/>
                  <a:pt x="5905908" y="148022"/>
                  <a:pt x="5905908" y="186959"/>
                </a:cubicBezTo>
                <a:cubicBezTo>
                  <a:pt x="5905908" y="216163"/>
                  <a:pt x="5889749" y="241219"/>
                  <a:pt x="5866720" y="251922"/>
                </a:cubicBezTo>
                <a:lnTo>
                  <a:pt x="5855726" y="254361"/>
                </a:lnTo>
                <a:lnTo>
                  <a:pt x="5857809" y="262299"/>
                </a:lnTo>
                <a:lnTo>
                  <a:pt x="5867761" y="264214"/>
                </a:lnTo>
                <a:cubicBezTo>
                  <a:pt x="5875915" y="267501"/>
                  <a:pt x="5882245" y="274094"/>
                  <a:pt x="5884901" y="282230"/>
                </a:cubicBezTo>
                <a:lnTo>
                  <a:pt x="5885086" y="283395"/>
                </a:lnTo>
                <a:lnTo>
                  <a:pt x="5920610" y="409742"/>
                </a:lnTo>
                <a:cubicBezTo>
                  <a:pt x="5922310" y="415788"/>
                  <a:pt x="5918546" y="422001"/>
                  <a:pt x="5912202" y="423621"/>
                </a:cubicBezTo>
                <a:lnTo>
                  <a:pt x="5912202" y="423621"/>
                </a:lnTo>
                <a:cubicBezTo>
                  <a:pt x="5905859" y="425241"/>
                  <a:pt x="5899339" y="421653"/>
                  <a:pt x="5897639" y="415608"/>
                </a:cubicBezTo>
                <a:lnTo>
                  <a:pt x="5886263" y="375146"/>
                </a:lnTo>
                <a:lnTo>
                  <a:pt x="5886263" y="388125"/>
                </a:lnTo>
                <a:cubicBezTo>
                  <a:pt x="5886263" y="392111"/>
                  <a:pt x="5885415" y="395908"/>
                  <a:pt x="5883882" y="399362"/>
                </a:cubicBezTo>
                <a:lnTo>
                  <a:pt x="5883141" y="400409"/>
                </a:lnTo>
                <a:lnTo>
                  <a:pt x="5872481" y="523336"/>
                </a:lnTo>
                <a:lnTo>
                  <a:pt x="5848563" y="523336"/>
                </a:lnTo>
                <a:lnTo>
                  <a:pt x="5841744" y="444707"/>
                </a:lnTo>
                <a:lnTo>
                  <a:pt x="5834925" y="523336"/>
                </a:lnTo>
                <a:lnTo>
                  <a:pt x="5811007" y="523336"/>
                </a:lnTo>
                <a:lnTo>
                  <a:pt x="5800347" y="400409"/>
                </a:lnTo>
                <a:lnTo>
                  <a:pt x="5799606" y="399362"/>
                </a:lnTo>
                <a:cubicBezTo>
                  <a:pt x="5798073" y="395908"/>
                  <a:pt x="5797225" y="392111"/>
                  <a:pt x="5797225" y="388125"/>
                </a:cubicBezTo>
                <a:lnTo>
                  <a:pt x="5797225" y="374548"/>
                </a:lnTo>
                <a:lnTo>
                  <a:pt x="5785823" y="415102"/>
                </a:lnTo>
                <a:cubicBezTo>
                  <a:pt x="5784123" y="421147"/>
                  <a:pt x="5777603" y="424735"/>
                  <a:pt x="5771260" y="423115"/>
                </a:cubicBezTo>
                <a:lnTo>
                  <a:pt x="5771260" y="423114"/>
                </a:lnTo>
                <a:cubicBezTo>
                  <a:pt x="5764917" y="421495"/>
                  <a:pt x="5761153" y="415281"/>
                  <a:pt x="5762852" y="409236"/>
                </a:cubicBezTo>
                <a:lnTo>
                  <a:pt x="5798760" y="281527"/>
                </a:lnTo>
                <a:cubicBezTo>
                  <a:pt x="5799185" y="280015"/>
                  <a:pt x="5799911" y="278658"/>
                  <a:pt x="5800860" y="277497"/>
                </a:cubicBezTo>
                <a:lnTo>
                  <a:pt x="5801057" y="277333"/>
                </a:lnTo>
                <a:lnTo>
                  <a:pt x="5802399" y="274674"/>
                </a:lnTo>
                <a:cubicBezTo>
                  <a:pt x="5805665" y="270066"/>
                  <a:pt x="5810291" y="266405"/>
                  <a:pt x="5815727" y="264214"/>
                </a:cubicBezTo>
                <a:lnTo>
                  <a:pt x="5825680" y="262299"/>
                </a:lnTo>
                <a:lnTo>
                  <a:pt x="5827762" y="254361"/>
                </a:lnTo>
                <a:lnTo>
                  <a:pt x="5816768" y="251922"/>
                </a:lnTo>
                <a:cubicBezTo>
                  <a:pt x="5793739" y="241219"/>
                  <a:pt x="5777580" y="216163"/>
                  <a:pt x="5777580" y="186959"/>
                </a:cubicBezTo>
                <a:cubicBezTo>
                  <a:pt x="5777580" y="148022"/>
                  <a:pt x="5806307" y="116456"/>
                  <a:pt x="5841744" y="116456"/>
                </a:cubicBezTo>
                <a:close/>
                <a:moveTo>
                  <a:pt x="8296592" y="85551"/>
                </a:moveTo>
                <a:cubicBezTo>
                  <a:pt x="8332029" y="85551"/>
                  <a:pt x="8360756" y="117116"/>
                  <a:pt x="8360756" y="156054"/>
                </a:cubicBezTo>
                <a:cubicBezTo>
                  <a:pt x="8360756" y="185257"/>
                  <a:pt x="8344597" y="210313"/>
                  <a:pt x="8321567" y="221016"/>
                </a:cubicBezTo>
                <a:lnTo>
                  <a:pt x="8310574" y="223455"/>
                </a:lnTo>
                <a:lnTo>
                  <a:pt x="8312656" y="231393"/>
                </a:lnTo>
                <a:lnTo>
                  <a:pt x="8322609" y="233308"/>
                </a:lnTo>
                <a:cubicBezTo>
                  <a:pt x="8330763" y="236595"/>
                  <a:pt x="8337093" y="243188"/>
                  <a:pt x="8339749" y="251324"/>
                </a:cubicBezTo>
                <a:lnTo>
                  <a:pt x="8339933" y="252489"/>
                </a:lnTo>
                <a:lnTo>
                  <a:pt x="8375458" y="378836"/>
                </a:lnTo>
                <a:cubicBezTo>
                  <a:pt x="8377158" y="384882"/>
                  <a:pt x="8373393" y="391095"/>
                  <a:pt x="8367050" y="392715"/>
                </a:cubicBezTo>
                <a:lnTo>
                  <a:pt x="8367050" y="392715"/>
                </a:lnTo>
                <a:cubicBezTo>
                  <a:pt x="8360707" y="394335"/>
                  <a:pt x="8354187" y="390747"/>
                  <a:pt x="8352487" y="384702"/>
                </a:cubicBezTo>
                <a:lnTo>
                  <a:pt x="8341110" y="344240"/>
                </a:lnTo>
                <a:lnTo>
                  <a:pt x="8341110" y="357219"/>
                </a:lnTo>
                <a:cubicBezTo>
                  <a:pt x="8341110" y="361205"/>
                  <a:pt x="8340263" y="365003"/>
                  <a:pt x="8338730" y="368457"/>
                </a:cubicBezTo>
                <a:lnTo>
                  <a:pt x="8337989" y="369503"/>
                </a:lnTo>
                <a:lnTo>
                  <a:pt x="8327329" y="492430"/>
                </a:lnTo>
                <a:lnTo>
                  <a:pt x="8303411" y="492430"/>
                </a:lnTo>
                <a:lnTo>
                  <a:pt x="8296592" y="413801"/>
                </a:lnTo>
                <a:lnTo>
                  <a:pt x="8289773" y="492430"/>
                </a:lnTo>
                <a:lnTo>
                  <a:pt x="8265855" y="492430"/>
                </a:lnTo>
                <a:lnTo>
                  <a:pt x="8255195" y="369504"/>
                </a:lnTo>
                <a:lnTo>
                  <a:pt x="8254454" y="368457"/>
                </a:lnTo>
                <a:cubicBezTo>
                  <a:pt x="8252921" y="365003"/>
                  <a:pt x="8252073" y="361205"/>
                  <a:pt x="8252073" y="357219"/>
                </a:cubicBezTo>
                <a:lnTo>
                  <a:pt x="8252073" y="343642"/>
                </a:lnTo>
                <a:lnTo>
                  <a:pt x="8240671" y="384196"/>
                </a:lnTo>
                <a:cubicBezTo>
                  <a:pt x="8238971" y="390241"/>
                  <a:pt x="8232451" y="393829"/>
                  <a:pt x="8226108" y="392209"/>
                </a:cubicBezTo>
                <a:lnTo>
                  <a:pt x="8226108" y="392209"/>
                </a:lnTo>
                <a:cubicBezTo>
                  <a:pt x="8219765" y="390589"/>
                  <a:pt x="8216000" y="384375"/>
                  <a:pt x="8217700" y="378330"/>
                </a:cubicBezTo>
                <a:lnTo>
                  <a:pt x="8253608" y="250621"/>
                </a:lnTo>
                <a:cubicBezTo>
                  <a:pt x="8254032" y="249110"/>
                  <a:pt x="8254759" y="247752"/>
                  <a:pt x="8255708" y="246591"/>
                </a:cubicBezTo>
                <a:lnTo>
                  <a:pt x="8255905" y="246427"/>
                </a:lnTo>
                <a:lnTo>
                  <a:pt x="8257247" y="243768"/>
                </a:lnTo>
                <a:cubicBezTo>
                  <a:pt x="8260513" y="239160"/>
                  <a:pt x="8265139" y="235499"/>
                  <a:pt x="8270575" y="233308"/>
                </a:cubicBezTo>
                <a:lnTo>
                  <a:pt x="8280527" y="231393"/>
                </a:lnTo>
                <a:lnTo>
                  <a:pt x="8282610" y="223455"/>
                </a:lnTo>
                <a:lnTo>
                  <a:pt x="8271616" y="221016"/>
                </a:lnTo>
                <a:cubicBezTo>
                  <a:pt x="8248587" y="210313"/>
                  <a:pt x="8232428" y="185257"/>
                  <a:pt x="8232428" y="156054"/>
                </a:cubicBezTo>
                <a:cubicBezTo>
                  <a:pt x="8232428" y="117116"/>
                  <a:pt x="8261155" y="85551"/>
                  <a:pt x="8296592" y="85551"/>
                </a:cubicBezTo>
                <a:close/>
                <a:moveTo>
                  <a:pt x="5182459" y="76924"/>
                </a:moveTo>
                <a:cubicBezTo>
                  <a:pt x="5217895" y="76924"/>
                  <a:pt x="5246623" y="108489"/>
                  <a:pt x="5246623" y="147427"/>
                </a:cubicBezTo>
                <a:cubicBezTo>
                  <a:pt x="5246623" y="176630"/>
                  <a:pt x="5230463" y="201687"/>
                  <a:pt x="5207434" y="212389"/>
                </a:cubicBezTo>
                <a:lnTo>
                  <a:pt x="5196440" y="214828"/>
                </a:lnTo>
                <a:lnTo>
                  <a:pt x="5198523" y="222767"/>
                </a:lnTo>
                <a:lnTo>
                  <a:pt x="5208475" y="224682"/>
                </a:lnTo>
                <a:cubicBezTo>
                  <a:pt x="5216630" y="227969"/>
                  <a:pt x="5222959" y="234562"/>
                  <a:pt x="5225615" y="242697"/>
                </a:cubicBezTo>
                <a:lnTo>
                  <a:pt x="5225800" y="243862"/>
                </a:lnTo>
                <a:lnTo>
                  <a:pt x="5261324" y="370210"/>
                </a:lnTo>
                <a:cubicBezTo>
                  <a:pt x="5263024" y="376255"/>
                  <a:pt x="5259261" y="382468"/>
                  <a:pt x="5252915" y="384088"/>
                </a:cubicBezTo>
                <a:cubicBezTo>
                  <a:pt x="5246574" y="385708"/>
                  <a:pt x="5240053" y="382121"/>
                  <a:pt x="5238354" y="376076"/>
                </a:cubicBezTo>
                <a:lnTo>
                  <a:pt x="5226976" y="335613"/>
                </a:lnTo>
                <a:lnTo>
                  <a:pt x="5226976" y="348592"/>
                </a:lnTo>
                <a:cubicBezTo>
                  <a:pt x="5226976" y="352578"/>
                  <a:pt x="5226129" y="356376"/>
                  <a:pt x="5224596" y="359830"/>
                </a:cubicBezTo>
                <a:lnTo>
                  <a:pt x="5223855" y="360876"/>
                </a:lnTo>
                <a:lnTo>
                  <a:pt x="5213195" y="483803"/>
                </a:lnTo>
                <a:lnTo>
                  <a:pt x="5189276" y="483803"/>
                </a:lnTo>
                <a:lnTo>
                  <a:pt x="5182459" y="405175"/>
                </a:lnTo>
                <a:lnTo>
                  <a:pt x="5175640" y="483803"/>
                </a:lnTo>
                <a:lnTo>
                  <a:pt x="5151722" y="483803"/>
                </a:lnTo>
                <a:lnTo>
                  <a:pt x="5141061" y="360877"/>
                </a:lnTo>
                <a:lnTo>
                  <a:pt x="5140320" y="359830"/>
                </a:lnTo>
                <a:cubicBezTo>
                  <a:pt x="5138787" y="356376"/>
                  <a:pt x="5137940" y="352578"/>
                  <a:pt x="5137940" y="348592"/>
                </a:cubicBezTo>
                <a:lnTo>
                  <a:pt x="5137940" y="335016"/>
                </a:lnTo>
                <a:lnTo>
                  <a:pt x="5126537" y="375569"/>
                </a:lnTo>
                <a:cubicBezTo>
                  <a:pt x="5124838" y="381614"/>
                  <a:pt x="5118319" y="385202"/>
                  <a:pt x="5111975" y="383582"/>
                </a:cubicBezTo>
                <a:lnTo>
                  <a:pt x="5111975" y="383582"/>
                </a:lnTo>
                <a:cubicBezTo>
                  <a:pt x="5105632" y="381962"/>
                  <a:pt x="5101868" y="375749"/>
                  <a:pt x="5103567" y="369703"/>
                </a:cubicBezTo>
                <a:lnTo>
                  <a:pt x="5139473" y="241994"/>
                </a:lnTo>
                <a:cubicBezTo>
                  <a:pt x="5139899" y="240483"/>
                  <a:pt x="5140625" y="239125"/>
                  <a:pt x="5141574" y="237964"/>
                </a:cubicBezTo>
                <a:lnTo>
                  <a:pt x="5141772" y="237801"/>
                </a:lnTo>
                <a:lnTo>
                  <a:pt x="5143114" y="235141"/>
                </a:lnTo>
                <a:cubicBezTo>
                  <a:pt x="5146379" y="230534"/>
                  <a:pt x="5151004" y="226873"/>
                  <a:pt x="5156441" y="224682"/>
                </a:cubicBezTo>
                <a:lnTo>
                  <a:pt x="5166394" y="222767"/>
                </a:lnTo>
                <a:lnTo>
                  <a:pt x="5168477" y="214828"/>
                </a:lnTo>
                <a:lnTo>
                  <a:pt x="5157484" y="212389"/>
                </a:lnTo>
                <a:cubicBezTo>
                  <a:pt x="5134454" y="201687"/>
                  <a:pt x="5118295" y="176630"/>
                  <a:pt x="5118295" y="147427"/>
                </a:cubicBezTo>
                <a:cubicBezTo>
                  <a:pt x="5118295" y="108489"/>
                  <a:pt x="5147021" y="76924"/>
                  <a:pt x="5182459" y="76924"/>
                </a:cubicBezTo>
                <a:close/>
                <a:moveTo>
                  <a:pt x="6362626" y="69127"/>
                </a:moveTo>
                <a:cubicBezTo>
                  <a:pt x="6398063" y="69127"/>
                  <a:pt x="6426790" y="100693"/>
                  <a:pt x="6426790" y="139630"/>
                </a:cubicBezTo>
                <a:cubicBezTo>
                  <a:pt x="6426790" y="168834"/>
                  <a:pt x="6410631" y="193890"/>
                  <a:pt x="6387602" y="204593"/>
                </a:cubicBezTo>
                <a:lnTo>
                  <a:pt x="6376608" y="207032"/>
                </a:lnTo>
                <a:lnTo>
                  <a:pt x="6378691" y="214970"/>
                </a:lnTo>
                <a:lnTo>
                  <a:pt x="6388643" y="216885"/>
                </a:lnTo>
                <a:cubicBezTo>
                  <a:pt x="6396797" y="220172"/>
                  <a:pt x="6403127" y="226765"/>
                  <a:pt x="6405783" y="234901"/>
                </a:cubicBezTo>
                <a:lnTo>
                  <a:pt x="6405968" y="236066"/>
                </a:lnTo>
                <a:lnTo>
                  <a:pt x="6441492" y="362413"/>
                </a:lnTo>
                <a:cubicBezTo>
                  <a:pt x="6443192" y="368458"/>
                  <a:pt x="6439428" y="374672"/>
                  <a:pt x="6433084" y="376291"/>
                </a:cubicBezTo>
                <a:lnTo>
                  <a:pt x="6433084" y="376292"/>
                </a:lnTo>
                <a:cubicBezTo>
                  <a:pt x="6426741" y="377912"/>
                  <a:pt x="6420221" y="374324"/>
                  <a:pt x="6418521" y="368279"/>
                </a:cubicBezTo>
                <a:lnTo>
                  <a:pt x="6407145" y="327817"/>
                </a:lnTo>
                <a:lnTo>
                  <a:pt x="6407145" y="340796"/>
                </a:lnTo>
                <a:cubicBezTo>
                  <a:pt x="6407145" y="344782"/>
                  <a:pt x="6406297" y="348579"/>
                  <a:pt x="6404764" y="352033"/>
                </a:cubicBezTo>
                <a:lnTo>
                  <a:pt x="6404023" y="353080"/>
                </a:lnTo>
                <a:lnTo>
                  <a:pt x="6393363" y="476007"/>
                </a:lnTo>
                <a:lnTo>
                  <a:pt x="6369445" y="476007"/>
                </a:lnTo>
                <a:lnTo>
                  <a:pt x="6362626" y="397378"/>
                </a:lnTo>
                <a:lnTo>
                  <a:pt x="6355807" y="476007"/>
                </a:lnTo>
                <a:lnTo>
                  <a:pt x="6331889" y="476007"/>
                </a:lnTo>
                <a:lnTo>
                  <a:pt x="6321229" y="353080"/>
                </a:lnTo>
                <a:lnTo>
                  <a:pt x="6320488" y="352033"/>
                </a:lnTo>
                <a:cubicBezTo>
                  <a:pt x="6318955" y="348579"/>
                  <a:pt x="6318107" y="344782"/>
                  <a:pt x="6318107" y="340796"/>
                </a:cubicBezTo>
                <a:lnTo>
                  <a:pt x="6318107" y="327219"/>
                </a:lnTo>
                <a:lnTo>
                  <a:pt x="6306705" y="367772"/>
                </a:lnTo>
                <a:cubicBezTo>
                  <a:pt x="6305005" y="373818"/>
                  <a:pt x="6298485" y="377405"/>
                  <a:pt x="6292142" y="375785"/>
                </a:cubicBezTo>
                <a:lnTo>
                  <a:pt x="6292142" y="375785"/>
                </a:lnTo>
                <a:cubicBezTo>
                  <a:pt x="6285799" y="374165"/>
                  <a:pt x="6282035" y="367952"/>
                  <a:pt x="6283734" y="361907"/>
                </a:cubicBezTo>
                <a:lnTo>
                  <a:pt x="6319642" y="234197"/>
                </a:lnTo>
                <a:cubicBezTo>
                  <a:pt x="6320067" y="232686"/>
                  <a:pt x="6320793" y="231328"/>
                  <a:pt x="6321742" y="230168"/>
                </a:cubicBezTo>
                <a:lnTo>
                  <a:pt x="6321939" y="230004"/>
                </a:lnTo>
                <a:lnTo>
                  <a:pt x="6323281" y="227344"/>
                </a:lnTo>
                <a:cubicBezTo>
                  <a:pt x="6326547" y="222737"/>
                  <a:pt x="6331173" y="219076"/>
                  <a:pt x="6336609" y="216885"/>
                </a:cubicBezTo>
                <a:lnTo>
                  <a:pt x="6346562" y="214970"/>
                </a:lnTo>
                <a:lnTo>
                  <a:pt x="6348644" y="207032"/>
                </a:lnTo>
                <a:lnTo>
                  <a:pt x="6337650" y="204593"/>
                </a:lnTo>
                <a:cubicBezTo>
                  <a:pt x="6314621" y="193890"/>
                  <a:pt x="6298462" y="168834"/>
                  <a:pt x="6298462" y="139630"/>
                </a:cubicBezTo>
                <a:cubicBezTo>
                  <a:pt x="6298462" y="100693"/>
                  <a:pt x="6327189" y="69127"/>
                  <a:pt x="6362626" y="69127"/>
                </a:cubicBezTo>
                <a:close/>
                <a:moveTo>
                  <a:pt x="266643" y="66914"/>
                </a:moveTo>
                <a:cubicBezTo>
                  <a:pt x="302080" y="66914"/>
                  <a:pt x="330807" y="98479"/>
                  <a:pt x="330807" y="137417"/>
                </a:cubicBezTo>
                <a:cubicBezTo>
                  <a:pt x="330807" y="166620"/>
                  <a:pt x="314648" y="191677"/>
                  <a:pt x="291618" y="202379"/>
                </a:cubicBezTo>
                <a:lnTo>
                  <a:pt x="280625" y="204818"/>
                </a:lnTo>
                <a:lnTo>
                  <a:pt x="282707" y="212757"/>
                </a:lnTo>
                <a:lnTo>
                  <a:pt x="292660" y="214672"/>
                </a:lnTo>
                <a:cubicBezTo>
                  <a:pt x="300814" y="217959"/>
                  <a:pt x="307144" y="224552"/>
                  <a:pt x="309800" y="232687"/>
                </a:cubicBezTo>
                <a:lnTo>
                  <a:pt x="309984" y="233852"/>
                </a:lnTo>
                <a:lnTo>
                  <a:pt x="345509" y="360200"/>
                </a:lnTo>
                <a:cubicBezTo>
                  <a:pt x="347208" y="366245"/>
                  <a:pt x="343444" y="372458"/>
                  <a:pt x="337101" y="374078"/>
                </a:cubicBezTo>
                <a:lnTo>
                  <a:pt x="337101" y="374079"/>
                </a:lnTo>
                <a:cubicBezTo>
                  <a:pt x="330758" y="375698"/>
                  <a:pt x="324238" y="372111"/>
                  <a:pt x="322538" y="366066"/>
                </a:cubicBezTo>
                <a:lnTo>
                  <a:pt x="311161" y="325603"/>
                </a:lnTo>
                <a:lnTo>
                  <a:pt x="311161" y="338583"/>
                </a:lnTo>
                <a:cubicBezTo>
                  <a:pt x="311161" y="342569"/>
                  <a:pt x="310314" y="346366"/>
                  <a:pt x="308781" y="349820"/>
                </a:cubicBezTo>
                <a:lnTo>
                  <a:pt x="308040" y="350867"/>
                </a:lnTo>
                <a:lnTo>
                  <a:pt x="297380" y="473794"/>
                </a:lnTo>
                <a:lnTo>
                  <a:pt x="273462" y="473794"/>
                </a:lnTo>
                <a:lnTo>
                  <a:pt x="266643" y="395165"/>
                </a:lnTo>
                <a:lnTo>
                  <a:pt x="259824" y="473794"/>
                </a:lnTo>
                <a:lnTo>
                  <a:pt x="235906" y="473794"/>
                </a:lnTo>
                <a:lnTo>
                  <a:pt x="225246" y="350867"/>
                </a:lnTo>
                <a:lnTo>
                  <a:pt x="224505" y="349820"/>
                </a:lnTo>
                <a:cubicBezTo>
                  <a:pt x="222972" y="346366"/>
                  <a:pt x="222124" y="342569"/>
                  <a:pt x="222124" y="338583"/>
                </a:cubicBezTo>
                <a:lnTo>
                  <a:pt x="222124" y="325006"/>
                </a:lnTo>
                <a:lnTo>
                  <a:pt x="210722" y="365559"/>
                </a:lnTo>
                <a:cubicBezTo>
                  <a:pt x="209022" y="371604"/>
                  <a:pt x="202502" y="375192"/>
                  <a:pt x="196159" y="373572"/>
                </a:cubicBezTo>
                <a:lnTo>
                  <a:pt x="196159" y="373572"/>
                </a:lnTo>
                <a:cubicBezTo>
                  <a:pt x="189816" y="371952"/>
                  <a:pt x="186051" y="365739"/>
                  <a:pt x="187751" y="359693"/>
                </a:cubicBezTo>
                <a:lnTo>
                  <a:pt x="223659" y="231984"/>
                </a:lnTo>
                <a:cubicBezTo>
                  <a:pt x="224084" y="230473"/>
                  <a:pt x="224810" y="229115"/>
                  <a:pt x="225759" y="227954"/>
                </a:cubicBezTo>
                <a:lnTo>
                  <a:pt x="225956" y="227791"/>
                </a:lnTo>
                <a:lnTo>
                  <a:pt x="227298" y="225131"/>
                </a:lnTo>
                <a:cubicBezTo>
                  <a:pt x="230564" y="220524"/>
                  <a:pt x="235190" y="216863"/>
                  <a:pt x="240626" y="214672"/>
                </a:cubicBezTo>
                <a:lnTo>
                  <a:pt x="250578" y="212757"/>
                </a:lnTo>
                <a:lnTo>
                  <a:pt x="252661" y="204818"/>
                </a:lnTo>
                <a:lnTo>
                  <a:pt x="241667" y="202379"/>
                </a:lnTo>
                <a:cubicBezTo>
                  <a:pt x="218638" y="191677"/>
                  <a:pt x="202479" y="166620"/>
                  <a:pt x="202479" y="137417"/>
                </a:cubicBezTo>
                <a:cubicBezTo>
                  <a:pt x="202479" y="98479"/>
                  <a:pt x="231206" y="66914"/>
                  <a:pt x="266643" y="66914"/>
                </a:cubicBezTo>
                <a:close/>
                <a:moveTo>
                  <a:pt x="4142549" y="40977"/>
                </a:moveTo>
                <a:cubicBezTo>
                  <a:pt x="4177985" y="40977"/>
                  <a:pt x="4206714" y="72542"/>
                  <a:pt x="4206714" y="111480"/>
                </a:cubicBezTo>
                <a:cubicBezTo>
                  <a:pt x="4206714" y="140684"/>
                  <a:pt x="4190555" y="165740"/>
                  <a:pt x="4167524" y="176443"/>
                </a:cubicBezTo>
                <a:lnTo>
                  <a:pt x="4156533" y="178882"/>
                </a:lnTo>
                <a:lnTo>
                  <a:pt x="4158615" y="186820"/>
                </a:lnTo>
                <a:lnTo>
                  <a:pt x="4168566" y="188735"/>
                </a:lnTo>
                <a:cubicBezTo>
                  <a:pt x="4176722" y="192022"/>
                  <a:pt x="4183052" y="198615"/>
                  <a:pt x="4185708" y="206751"/>
                </a:cubicBezTo>
                <a:lnTo>
                  <a:pt x="4185891" y="207916"/>
                </a:lnTo>
                <a:lnTo>
                  <a:pt x="4221415" y="334263"/>
                </a:lnTo>
                <a:cubicBezTo>
                  <a:pt x="4223115" y="340308"/>
                  <a:pt x="4219351" y="346522"/>
                  <a:pt x="4213008" y="348142"/>
                </a:cubicBezTo>
                <a:lnTo>
                  <a:pt x="4213008" y="348142"/>
                </a:lnTo>
                <a:cubicBezTo>
                  <a:pt x="4206664" y="349762"/>
                  <a:pt x="4200145" y="346174"/>
                  <a:pt x="4198447" y="340129"/>
                </a:cubicBezTo>
                <a:lnTo>
                  <a:pt x="4187068" y="299666"/>
                </a:lnTo>
                <a:lnTo>
                  <a:pt x="4187068" y="312646"/>
                </a:lnTo>
                <a:cubicBezTo>
                  <a:pt x="4187068" y="316632"/>
                  <a:pt x="4186220" y="320429"/>
                  <a:pt x="4184688" y="323883"/>
                </a:cubicBezTo>
                <a:lnTo>
                  <a:pt x="4183946" y="324930"/>
                </a:lnTo>
                <a:lnTo>
                  <a:pt x="4173286" y="447857"/>
                </a:lnTo>
                <a:lnTo>
                  <a:pt x="4149369" y="447857"/>
                </a:lnTo>
                <a:lnTo>
                  <a:pt x="4142549" y="369228"/>
                </a:lnTo>
                <a:lnTo>
                  <a:pt x="4135730" y="447857"/>
                </a:lnTo>
                <a:lnTo>
                  <a:pt x="4111812" y="447857"/>
                </a:lnTo>
                <a:lnTo>
                  <a:pt x="4101153" y="324930"/>
                </a:lnTo>
                <a:lnTo>
                  <a:pt x="4100411" y="323883"/>
                </a:lnTo>
                <a:cubicBezTo>
                  <a:pt x="4098879" y="320429"/>
                  <a:pt x="4098030" y="316632"/>
                  <a:pt x="4098030" y="312646"/>
                </a:cubicBezTo>
                <a:lnTo>
                  <a:pt x="4098030" y="299069"/>
                </a:lnTo>
                <a:lnTo>
                  <a:pt x="4086628" y="339623"/>
                </a:lnTo>
                <a:cubicBezTo>
                  <a:pt x="4084928" y="345668"/>
                  <a:pt x="4078408" y="349255"/>
                  <a:pt x="4072065" y="347636"/>
                </a:cubicBezTo>
                <a:lnTo>
                  <a:pt x="4072066" y="347635"/>
                </a:lnTo>
                <a:cubicBezTo>
                  <a:pt x="4065722" y="346016"/>
                  <a:pt x="4061958" y="339802"/>
                  <a:pt x="4063658" y="333756"/>
                </a:cubicBezTo>
                <a:lnTo>
                  <a:pt x="4099565" y="206047"/>
                </a:lnTo>
                <a:cubicBezTo>
                  <a:pt x="4099990" y="204536"/>
                  <a:pt x="4100716" y="203178"/>
                  <a:pt x="4101665" y="202017"/>
                </a:cubicBezTo>
                <a:lnTo>
                  <a:pt x="4101862" y="201854"/>
                </a:lnTo>
                <a:lnTo>
                  <a:pt x="4103204" y="199194"/>
                </a:lnTo>
                <a:cubicBezTo>
                  <a:pt x="4106472" y="194587"/>
                  <a:pt x="4111095" y="190926"/>
                  <a:pt x="4116532" y="188735"/>
                </a:cubicBezTo>
                <a:lnTo>
                  <a:pt x="4126485" y="186820"/>
                </a:lnTo>
                <a:lnTo>
                  <a:pt x="4128567" y="178882"/>
                </a:lnTo>
                <a:lnTo>
                  <a:pt x="4117574" y="176443"/>
                </a:lnTo>
                <a:cubicBezTo>
                  <a:pt x="4094544" y="165740"/>
                  <a:pt x="4078386" y="140684"/>
                  <a:pt x="4078386" y="111480"/>
                </a:cubicBezTo>
                <a:cubicBezTo>
                  <a:pt x="4078386" y="72542"/>
                  <a:pt x="4107112" y="40977"/>
                  <a:pt x="4142549" y="40977"/>
                </a:cubicBezTo>
                <a:close/>
                <a:moveTo>
                  <a:pt x="7615105" y="33785"/>
                </a:moveTo>
                <a:cubicBezTo>
                  <a:pt x="7650542" y="33785"/>
                  <a:pt x="7679269" y="65350"/>
                  <a:pt x="7679269" y="104288"/>
                </a:cubicBezTo>
                <a:cubicBezTo>
                  <a:pt x="7679269" y="133491"/>
                  <a:pt x="7663110" y="158547"/>
                  <a:pt x="7640081" y="169250"/>
                </a:cubicBezTo>
                <a:lnTo>
                  <a:pt x="7629087" y="171689"/>
                </a:lnTo>
                <a:lnTo>
                  <a:pt x="7631170" y="179627"/>
                </a:lnTo>
                <a:lnTo>
                  <a:pt x="7641122" y="181543"/>
                </a:lnTo>
                <a:cubicBezTo>
                  <a:pt x="7649276" y="184829"/>
                  <a:pt x="7655606" y="191422"/>
                  <a:pt x="7658262" y="199558"/>
                </a:cubicBezTo>
                <a:lnTo>
                  <a:pt x="7658447" y="200723"/>
                </a:lnTo>
                <a:lnTo>
                  <a:pt x="7693971" y="327070"/>
                </a:lnTo>
                <a:cubicBezTo>
                  <a:pt x="7695671" y="333116"/>
                  <a:pt x="7691907" y="339329"/>
                  <a:pt x="7685563" y="340949"/>
                </a:cubicBezTo>
                <a:lnTo>
                  <a:pt x="7685563" y="340949"/>
                </a:lnTo>
                <a:cubicBezTo>
                  <a:pt x="7679220" y="342569"/>
                  <a:pt x="7672700" y="338982"/>
                  <a:pt x="7671000" y="332937"/>
                </a:cubicBezTo>
                <a:lnTo>
                  <a:pt x="7659624" y="292474"/>
                </a:lnTo>
                <a:lnTo>
                  <a:pt x="7659624" y="305453"/>
                </a:lnTo>
                <a:cubicBezTo>
                  <a:pt x="7659624" y="309440"/>
                  <a:pt x="7658776" y="313237"/>
                  <a:pt x="7657243" y="316691"/>
                </a:cubicBezTo>
                <a:lnTo>
                  <a:pt x="7656502" y="317738"/>
                </a:lnTo>
                <a:lnTo>
                  <a:pt x="7645842" y="440665"/>
                </a:lnTo>
                <a:lnTo>
                  <a:pt x="7621924" y="440665"/>
                </a:lnTo>
                <a:lnTo>
                  <a:pt x="7615105" y="362035"/>
                </a:lnTo>
                <a:lnTo>
                  <a:pt x="7608286" y="440665"/>
                </a:lnTo>
                <a:lnTo>
                  <a:pt x="7584368" y="440665"/>
                </a:lnTo>
                <a:lnTo>
                  <a:pt x="7573708" y="317738"/>
                </a:lnTo>
                <a:lnTo>
                  <a:pt x="7572967" y="316691"/>
                </a:lnTo>
                <a:cubicBezTo>
                  <a:pt x="7571434" y="313237"/>
                  <a:pt x="7570586" y="309440"/>
                  <a:pt x="7570586" y="305453"/>
                </a:cubicBezTo>
                <a:lnTo>
                  <a:pt x="7570586" y="291877"/>
                </a:lnTo>
                <a:lnTo>
                  <a:pt x="7559184" y="332430"/>
                </a:lnTo>
                <a:cubicBezTo>
                  <a:pt x="7557484" y="338475"/>
                  <a:pt x="7550964" y="342063"/>
                  <a:pt x="7544621" y="340443"/>
                </a:cubicBezTo>
                <a:lnTo>
                  <a:pt x="7544621" y="340443"/>
                </a:lnTo>
                <a:cubicBezTo>
                  <a:pt x="7538278" y="338823"/>
                  <a:pt x="7534514" y="332610"/>
                  <a:pt x="7536213" y="326564"/>
                </a:cubicBezTo>
                <a:lnTo>
                  <a:pt x="7572121" y="198855"/>
                </a:lnTo>
                <a:cubicBezTo>
                  <a:pt x="7572546" y="197344"/>
                  <a:pt x="7573272" y="195986"/>
                  <a:pt x="7574221" y="194825"/>
                </a:cubicBezTo>
                <a:lnTo>
                  <a:pt x="7574418" y="194662"/>
                </a:lnTo>
                <a:lnTo>
                  <a:pt x="7575760" y="192002"/>
                </a:lnTo>
                <a:cubicBezTo>
                  <a:pt x="7579026" y="187394"/>
                  <a:pt x="7583652" y="183734"/>
                  <a:pt x="7589088" y="181543"/>
                </a:cubicBezTo>
                <a:lnTo>
                  <a:pt x="7599041" y="179627"/>
                </a:lnTo>
                <a:lnTo>
                  <a:pt x="7601123" y="171689"/>
                </a:lnTo>
                <a:lnTo>
                  <a:pt x="7590129" y="169250"/>
                </a:lnTo>
                <a:cubicBezTo>
                  <a:pt x="7567100" y="158547"/>
                  <a:pt x="7550941" y="133491"/>
                  <a:pt x="7550941" y="104288"/>
                </a:cubicBezTo>
                <a:cubicBezTo>
                  <a:pt x="7550941" y="65350"/>
                  <a:pt x="7579668" y="33785"/>
                  <a:pt x="7615105" y="33785"/>
                </a:cubicBezTo>
                <a:close/>
                <a:moveTo>
                  <a:pt x="9357219" y="28750"/>
                </a:moveTo>
                <a:cubicBezTo>
                  <a:pt x="9392656" y="28750"/>
                  <a:pt x="9421383" y="60315"/>
                  <a:pt x="9421383" y="99253"/>
                </a:cubicBezTo>
                <a:cubicBezTo>
                  <a:pt x="9421383" y="128456"/>
                  <a:pt x="9405224" y="153512"/>
                  <a:pt x="9382194" y="164215"/>
                </a:cubicBezTo>
                <a:lnTo>
                  <a:pt x="9371201" y="166654"/>
                </a:lnTo>
                <a:lnTo>
                  <a:pt x="9373283" y="174593"/>
                </a:lnTo>
                <a:lnTo>
                  <a:pt x="9383236" y="176507"/>
                </a:lnTo>
                <a:cubicBezTo>
                  <a:pt x="9391390" y="179794"/>
                  <a:pt x="9397720" y="186387"/>
                  <a:pt x="9400376" y="194523"/>
                </a:cubicBezTo>
                <a:lnTo>
                  <a:pt x="9400560" y="195688"/>
                </a:lnTo>
                <a:lnTo>
                  <a:pt x="9436085" y="322036"/>
                </a:lnTo>
                <a:cubicBezTo>
                  <a:pt x="9437785" y="328081"/>
                  <a:pt x="9434020" y="334294"/>
                  <a:pt x="9427677" y="335914"/>
                </a:cubicBezTo>
                <a:lnTo>
                  <a:pt x="9427677" y="335915"/>
                </a:lnTo>
                <a:cubicBezTo>
                  <a:pt x="9421334" y="337534"/>
                  <a:pt x="9414814" y="333947"/>
                  <a:pt x="9413114" y="327902"/>
                </a:cubicBezTo>
                <a:lnTo>
                  <a:pt x="9401737" y="287439"/>
                </a:lnTo>
                <a:lnTo>
                  <a:pt x="9401737" y="300418"/>
                </a:lnTo>
                <a:cubicBezTo>
                  <a:pt x="9401737" y="304405"/>
                  <a:pt x="9400890" y="308202"/>
                  <a:pt x="9399357" y="311656"/>
                </a:cubicBezTo>
                <a:lnTo>
                  <a:pt x="9398616" y="312703"/>
                </a:lnTo>
                <a:lnTo>
                  <a:pt x="9387956" y="435630"/>
                </a:lnTo>
                <a:lnTo>
                  <a:pt x="9364038" y="435630"/>
                </a:lnTo>
                <a:lnTo>
                  <a:pt x="9357219" y="357001"/>
                </a:lnTo>
                <a:lnTo>
                  <a:pt x="9350400" y="435630"/>
                </a:lnTo>
                <a:lnTo>
                  <a:pt x="9326482" y="435630"/>
                </a:lnTo>
                <a:lnTo>
                  <a:pt x="9315822" y="312703"/>
                </a:lnTo>
                <a:lnTo>
                  <a:pt x="9315081" y="311656"/>
                </a:lnTo>
                <a:cubicBezTo>
                  <a:pt x="9313548" y="308202"/>
                  <a:pt x="9312700" y="304405"/>
                  <a:pt x="9312700" y="300418"/>
                </a:cubicBezTo>
                <a:lnTo>
                  <a:pt x="9312700" y="286842"/>
                </a:lnTo>
                <a:lnTo>
                  <a:pt x="9301298" y="327395"/>
                </a:lnTo>
                <a:cubicBezTo>
                  <a:pt x="9299598" y="333440"/>
                  <a:pt x="9293078" y="337028"/>
                  <a:pt x="9286735" y="335408"/>
                </a:cubicBezTo>
                <a:lnTo>
                  <a:pt x="9286735" y="335408"/>
                </a:lnTo>
                <a:cubicBezTo>
                  <a:pt x="9280392" y="333788"/>
                  <a:pt x="9276627" y="327575"/>
                  <a:pt x="9278327" y="321529"/>
                </a:cubicBezTo>
                <a:lnTo>
                  <a:pt x="9314235" y="193820"/>
                </a:lnTo>
                <a:cubicBezTo>
                  <a:pt x="9314659" y="192309"/>
                  <a:pt x="9315386" y="190951"/>
                  <a:pt x="9316335" y="189790"/>
                </a:cubicBezTo>
                <a:lnTo>
                  <a:pt x="9316532" y="189627"/>
                </a:lnTo>
                <a:lnTo>
                  <a:pt x="9317874" y="186967"/>
                </a:lnTo>
                <a:cubicBezTo>
                  <a:pt x="9321140" y="182360"/>
                  <a:pt x="9325766" y="178699"/>
                  <a:pt x="9331202" y="176507"/>
                </a:cubicBezTo>
                <a:lnTo>
                  <a:pt x="9341154" y="174593"/>
                </a:lnTo>
                <a:lnTo>
                  <a:pt x="9343237" y="166654"/>
                </a:lnTo>
                <a:lnTo>
                  <a:pt x="9332243" y="164215"/>
                </a:lnTo>
                <a:cubicBezTo>
                  <a:pt x="9309214" y="153512"/>
                  <a:pt x="9293055" y="128456"/>
                  <a:pt x="9293055" y="99253"/>
                </a:cubicBezTo>
                <a:cubicBezTo>
                  <a:pt x="9293055" y="60315"/>
                  <a:pt x="9321782" y="28750"/>
                  <a:pt x="9357219" y="28750"/>
                </a:cubicBezTo>
                <a:close/>
                <a:moveTo>
                  <a:pt x="1384449" y="23775"/>
                </a:moveTo>
                <a:cubicBezTo>
                  <a:pt x="1419887" y="23775"/>
                  <a:pt x="1448613" y="55340"/>
                  <a:pt x="1448613" y="94278"/>
                </a:cubicBezTo>
                <a:cubicBezTo>
                  <a:pt x="1448613" y="123481"/>
                  <a:pt x="1432454" y="148537"/>
                  <a:pt x="1409425" y="159240"/>
                </a:cubicBezTo>
                <a:lnTo>
                  <a:pt x="1398431" y="161679"/>
                </a:lnTo>
                <a:lnTo>
                  <a:pt x="1400514" y="169617"/>
                </a:lnTo>
                <a:lnTo>
                  <a:pt x="1410466" y="171532"/>
                </a:lnTo>
                <a:cubicBezTo>
                  <a:pt x="1418621" y="174819"/>
                  <a:pt x="1424951" y="181412"/>
                  <a:pt x="1427606" y="189548"/>
                </a:cubicBezTo>
                <a:lnTo>
                  <a:pt x="1427791" y="190713"/>
                </a:lnTo>
                <a:lnTo>
                  <a:pt x="1463316" y="317060"/>
                </a:lnTo>
                <a:cubicBezTo>
                  <a:pt x="1465015" y="323106"/>
                  <a:pt x="1461251" y="329319"/>
                  <a:pt x="1454907" y="330939"/>
                </a:cubicBezTo>
                <a:lnTo>
                  <a:pt x="1454908" y="330939"/>
                </a:lnTo>
                <a:cubicBezTo>
                  <a:pt x="1448564" y="332559"/>
                  <a:pt x="1442044" y="328972"/>
                  <a:pt x="1440345" y="322927"/>
                </a:cubicBezTo>
                <a:lnTo>
                  <a:pt x="1428968" y="282464"/>
                </a:lnTo>
                <a:lnTo>
                  <a:pt x="1428968" y="295443"/>
                </a:lnTo>
                <a:cubicBezTo>
                  <a:pt x="1428968" y="299429"/>
                  <a:pt x="1428120" y="303227"/>
                  <a:pt x="1426587" y="306681"/>
                </a:cubicBezTo>
                <a:lnTo>
                  <a:pt x="1425847" y="307727"/>
                </a:lnTo>
                <a:lnTo>
                  <a:pt x="1415187" y="430655"/>
                </a:lnTo>
                <a:lnTo>
                  <a:pt x="1391268" y="430655"/>
                </a:lnTo>
                <a:lnTo>
                  <a:pt x="1384449" y="352025"/>
                </a:lnTo>
                <a:lnTo>
                  <a:pt x="1377631" y="430655"/>
                </a:lnTo>
                <a:lnTo>
                  <a:pt x="1353712" y="430655"/>
                </a:lnTo>
                <a:lnTo>
                  <a:pt x="1343052" y="307728"/>
                </a:lnTo>
                <a:lnTo>
                  <a:pt x="1342311" y="306681"/>
                </a:lnTo>
                <a:cubicBezTo>
                  <a:pt x="1340778" y="303227"/>
                  <a:pt x="1339931" y="299429"/>
                  <a:pt x="1339931" y="295443"/>
                </a:cubicBezTo>
                <a:lnTo>
                  <a:pt x="1339931" y="281867"/>
                </a:lnTo>
                <a:lnTo>
                  <a:pt x="1328528" y="322420"/>
                </a:lnTo>
                <a:cubicBezTo>
                  <a:pt x="1326828" y="328465"/>
                  <a:pt x="1320308" y="332053"/>
                  <a:pt x="1313965" y="330433"/>
                </a:cubicBezTo>
                <a:lnTo>
                  <a:pt x="1313965" y="330433"/>
                </a:lnTo>
                <a:cubicBezTo>
                  <a:pt x="1307622" y="328813"/>
                  <a:pt x="1303858" y="322599"/>
                  <a:pt x="1305557" y="316554"/>
                </a:cubicBezTo>
                <a:lnTo>
                  <a:pt x="1341465" y="188845"/>
                </a:lnTo>
                <a:cubicBezTo>
                  <a:pt x="1341890" y="187334"/>
                  <a:pt x="1342616" y="185976"/>
                  <a:pt x="1343566" y="184815"/>
                </a:cubicBezTo>
                <a:lnTo>
                  <a:pt x="1343763" y="184651"/>
                </a:lnTo>
                <a:lnTo>
                  <a:pt x="1345104" y="181992"/>
                </a:lnTo>
                <a:cubicBezTo>
                  <a:pt x="1348371" y="177384"/>
                  <a:pt x="1352996" y="173723"/>
                  <a:pt x="1358432" y="171532"/>
                </a:cubicBezTo>
                <a:lnTo>
                  <a:pt x="1368385" y="169617"/>
                </a:lnTo>
                <a:lnTo>
                  <a:pt x="1370467" y="161679"/>
                </a:lnTo>
                <a:lnTo>
                  <a:pt x="1359473" y="159240"/>
                </a:lnTo>
                <a:cubicBezTo>
                  <a:pt x="1336444" y="148537"/>
                  <a:pt x="1320285" y="123481"/>
                  <a:pt x="1320285" y="94278"/>
                </a:cubicBezTo>
                <a:cubicBezTo>
                  <a:pt x="1320285" y="55340"/>
                  <a:pt x="1349012" y="23775"/>
                  <a:pt x="1384449" y="23775"/>
                </a:cubicBezTo>
                <a:close/>
                <a:moveTo>
                  <a:pt x="3522011" y="0"/>
                </a:moveTo>
                <a:cubicBezTo>
                  <a:pt x="3557448" y="0"/>
                  <a:pt x="3586175" y="31566"/>
                  <a:pt x="3586175" y="70503"/>
                </a:cubicBezTo>
                <a:cubicBezTo>
                  <a:pt x="3586175" y="99707"/>
                  <a:pt x="3570016" y="124763"/>
                  <a:pt x="3546987" y="135466"/>
                </a:cubicBezTo>
                <a:lnTo>
                  <a:pt x="3535993" y="137905"/>
                </a:lnTo>
                <a:lnTo>
                  <a:pt x="3538075" y="145843"/>
                </a:lnTo>
                <a:lnTo>
                  <a:pt x="3548028" y="147758"/>
                </a:lnTo>
                <a:cubicBezTo>
                  <a:pt x="3556183" y="151045"/>
                  <a:pt x="3562513" y="157638"/>
                  <a:pt x="3565168" y="165774"/>
                </a:cubicBezTo>
                <a:lnTo>
                  <a:pt x="3565353" y="166939"/>
                </a:lnTo>
                <a:lnTo>
                  <a:pt x="3600877" y="293286"/>
                </a:lnTo>
                <a:cubicBezTo>
                  <a:pt x="3602577" y="299332"/>
                  <a:pt x="3598813" y="305545"/>
                  <a:pt x="3592469" y="307165"/>
                </a:cubicBezTo>
                <a:lnTo>
                  <a:pt x="3592470" y="307165"/>
                </a:lnTo>
                <a:cubicBezTo>
                  <a:pt x="3586126" y="308785"/>
                  <a:pt x="3579606" y="305197"/>
                  <a:pt x="3577906" y="299152"/>
                </a:cubicBezTo>
                <a:lnTo>
                  <a:pt x="3566530" y="258690"/>
                </a:lnTo>
                <a:lnTo>
                  <a:pt x="3566530" y="271669"/>
                </a:lnTo>
                <a:cubicBezTo>
                  <a:pt x="3566530" y="275655"/>
                  <a:pt x="3565682" y="279452"/>
                  <a:pt x="3564149" y="282906"/>
                </a:cubicBezTo>
                <a:lnTo>
                  <a:pt x="3563409" y="283953"/>
                </a:lnTo>
                <a:lnTo>
                  <a:pt x="3552749" y="406880"/>
                </a:lnTo>
                <a:lnTo>
                  <a:pt x="3528830" y="406880"/>
                </a:lnTo>
                <a:lnTo>
                  <a:pt x="3522011" y="328251"/>
                </a:lnTo>
                <a:lnTo>
                  <a:pt x="3515193" y="406880"/>
                </a:lnTo>
                <a:lnTo>
                  <a:pt x="3491274" y="406880"/>
                </a:lnTo>
                <a:lnTo>
                  <a:pt x="3480614" y="283953"/>
                </a:lnTo>
                <a:lnTo>
                  <a:pt x="3479873" y="282906"/>
                </a:lnTo>
                <a:cubicBezTo>
                  <a:pt x="3478341" y="279452"/>
                  <a:pt x="3477493" y="275655"/>
                  <a:pt x="3477493" y="271669"/>
                </a:cubicBezTo>
                <a:lnTo>
                  <a:pt x="3477493" y="258092"/>
                </a:lnTo>
                <a:lnTo>
                  <a:pt x="3466090" y="298646"/>
                </a:lnTo>
                <a:cubicBezTo>
                  <a:pt x="3464390" y="304691"/>
                  <a:pt x="3457870" y="308279"/>
                  <a:pt x="3451527" y="306659"/>
                </a:cubicBezTo>
                <a:lnTo>
                  <a:pt x="3451527" y="306659"/>
                </a:lnTo>
                <a:cubicBezTo>
                  <a:pt x="3445184" y="305039"/>
                  <a:pt x="3441419" y="298825"/>
                  <a:pt x="3443119" y="292780"/>
                </a:cubicBezTo>
                <a:lnTo>
                  <a:pt x="3479027" y="165071"/>
                </a:lnTo>
                <a:cubicBezTo>
                  <a:pt x="3479452" y="163560"/>
                  <a:pt x="3480178" y="162202"/>
                  <a:pt x="3481127" y="161041"/>
                </a:cubicBezTo>
                <a:lnTo>
                  <a:pt x="3481324" y="160877"/>
                </a:lnTo>
                <a:lnTo>
                  <a:pt x="3482666" y="158218"/>
                </a:lnTo>
                <a:cubicBezTo>
                  <a:pt x="3485933" y="153610"/>
                  <a:pt x="3490558" y="149949"/>
                  <a:pt x="3495995" y="147758"/>
                </a:cubicBezTo>
                <a:lnTo>
                  <a:pt x="3505946" y="145843"/>
                </a:lnTo>
                <a:lnTo>
                  <a:pt x="3508029" y="137905"/>
                </a:lnTo>
                <a:lnTo>
                  <a:pt x="3497036" y="135466"/>
                </a:lnTo>
                <a:cubicBezTo>
                  <a:pt x="3474006" y="124763"/>
                  <a:pt x="3457847" y="99707"/>
                  <a:pt x="3457847" y="70503"/>
                </a:cubicBezTo>
                <a:cubicBezTo>
                  <a:pt x="3457847" y="31566"/>
                  <a:pt x="3486574" y="0"/>
                  <a:pt x="3522011" y="0"/>
                </a:cubicBez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299" name="フリーフォーム: 図形 298">
            <a:extLst>
              <a:ext uri="{FF2B5EF4-FFF2-40B4-BE49-F238E27FC236}">
                <a16:creationId xmlns:a16="http://schemas.microsoft.com/office/drawing/2014/main" id="{CDD640BE-EDB9-4EE3-A372-0A030E2A6387}"/>
              </a:ext>
            </a:extLst>
          </p:cNvPr>
          <p:cNvSpPr/>
          <p:nvPr/>
        </p:nvSpPr>
        <p:spPr>
          <a:xfrm>
            <a:off x="387344" y="192719"/>
            <a:ext cx="11534150" cy="6510067"/>
          </a:xfrm>
          <a:custGeom>
            <a:avLst/>
            <a:gdLst>
              <a:gd name="connsiteX0" fmla="*/ 3210689 w 11534150"/>
              <a:gd name="connsiteY0" fmla="*/ 6103187 h 6510067"/>
              <a:gd name="connsiteX1" fmla="*/ 3274853 w 11534150"/>
              <a:gd name="connsiteY1" fmla="*/ 6173690 h 6510067"/>
              <a:gd name="connsiteX2" fmla="*/ 3235664 w 11534150"/>
              <a:gd name="connsiteY2" fmla="*/ 6238653 h 6510067"/>
              <a:gd name="connsiteX3" fmla="*/ 3224671 w 11534150"/>
              <a:gd name="connsiteY3" fmla="*/ 6241092 h 6510067"/>
              <a:gd name="connsiteX4" fmla="*/ 3226753 w 11534150"/>
              <a:gd name="connsiteY4" fmla="*/ 6249030 h 6510067"/>
              <a:gd name="connsiteX5" fmla="*/ 3236706 w 11534150"/>
              <a:gd name="connsiteY5" fmla="*/ 6250945 h 6510067"/>
              <a:gd name="connsiteX6" fmla="*/ 3253845 w 11534150"/>
              <a:gd name="connsiteY6" fmla="*/ 6268961 h 6510067"/>
              <a:gd name="connsiteX7" fmla="*/ 3254030 w 11534150"/>
              <a:gd name="connsiteY7" fmla="*/ 6270126 h 6510067"/>
              <a:gd name="connsiteX8" fmla="*/ 3289555 w 11534150"/>
              <a:gd name="connsiteY8" fmla="*/ 6396473 h 6510067"/>
              <a:gd name="connsiteX9" fmla="*/ 3281147 w 11534150"/>
              <a:gd name="connsiteY9" fmla="*/ 6410352 h 6510067"/>
              <a:gd name="connsiteX10" fmla="*/ 3281147 w 11534150"/>
              <a:gd name="connsiteY10" fmla="*/ 6410352 h 6510067"/>
              <a:gd name="connsiteX11" fmla="*/ 3266584 w 11534150"/>
              <a:gd name="connsiteY11" fmla="*/ 6402339 h 6510067"/>
              <a:gd name="connsiteX12" fmla="*/ 3255207 w 11534150"/>
              <a:gd name="connsiteY12" fmla="*/ 6361877 h 6510067"/>
              <a:gd name="connsiteX13" fmla="*/ 3255207 w 11534150"/>
              <a:gd name="connsiteY13" fmla="*/ 6374856 h 6510067"/>
              <a:gd name="connsiteX14" fmla="*/ 3252826 w 11534150"/>
              <a:gd name="connsiteY14" fmla="*/ 6386093 h 6510067"/>
              <a:gd name="connsiteX15" fmla="*/ 3252087 w 11534150"/>
              <a:gd name="connsiteY15" fmla="*/ 6387140 h 6510067"/>
              <a:gd name="connsiteX16" fmla="*/ 3241426 w 11534150"/>
              <a:gd name="connsiteY16" fmla="*/ 6510067 h 6510067"/>
              <a:gd name="connsiteX17" fmla="*/ 3217508 w 11534150"/>
              <a:gd name="connsiteY17" fmla="*/ 6510067 h 6510067"/>
              <a:gd name="connsiteX18" fmla="*/ 3210689 w 11534150"/>
              <a:gd name="connsiteY18" fmla="*/ 6431438 h 6510067"/>
              <a:gd name="connsiteX19" fmla="*/ 3203871 w 11534150"/>
              <a:gd name="connsiteY19" fmla="*/ 6510067 h 6510067"/>
              <a:gd name="connsiteX20" fmla="*/ 3179952 w 11534150"/>
              <a:gd name="connsiteY20" fmla="*/ 6510067 h 6510067"/>
              <a:gd name="connsiteX21" fmla="*/ 3169291 w 11534150"/>
              <a:gd name="connsiteY21" fmla="*/ 6387140 h 6510067"/>
              <a:gd name="connsiteX22" fmla="*/ 3168550 w 11534150"/>
              <a:gd name="connsiteY22" fmla="*/ 6386093 h 6510067"/>
              <a:gd name="connsiteX23" fmla="*/ 3166170 w 11534150"/>
              <a:gd name="connsiteY23" fmla="*/ 6374856 h 6510067"/>
              <a:gd name="connsiteX24" fmla="*/ 3166170 w 11534150"/>
              <a:gd name="connsiteY24" fmla="*/ 6361279 h 6510067"/>
              <a:gd name="connsiteX25" fmla="*/ 3154768 w 11534150"/>
              <a:gd name="connsiteY25" fmla="*/ 6401833 h 6510067"/>
              <a:gd name="connsiteX26" fmla="*/ 3149228 w 11534150"/>
              <a:gd name="connsiteY26" fmla="*/ 6408714 h 6510067"/>
              <a:gd name="connsiteX27" fmla="*/ 3140205 w 11534150"/>
              <a:gd name="connsiteY27" fmla="*/ 6409846 h 6510067"/>
              <a:gd name="connsiteX28" fmla="*/ 3131797 w 11534150"/>
              <a:gd name="connsiteY28" fmla="*/ 6395967 h 6510067"/>
              <a:gd name="connsiteX29" fmla="*/ 3167705 w 11534150"/>
              <a:gd name="connsiteY29" fmla="*/ 6268257 h 6510067"/>
              <a:gd name="connsiteX30" fmla="*/ 3169805 w 11534150"/>
              <a:gd name="connsiteY30" fmla="*/ 6264228 h 6510067"/>
              <a:gd name="connsiteX31" fmla="*/ 3170002 w 11534150"/>
              <a:gd name="connsiteY31" fmla="*/ 6264064 h 6510067"/>
              <a:gd name="connsiteX32" fmla="*/ 3171344 w 11534150"/>
              <a:gd name="connsiteY32" fmla="*/ 6261405 h 6510067"/>
              <a:gd name="connsiteX33" fmla="*/ 3184672 w 11534150"/>
              <a:gd name="connsiteY33" fmla="*/ 6250945 h 6510067"/>
              <a:gd name="connsiteX34" fmla="*/ 3194624 w 11534150"/>
              <a:gd name="connsiteY34" fmla="*/ 6249030 h 6510067"/>
              <a:gd name="connsiteX35" fmla="*/ 3196707 w 11534150"/>
              <a:gd name="connsiteY35" fmla="*/ 6241092 h 6510067"/>
              <a:gd name="connsiteX36" fmla="*/ 3185713 w 11534150"/>
              <a:gd name="connsiteY36" fmla="*/ 6238653 h 6510067"/>
              <a:gd name="connsiteX37" fmla="*/ 3146525 w 11534150"/>
              <a:gd name="connsiteY37" fmla="*/ 6173690 h 6510067"/>
              <a:gd name="connsiteX38" fmla="*/ 3210689 w 11534150"/>
              <a:gd name="connsiteY38" fmla="*/ 6103187 h 6510067"/>
              <a:gd name="connsiteX39" fmla="*/ 895131 w 11534150"/>
              <a:gd name="connsiteY39" fmla="*/ 6089527 h 6510067"/>
              <a:gd name="connsiteX40" fmla="*/ 959295 w 11534150"/>
              <a:gd name="connsiteY40" fmla="*/ 6160030 h 6510067"/>
              <a:gd name="connsiteX41" fmla="*/ 920107 w 11534150"/>
              <a:gd name="connsiteY41" fmla="*/ 6224993 h 6510067"/>
              <a:gd name="connsiteX42" fmla="*/ 909113 w 11534150"/>
              <a:gd name="connsiteY42" fmla="*/ 6227432 h 6510067"/>
              <a:gd name="connsiteX43" fmla="*/ 911196 w 11534150"/>
              <a:gd name="connsiteY43" fmla="*/ 6235370 h 6510067"/>
              <a:gd name="connsiteX44" fmla="*/ 921148 w 11534150"/>
              <a:gd name="connsiteY44" fmla="*/ 6237285 h 6510067"/>
              <a:gd name="connsiteX45" fmla="*/ 938288 w 11534150"/>
              <a:gd name="connsiteY45" fmla="*/ 6255301 h 6510067"/>
              <a:gd name="connsiteX46" fmla="*/ 938473 w 11534150"/>
              <a:gd name="connsiteY46" fmla="*/ 6256466 h 6510067"/>
              <a:gd name="connsiteX47" fmla="*/ 973997 w 11534150"/>
              <a:gd name="connsiteY47" fmla="*/ 6382813 h 6510067"/>
              <a:gd name="connsiteX48" fmla="*/ 965589 w 11534150"/>
              <a:gd name="connsiteY48" fmla="*/ 6396692 h 6510067"/>
              <a:gd name="connsiteX49" fmla="*/ 965590 w 11534150"/>
              <a:gd name="connsiteY49" fmla="*/ 6396692 h 6510067"/>
              <a:gd name="connsiteX50" fmla="*/ 951027 w 11534150"/>
              <a:gd name="connsiteY50" fmla="*/ 6388679 h 6510067"/>
              <a:gd name="connsiteX51" fmla="*/ 939650 w 11534150"/>
              <a:gd name="connsiteY51" fmla="*/ 6348217 h 6510067"/>
              <a:gd name="connsiteX52" fmla="*/ 939650 w 11534150"/>
              <a:gd name="connsiteY52" fmla="*/ 6361196 h 6510067"/>
              <a:gd name="connsiteX53" fmla="*/ 937269 w 11534150"/>
              <a:gd name="connsiteY53" fmla="*/ 6372433 h 6510067"/>
              <a:gd name="connsiteX54" fmla="*/ 936529 w 11534150"/>
              <a:gd name="connsiteY54" fmla="*/ 6373480 h 6510067"/>
              <a:gd name="connsiteX55" fmla="*/ 925869 w 11534150"/>
              <a:gd name="connsiteY55" fmla="*/ 6496407 h 6510067"/>
              <a:gd name="connsiteX56" fmla="*/ 901950 w 11534150"/>
              <a:gd name="connsiteY56" fmla="*/ 6496407 h 6510067"/>
              <a:gd name="connsiteX57" fmla="*/ 895131 w 11534150"/>
              <a:gd name="connsiteY57" fmla="*/ 6417778 h 6510067"/>
              <a:gd name="connsiteX58" fmla="*/ 888313 w 11534150"/>
              <a:gd name="connsiteY58" fmla="*/ 6496407 h 6510067"/>
              <a:gd name="connsiteX59" fmla="*/ 864394 w 11534150"/>
              <a:gd name="connsiteY59" fmla="*/ 6496407 h 6510067"/>
              <a:gd name="connsiteX60" fmla="*/ 853734 w 11534150"/>
              <a:gd name="connsiteY60" fmla="*/ 6373480 h 6510067"/>
              <a:gd name="connsiteX61" fmla="*/ 852993 w 11534150"/>
              <a:gd name="connsiteY61" fmla="*/ 6372433 h 6510067"/>
              <a:gd name="connsiteX62" fmla="*/ 850613 w 11534150"/>
              <a:gd name="connsiteY62" fmla="*/ 6361196 h 6510067"/>
              <a:gd name="connsiteX63" fmla="*/ 850613 w 11534150"/>
              <a:gd name="connsiteY63" fmla="*/ 6347619 h 6510067"/>
              <a:gd name="connsiteX64" fmla="*/ 839210 w 11534150"/>
              <a:gd name="connsiteY64" fmla="*/ 6388173 h 6510067"/>
              <a:gd name="connsiteX65" fmla="*/ 833670 w 11534150"/>
              <a:gd name="connsiteY65" fmla="*/ 6395054 h 6510067"/>
              <a:gd name="connsiteX66" fmla="*/ 824648 w 11534150"/>
              <a:gd name="connsiteY66" fmla="*/ 6396186 h 6510067"/>
              <a:gd name="connsiteX67" fmla="*/ 816239 w 11534150"/>
              <a:gd name="connsiteY67" fmla="*/ 6382307 h 6510067"/>
              <a:gd name="connsiteX68" fmla="*/ 852147 w 11534150"/>
              <a:gd name="connsiteY68" fmla="*/ 6254597 h 6510067"/>
              <a:gd name="connsiteX69" fmla="*/ 854247 w 11534150"/>
              <a:gd name="connsiteY69" fmla="*/ 6250568 h 6510067"/>
              <a:gd name="connsiteX70" fmla="*/ 854445 w 11534150"/>
              <a:gd name="connsiteY70" fmla="*/ 6250404 h 6510067"/>
              <a:gd name="connsiteX71" fmla="*/ 855786 w 11534150"/>
              <a:gd name="connsiteY71" fmla="*/ 6247745 h 6510067"/>
              <a:gd name="connsiteX72" fmla="*/ 869114 w 11534150"/>
              <a:gd name="connsiteY72" fmla="*/ 6237285 h 6510067"/>
              <a:gd name="connsiteX73" fmla="*/ 879067 w 11534150"/>
              <a:gd name="connsiteY73" fmla="*/ 6235370 h 6510067"/>
              <a:gd name="connsiteX74" fmla="*/ 881149 w 11534150"/>
              <a:gd name="connsiteY74" fmla="*/ 6227432 h 6510067"/>
              <a:gd name="connsiteX75" fmla="*/ 870155 w 11534150"/>
              <a:gd name="connsiteY75" fmla="*/ 6224993 h 6510067"/>
              <a:gd name="connsiteX76" fmla="*/ 830967 w 11534150"/>
              <a:gd name="connsiteY76" fmla="*/ 6160030 h 6510067"/>
              <a:gd name="connsiteX77" fmla="*/ 895131 w 11534150"/>
              <a:gd name="connsiteY77" fmla="*/ 6089527 h 6510067"/>
              <a:gd name="connsiteX78" fmla="*/ 6251394 w 11534150"/>
              <a:gd name="connsiteY78" fmla="*/ 6068740 h 6510067"/>
              <a:gd name="connsiteX79" fmla="*/ 6315558 w 11534150"/>
              <a:gd name="connsiteY79" fmla="*/ 6139243 h 6510067"/>
              <a:gd name="connsiteX80" fmla="*/ 6276370 w 11534150"/>
              <a:gd name="connsiteY80" fmla="*/ 6204206 h 6510067"/>
              <a:gd name="connsiteX81" fmla="*/ 6265376 w 11534150"/>
              <a:gd name="connsiteY81" fmla="*/ 6206645 h 6510067"/>
              <a:gd name="connsiteX82" fmla="*/ 6267459 w 11534150"/>
              <a:gd name="connsiteY82" fmla="*/ 6214583 h 6510067"/>
              <a:gd name="connsiteX83" fmla="*/ 6277411 w 11534150"/>
              <a:gd name="connsiteY83" fmla="*/ 6216498 h 6510067"/>
              <a:gd name="connsiteX84" fmla="*/ 6294551 w 11534150"/>
              <a:gd name="connsiteY84" fmla="*/ 6234514 h 6510067"/>
              <a:gd name="connsiteX85" fmla="*/ 6294736 w 11534150"/>
              <a:gd name="connsiteY85" fmla="*/ 6235679 h 6510067"/>
              <a:gd name="connsiteX86" fmla="*/ 6330260 w 11534150"/>
              <a:gd name="connsiteY86" fmla="*/ 6362026 h 6510067"/>
              <a:gd name="connsiteX87" fmla="*/ 6321852 w 11534150"/>
              <a:gd name="connsiteY87" fmla="*/ 6375905 h 6510067"/>
              <a:gd name="connsiteX88" fmla="*/ 6321852 w 11534150"/>
              <a:gd name="connsiteY88" fmla="*/ 6375905 h 6510067"/>
              <a:gd name="connsiteX89" fmla="*/ 6307289 w 11534150"/>
              <a:gd name="connsiteY89" fmla="*/ 6367892 h 6510067"/>
              <a:gd name="connsiteX90" fmla="*/ 6295913 w 11534150"/>
              <a:gd name="connsiteY90" fmla="*/ 6327430 h 6510067"/>
              <a:gd name="connsiteX91" fmla="*/ 6295913 w 11534150"/>
              <a:gd name="connsiteY91" fmla="*/ 6340409 h 6510067"/>
              <a:gd name="connsiteX92" fmla="*/ 6293532 w 11534150"/>
              <a:gd name="connsiteY92" fmla="*/ 6351646 h 6510067"/>
              <a:gd name="connsiteX93" fmla="*/ 6292791 w 11534150"/>
              <a:gd name="connsiteY93" fmla="*/ 6352693 h 6510067"/>
              <a:gd name="connsiteX94" fmla="*/ 6282131 w 11534150"/>
              <a:gd name="connsiteY94" fmla="*/ 6475620 h 6510067"/>
              <a:gd name="connsiteX95" fmla="*/ 6258213 w 11534150"/>
              <a:gd name="connsiteY95" fmla="*/ 6475620 h 6510067"/>
              <a:gd name="connsiteX96" fmla="*/ 6251394 w 11534150"/>
              <a:gd name="connsiteY96" fmla="*/ 6396991 h 6510067"/>
              <a:gd name="connsiteX97" fmla="*/ 6244575 w 11534150"/>
              <a:gd name="connsiteY97" fmla="*/ 6475620 h 6510067"/>
              <a:gd name="connsiteX98" fmla="*/ 6220657 w 11534150"/>
              <a:gd name="connsiteY98" fmla="*/ 6475620 h 6510067"/>
              <a:gd name="connsiteX99" fmla="*/ 6209997 w 11534150"/>
              <a:gd name="connsiteY99" fmla="*/ 6352693 h 6510067"/>
              <a:gd name="connsiteX100" fmla="*/ 6209256 w 11534150"/>
              <a:gd name="connsiteY100" fmla="*/ 6351646 h 6510067"/>
              <a:gd name="connsiteX101" fmla="*/ 6206875 w 11534150"/>
              <a:gd name="connsiteY101" fmla="*/ 6340409 h 6510067"/>
              <a:gd name="connsiteX102" fmla="*/ 6206875 w 11534150"/>
              <a:gd name="connsiteY102" fmla="*/ 6326832 h 6510067"/>
              <a:gd name="connsiteX103" fmla="*/ 6195473 w 11534150"/>
              <a:gd name="connsiteY103" fmla="*/ 6367386 h 6510067"/>
              <a:gd name="connsiteX104" fmla="*/ 6189933 w 11534150"/>
              <a:gd name="connsiteY104" fmla="*/ 6374267 h 6510067"/>
              <a:gd name="connsiteX105" fmla="*/ 6180910 w 11534150"/>
              <a:gd name="connsiteY105" fmla="*/ 6375399 h 6510067"/>
              <a:gd name="connsiteX106" fmla="*/ 6172502 w 11534150"/>
              <a:gd name="connsiteY106" fmla="*/ 6361520 h 6510067"/>
              <a:gd name="connsiteX107" fmla="*/ 6208410 w 11534150"/>
              <a:gd name="connsiteY107" fmla="*/ 6233810 h 6510067"/>
              <a:gd name="connsiteX108" fmla="*/ 6210510 w 11534150"/>
              <a:gd name="connsiteY108" fmla="*/ 6229781 h 6510067"/>
              <a:gd name="connsiteX109" fmla="*/ 6210707 w 11534150"/>
              <a:gd name="connsiteY109" fmla="*/ 6229617 h 6510067"/>
              <a:gd name="connsiteX110" fmla="*/ 6212049 w 11534150"/>
              <a:gd name="connsiteY110" fmla="*/ 6226958 h 6510067"/>
              <a:gd name="connsiteX111" fmla="*/ 6225377 w 11534150"/>
              <a:gd name="connsiteY111" fmla="*/ 6216498 h 6510067"/>
              <a:gd name="connsiteX112" fmla="*/ 6235330 w 11534150"/>
              <a:gd name="connsiteY112" fmla="*/ 6214583 h 6510067"/>
              <a:gd name="connsiteX113" fmla="*/ 6237412 w 11534150"/>
              <a:gd name="connsiteY113" fmla="*/ 6206645 h 6510067"/>
              <a:gd name="connsiteX114" fmla="*/ 6226418 w 11534150"/>
              <a:gd name="connsiteY114" fmla="*/ 6204206 h 6510067"/>
              <a:gd name="connsiteX115" fmla="*/ 6187230 w 11534150"/>
              <a:gd name="connsiteY115" fmla="*/ 6139243 h 6510067"/>
              <a:gd name="connsiteX116" fmla="*/ 6251394 w 11534150"/>
              <a:gd name="connsiteY116" fmla="*/ 6068740 h 6510067"/>
              <a:gd name="connsiteX117" fmla="*/ 9531185 w 11534150"/>
              <a:gd name="connsiteY117" fmla="*/ 6046450 h 6510067"/>
              <a:gd name="connsiteX118" fmla="*/ 9595349 w 11534150"/>
              <a:gd name="connsiteY118" fmla="*/ 6116953 h 6510067"/>
              <a:gd name="connsiteX119" fmla="*/ 9556160 w 11534150"/>
              <a:gd name="connsiteY119" fmla="*/ 6181916 h 6510067"/>
              <a:gd name="connsiteX120" fmla="*/ 9545167 w 11534150"/>
              <a:gd name="connsiteY120" fmla="*/ 6184355 h 6510067"/>
              <a:gd name="connsiteX121" fmla="*/ 9547249 w 11534150"/>
              <a:gd name="connsiteY121" fmla="*/ 6192293 h 6510067"/>
              <a:gd name="connsiteX122" fmla="*/ 9557202 w 11534150"/>
              <a:gd name="connsiteY122" fmla="*/ 6194208 h 6510067"/>
              <a:gd name="connsiteX123" fmla="*/ 9574342 w 11534150"/>
              <a:gd name="connsiteY123" fmla="*/ 6212224 h 6510067"/>
              <a:gd name="connsiteX124" fmla="*/ 9574526 w 11534150"/>
              <a:gd name="connsiteY124" fmla="*/ 6213389 h 6510067"/>
              <a:gd name="connsiteX125" fmla="*/ 9610051 w 11534150"/>
              <a:gd name="connsiteY125" fmla="*/ 6339736 h 6510067"/>
              <a:gd name="connsiteX126" fmla="*/ 9601643 w 11534150"/>
              <a:gd name="connsiteY126" fmla="*/ 6353615 h 6510067"/>
              <a:gd name="connsiteX127" fmla="*/ 9601643 w 11534150"/>
              <a:gd name="connsiteY127" fmla="*/ 6353615 h 6510067"/>
              <a:gd name="connsiteX128" fmla="*/ 9587080 w 11534150"/>
              <a:gd name="connsiteY128" fmla="*/ 6345602 h 6510067"/>
              <a:gd name="connsiteX129" fmla="*/ 9575703 w 11534150"/>
              <a:gd name="connsiteY129" fmla="*/ 6305140 h 6510067"/>
              <a:gd name="connsiteX130" fmla="*/ 9575703 w 11534150"/>
              <a:gd name="connsiteY130" fmla="*/ 6318119 h 6510067"/>
              <a:gd name="connsiteX131" fmla="*/ 9573323 w 11534150"/>
              <a:gd name="connsiteY131" fmla="*/ 6329356 h 6510067"/>
              <a:gd name="connsiteX132" fmla="*/ 9572582 w 11534150"/>
              <a:gd name="connsiteY132" fmla="*/ 6330403 h 6510067"/>
              <a:gd name="connsiteX133" fmla="*/ 9561922 w 11534150"/>
              <a:gd name="connsiteY133" fmla="*/ 6453330 h 6510067"/>
              <a:gd name="connsiteX134" fmla="*/ 9538004 w 11534150"/>
              <a:gd name="connsiteY134" fmla="*/ 6453330 h 6510067"/>
              <a:gd name="connsiteX135" fmla="*/ 9531185 w 11534150"/>
              <a:gd name="connsiteY135" fmla="*/ 6374701 h 6510067"/>
              <a:gd name="connsiteX136" fmla="*/ 9524366 w 11534150"/>
              <a:gd name="connsiteY136" fmla="*/ 6453330 h 6510067"/>
              <a:gd name="connsiteX137" fmla="*/ 9500448 w 11534150"/>
              <a:gd name="connsiteY137" fmla="*/ 6453330 h 6510067"/>
              <a:gd name="connsiteX138" fmla="*/ 9489788 w 11534150"/>
              <a:gd name="connsiteY138" fmla="*/ 6330403 h 6510067"/>
              <a:gd name="connsiteX139" fmla="*/ 9489047 w 11534150"/>
              <a:gd name="connsiteY139" fmla="*/ 6329356 h 6510067"/>
              <a:gd name="connsiteX140" fmla="*/ 9486666 w 11534150"/>
              <a:gd name="connsiteY140" fmla="*/ 6318119 h 6510067"/>
              <a:gd name="connsiteX141" fmla="*/ 9486666 w 11534150"/>
              <a:gd name="connsiteY141" fmla="*/ 6304542 h 6510067"/>
              <a:gd name="connsiteX142" fmla="*/ 9475264 w 11534150"/>
              <a:gd name="connsiteY142" fmla="*/ 6345096 h 6510067"/>
              <a:gd name="connsiteX143" fmla="*/ 9460701 w 11534150"/>
              <a:gd name="connsiteY143" fmla="*/ 6353109 h 6510067"/>
              <a:gd name="connsiteX144" fmla="*/ 9452293 w 11534150"/>
              <a:gd name="connsiteY144" fmla="*/ 6339230 h 6510067"/>
              <a:gd name="connsiteX145" fmla="*/ 9488201 w 11534150"/>
              <a:gd name="connsiteY145" fmla="*/ 6211520 h 6510067"/>
              <a:gd name="connsiteX146" fmla="*/ 9490301 w 11534150"/>
              <a:gd name="connsiteY146" fmla="*/ 6207491 h 6510067"/>
              <a:gd name="connsiteX147" fmla="*/ 9490498 w 11534150"/>
              <a:gd name="connsiteY147" fmla="*/ 6207327 h 6510067"/>
              <a:gd name="connsiteX148" fmla="*/ 9491840 w 11534150"/>
              <a:gd name="connsiteY148" fmla="*/ 6204668 h 6510067"/>
              <a:gd name="connsiteX149" fmla="*/ 9505168 w 11534150"/>
              <a:gd name="connsiteY149" fmla="*/ 6194208 h 6510067"/>
              <a:gd name="connsiteX150" fmla="*/ 9515120 w 11534150"/>
              <a:gd name="connsiteY150" fmla="*/ 6192293 h 6510067"/>
              <a:gd name="connsiteX151" fmla="*/ 9517203 w 11534150"/>
              <a:gd name="connsiteY151" fmla="*/ 6184355 h 6510067"/>
              <a:gd name="connsiteX152" fmla="*/ 9506209 w 11534150"/>
              <a:gd name="connsiteY152" fmla="*/ 6181916 h 6510067"/>
              <a:gd name="connsiteX153" fmla="*/ 9467021 w 11534150"/>
              <a:gd name="connsiteY153" fmla="*/ 6116953 h 6510067"/>
              <a:gd name="connsiteX154" fmla="*/ 9531185 w 11534150"/>
              <a:gd name="connsiteY154" fmla="*/ 6046450 h 6510067"/>
              <a:gd name="connsiteX155" fmla="*/ 4800446 w 11534150"/>
              <a:gd name="connsiteY155" fmla="*/ 6026325 h 6510067"/>
              <a:gd name="connsiteX156" fmla="*/ 4864610 w 11534150"/>
              <a:gd name="connsiteY156" fmla="*/ 6096828 h 6510067"/>
              <a:gd name="connsiteX157" fmla="*/ 4825423 w 11534150"/>
              <a:gd name="connsiteY157" fmla="*/ 6161791 h 6510067"/>
              <a:gd name="connsiteX158" fmla="*/ 4814429 w 11534150"/>
              <a:gd name="connsiteY158" fmla="*/ 6164230 h 6510067"/>
              <a:gd name="connsiteX159" fmla="*/ 4816511 w 11534150"/>
              <a:gd name="connsiteY159" fmla="*/ 6172168 h 6510067"/>
              <a:gd name="connsiteX160" fmla="*/ 4826463 w 11534150"/>
              <a:gd name="connsiteY160" fmla="*/ 6174083 h 6510067"/>
              <a:gd name="connsiteX161" fmla="*/ 4843604 w 11534150"/>
              <a:gd name="connsiteY161" fmla="*/ 6192099 h 6510067"/>
              <a:gd name="connsiteX162" fmla="*/ 4843788 w 11534150"/>
              <a:gd name="connsiteY162" fmla="*/ 6193264 h 6510067"/>
              <a:gd name="connsiteX163" fmla="*/ 4879311 w 11534150"/>
              <a:gd name="connsiteY163" fmla="*/ 6319611 h 6510067"/>
              <a:gd name="connsiteX164" fmla="*/ 4870905 w 11534150"/>
              <a:gd name="connsiteY164" fmla="*/ 6333490 h 6510067"/>
              <a:gd name="connsiteX165" fmla="*/ 4870905 w 11534150"/>
              <a:gd name="connsiteY165" fmla="*/ 6333490 h 6510067"/>
              <a:gd name="connsiteX166" fmla="*/ 4856343 w 11534150"/>
              <a:gd name="connsiteY166" fmla="*/ 6325477 h 6510067"/>
              <a:gd name="connsiteX167" fmla="*/ 4844966 w 11534150"/>
              <a:gd name="connsiteY167" fmla="*/ 6285015 h 6510067"/>
              <a:gd name="connsiteX168" fmla="*/ 4844966 w 11534150"/>
              <a:gd name="connsiteY168" fmla="*/ 6297994 h 6510067"/>
              <a:gd name="connsiteX169" fmla="*/ 4842584 w 11534150"/>
              <a:gd name="connsiteY169" fmla="*/ 6309231 h 6510067"/>
              <a:gd name="connsiteX170" fmla="*/ 4841844 w 11534150"/>
              <a:gd name="connsiteY170" fmla="*/ 6310278 h 6510067"/>
              <a:gd name="connsiteX171" fmla="*/ 4831182 w 11534150"/>
              <a:gd name="connsiteY171" fmla="*/ 6433205 h 6510067"/>
              <a:gd name="connsiteX172" fmla="*/ 4807265 w 11534150"/>
              <a:gd name="connsiteY172" fmla="*/ 6433205 h 6510067"/>
              <a:gd name="connsiteX173" fmla="*/ 4800446 w 11534150"/>
              <a:gd name="connsiteY173" fmla="*/ 6354576 h 6510067"/>
              <a:gd name="connsiteX174" fmla="*/ 4793627 w 11534150"/>
              <a:gd name="connsiteY174" fmla="*/ 6433205 h 6510067"/>
              <a:gd name="connsiteX175" fmla="*/ 4769709 w 11534150"/>
              <a:gd name="connsiteY175" fmla="*/ 6433205 h 6510067"/>
              <a:gd name="connsiteX176" fmla="*/ 4759049 w 11534150"/>
              <a:gd name="connsiteY176" fmla="*/ 6310278 h 6510067"/>
              <a:gd name="connsiteX177" fmla="*/ 4758308 w 11534150"/>
              <a:gd name="connsiteY177" fmla="*/ 6309231 h 6510067"/>
              <a:gd name="connsiteX178" fmla="*/ 4755928 w 11534150"/>
              <a:gd name="connsiteY178" fmla="*/ 6297994 h 6510067"/>
              <a:gd name="connsiteX179" fmla="*/ 4755928 w 11534150"/>
              <a:gd name="connsiteY179" fmla="*/ 6284417 h 6510067"/>
              <a:gd name="connsiteX180" fmla="*/ 4744525 w 11534150"/>
              <a:gd name="connsiteY180" fmla="*/ 6324971 h 6510067"/>
              <a:gd name="connsiteX181" fmla="*/ 4738984 w 11534150"/>
              <a:gd name="connsiteY181" fmla="*/ 6331852 h 6510067"/>
              <a:gd name="connsiteX182" fmla="*/ 4729963 w 11534150"/>
              <a:gd name="connsiteY182" fmla="*/ 6332984 h 6510067"/>
              <a:gd name="connsiteX183" fmla="*/ 4722741 w 11534150"/>
              <a:gd name="connsiteY183" fmla="*/ 6327704 h 6510067"/>
              <a:gd name="connsiteX184" fmla="*/ 4721553 w 11534150"/>
              <a:gd name="connsiteY184" fmla="*/ 6319105 h 6510067"/>
              <a:gd name="connsiteX185" fmla="*/ 4757462 w 11534150"/>
              <a:gd name="connsiteY185" fmla="*/ 6191395 h 6510067"/>
              <a:gd name="connsiteX186" fmla="*/ 4759563 w 11534150"/>
              <a:gd name="connsiteY186" fmla="*/ 6187366 h 6510067"/>
              <a:gd name="connsiteX187" fmla="*/ 4759759 w 11534150"/>
              <a:gd name="connsiteY187" fmla="*/ 6187202 h 6510067"/>
              <a:gd name="connsiteX188" fmla="*/ 4761103 w 11534150"/>
              <a:gd name="connsiteY188" fmla="*/ 6184543 h 6510067"/>
              <a:gd name="connsiteX189" fmla="*/ 4774429 w 11534150"/>
              <a:gd name="connsiteY189" fmla="*/ 6174083 h 6510067"/>
              <a:gd name="connsiteX190" fmla="*/ 4784383 w 11534150"/>
              <a:gd name="connsiteY190" fmla="*/ 6172168 h 6510067"/>
              <a:gd name="connsiteX191" fmla="*/ 4786465 w 11534150"/>
              <a:gd name="connsiteY191" fmla="*/ 6164230 h 6510067"/>
              <a:gd name="connsiteX192" fmla="*/ 4775471 w 11534150"/>
              <a:gd name="connsiteY192" fmla="*/ 6161791 h 6510067"/>
              <a:gd name="connsiteX193" fmla="*/ 4736282 w 11534150"/>
              <a:gd name="connsiteY193" fmla="*/ 6096828 h 6510067"/>
              <a:gd name="connsiteX194" fmla="*/ 4800446 w 11534150"/>
              <a:gd name="connsiteY194" fmla="*/ 6026325 h 6510067"/>
              <a:gd name="connsiteX195" fmla="*/ 7545672 w 11534150"/>
              <a:gd name="connsiteY195" fmla="*/ 5998227 h 6510067"/>
              <a:gd name="connsiteX196" fmla="*/ 7609836 w 11534150"/>
              <a:gd name="connsiteY196" fmla="*/ 6068730 h 6510067"/>
              <a:gd name="connsiteX197" fmla="*/ 7570648 w 11534150"/>
              <a:gd name="connsiteY197" fmla="*/ 6133693 h 6510067"/>
              <a:gd name="connsiteX198" fmla="*/ 7559654 w 11534150"/>
              <a:gd name="connsiteY198" fmla="*/ 6136132 h 6510067"/>
              <a:gd name="connsiteX199" fmla="*/ 7561737 w 11534150"/>
              <a:gd name="connsiteY199" fmla="*/ 6144070 h 6510067"/>
              <a:gd name="connsiteX200" fmla="*/ 7571689 w 11534150"/>
              <a:gd name="connsiteY200" fmla="*/ 6145985 h 6510067"/>
              <a:gd name="connsiteX201" fmla="*/ 7588829 w 11534150"/>
              <a:gd name="connsiteY201" fmla="*/ 6164001 h 6510067"/>
              <a:gd name="connsiteX202" fmla="*/ 7589014 w 11534150"/>
              <a:gd name="connsiteY202" fmla="*/ 6165166 h 6510067"/>
              <a:gd name="connsiteX203" fmla="*/ 7624538 w 11534150"/>
              <a:gd name="connsiteY203" fmla="*/ 6291513 h 6510067"/>
              <a:gd name="connsiteX204" fmla="*/ 7616130 w 11534150"/>
              <a:gd name="connsiteY204" fmla="*/ 6305392 h 6510067"/>
              <a:gd name="connsiteX205" fmla="*/ 7616130 w 11534150"/>
              <a:gd name="connsiteY205" fmla="*/ 6305392 h 6510067"/>
              <a:gd name="connsiteX206" fmla="*/ 7601567 w 11534150"/>
              <a:gd name="connsiteY206" fmla="*/ 6297379 h 6510067"/>
              <a:gd name="connsiteX207" fmla="*/ 7590191 w 11534150"/>
              <a:gd name="connsiteY207" fmla="*/ 6256917 h 6510067"/>
              <a:gd name="connsiteX208" fmla="*/ 7590191 w 11534150"/>
              <a:gd name="connsiteY208" fmla="*/ 6269896 h 6510067"/>
              <a:gd name="connsiteX209" fmla="*/ 7587810 w 11534150"/>
              <a:gd name="connsiteY209" fmla="*/ 6281133 h 6510067"/>
              <a:gd name="connsiteX210" fmla="*/ 7587069 w 11534150"/>
              <a:gd name="connsiteY210" fmla="*/ 6282180 h 6510067"/>
              <a:gd name="connsiteX211" fmla="*/ 7576409 w 11534150"/>
              <a:gd name="connsiteY211" fmla="*/ 6405107 h 6510067"/>
              <a:gd name="connsiteX212" fmla="*/ 7552491 w 11534150"/>
              <a:gd name="connsiteY212" fmla="*/ 6405107 h 6510067"/>
              <a:gd name="connsiteX213" fmla="*/ 7545672 w 11534150"/>
              <a:gd name="connsiteY213" fmla="*/ 6326478 h 6510067"/>
              <a:gd name="connsiteX214" fmla="*/ 7538853 w 11534150"/>
              <a:gd name="connsiteY214" fmla="*/ 6405107 h 6510067"/>
              <a:gd name="connsiteX215" fmla="*/ 7514935 w 11534150"/>
              <a:gd name="connsiteY215" fmla="*/ 6405107 h 6510067"/>
              <a:gd name="connsiteX216" fmla="*/ 7504275 w 11534150"/>
              <a:gd name="connsiteY216" fmla="*/ 6282180 h 6510067"/>
              <a:gd name="connsiteX217" fmla="*/ 7503534 w 11534150"/>
              <a:gd name="connsiteY217" fmla="*/ 6281133 h 6510067"/>
              <a:gd name="connsiteX218" fmla="*/ 7501153 w 11534150"/>
              <a:gd name="connsiteY218" fmla="*/ 6269896 h 6510067"/>
              <a:gd name="connsiteX219" fmla="*/ 7501153 w 11534150"/>
              <a:gd name="connsiteY219" fmla="*/ 6256319 h 6510067"/>
              <a:gd name="connsiteX220" fmla="*/ 7489751 w 11534150"/>
              <a:gd name="connsiteY220" fmla="*/ 6296873 h 6510067"/>
              <a:gd name="connsiteX221" fmla="*/ 7484211 w 11534150"/>
              <a:gd name="connsiteY221" fmla="*/ 6303754 h 6510067"/>
              <a:gd name="connsiteX222" fmla="*/ 7475188 w 11534150"/>
              <a:gd name="connsiteY222" fmla="*/ 6304886 h 6510067"/>
              <a:gd name="connsiteX223" fmla="*/ 7466780 w 11534150"/>
              <a:gd name="connsiteY223" fmla="*/ 6291007 h 6510067"/>
              <a:gd name="connsiteX224" fmla="*/ 7502688 w 11534150"/>
              <a:gd name="connsiteY224" fmla="*/ 6163297 h 6510067"/>
              <a:gd name="connsiteX225" fmla="*/ 7504788 w 11534150"/>
              <a:gd name="connsiteY225" fmla="*/ 6159268 h 6510067"/>
              <a:gd name="connsiteX226" fmla="*/ 7504985 w 11534150"/>
              <a:gd name="connsiteY226" fmla="*/ 6159104 h 6510067"/>
              <a:gd name="connsiteX227" fmla="*/ 7506327 w 11534150"/>
              <a:gd name="connsiteY227" fmla="*/ 6156445 h 6510067"/>
              <a:gd name="connsiteX228" fmla="*/ 7519655 w 11534150"/>
              <a:gd name="connsiteY228" fmla="*/ 6145985 h 6510067"/>
              <a:gd name="connsiteX229" fmla="*/ 7529608 w 11534150"/>
              <a:gd name="connsiteY229" fmla="*/ 6144070 h 6510067"/>
              <a:gd name="connsiteX230" fmla="*/ 7531690 w 11534150"/>
              <a:gd name="connsiteY230" fmla="*/ 6136132 h 6510067"/>
              <a:gd name="connsiteX231" fmla="*/ 7520696 w 11534150"/>
              <a:gd name="connsiteY231" fmla="*/ 6133693 h 6510067"/>
              <a:gd name="connsiteX232" fmla="*/ 7481508 w 11534150"/>
              <a:gd name="connsiteY232" fmla="*/ 6068730 h 6510067"/>
              <a:gd name="connsiteX233" fmla="*/ 7545672 w 11534150"/>
              <a:gd name="connsiteY233" fmla="*/ 5998227 h 6510067"/>
              <a:gd name="connsiteX234" fmla="*/ 10151059 w 11534150"/>
              <a:gd name="connsiteY234" fmla="*/ 5993317 h 6510067"/>
              <a:gd name="connsiteX235" fmla="*/ 10215223 w 11534150"/>
              <a:gd name="connsiteY235" fmla="*/ 6063820 h 6510067"/>
              <a:gd name="connsiteX236" fmla="*/ 10176034 w 11534150"/>
              <a:gd name="connsiteY236" fmla="*/ 6128783 h 6510067"/>
              <a:gd name="connsiteX237" fmla="*/ 10165041 w 11534150"/>
              <a:gd name="connsiteY237" fmla="*/ 6131222 h 6510067"/>
              <a:gd name="connsiteX238" fmla="*/ 10167123 w 11534150"/>
              <a:gd name="connsiteY238" fmla="*/ 6139160 h 6510067"/>
              <a:gd name="connsiteX239" fmla="*/ 10177076 w 11534150"/>
              <a:gd name="connsiteY239" fmla="*/ 6141075 h 6510067"/>
              <a:gd name="connsiteX240" fmla="*/ 10194216 w 11534150"/>
              <a:gd name="connsiteY240" fmla="*/ 6159091 h 6510067"/>
              <a:gd name="connsiteX241" fmla="*/ 10194400 w 11534150"/>
              <a:gd name="connsiteY241" fmla="*/ 6160256 h 6510067"/>
              <a:gd name="connsiteX242" fmla="*/ 10229925 w 11534150"/>
              <a:gd name="connsiteY242" fmla="*/ 6286603 h 6510067"/>
              <a:gd name="connsiteX243" fmla="*/ 10221517 w 11534150"/>
              <a:gd name="connsiteY243" fmla="*/ 6300482 h 6510067"/>
              <a:gd name="connsiteX244" fmla="*/ 10221517 w 11534150"/>
              <a:gd name="connsiteY244" fmla="*/ 6300482 h 6510067"/>
              <a:gd name="connsiteX245" fmla="*/ 10206954 w 11534150"/>
              <a:gd name="connsiteY245" fmla="*/ 6292469 h 6510067"/>
              <a:gd name="connsiteX246" fmla="*/ 10195577 w 11534150"/>
              <a:gd name="connsiteY246" fmla="*/ 6252007 h 6510067"/>
              <a:gd name="connsiteX247" fmla="*/ 10195577 w 11534150"/>
              <a:gd name="connsiteY247" fmla="*/ 6264986 h 6510067"/>
              <a:gd name="connsiteX248" fmla="*/ 10193197 w 11534150"/>
              <a:gd name="connsiteY248" fmla="*/ 6276223 h 6510067"/>
              <a:gd name="connsiteX249" fmla="*/ 10192456 w 11534150"/>
              <a:gd name="connsiteY249" fmla="*/ 6277270 h 6510067"/>
              <a:gd name="connsiteX250" fmla="*/ 10181796 w 11534150"/>
              <a:gd name="connsiteY250" fmla="*/ 6400197 h 6510067"/>
              <a:gd name="connsiteX251" fmla="*/ 10157878 w 11534150"/>
              <a:gd name="connsiteY251" fmla="*/ 6400197 h 6510067"/>
              <a:gd name="connsiteX252" fmla="*/ 10151059 w 11534150"/>
              <a:gd name="connsiteY252" fmla="*/ 6321568 h 6510067"/>
              <a:gd name="connsiteX253" fmla="*/ 10144240 w 11534150"/>
              <a:gd name="connsiteY253" fmla="*/ 6400197 h 6510067"/>
              <a:gd name="connsiteX254" fmla="*/ 10120322 w 11534150"/>
              <a:gd name="connsiteY254" fmla="*/ 6400197 h 6510067"/>
              <a:gd name="connsiteX255" fmla="*/ 10109662 w 11534150"/>
              <a:gd name="connsiteY255" fmla="*/ 6277270 h 6510067"/>
              <a:gd name="connsiteX256" fmla="*/ 10108921 w 11534150"/>
              <a:gd name="connsiteY256" fmla="*/ 6276223 h 6510067"/>
              <a:gd name="connsiteX257" fmla="*/ 10106540 w 11534150"/>
              <a:gd name="connsiteY257" fmla="*/ 6264986 h 6510067"/>
              <a:gd name="connsiteX258" fmla="*/ 10106540 w 11534150"/>
              <a:gd name="connsiteY258" fmla="*/ 6251409 h 6510067"/>
              <a:gd name="connsiteX259" fmla="*/ 10095138 w 11534150"/>
              <a:gd name="connsiteY259" fmla="*/ 6291963 h 6510067"/>
              <a:gd name="connsiteX260" fmla="*/ 10080575 w 11534150"/>
              <a:gd name="connsiteY260" fmla="*/ 6299976 h 6510067"/>
              <a:gd name="connsiteX261" fmla="*/ 10072167 w 11534150"/>
              <a:gd name="connsiteY261" fmla="*/ 6286097 h 6510067"/>
              <a:gd name="connsiteX262" fmla="*/ 10108075 w 11534150"/>
              <a:gd name="connsiteY262" fmla="*/ 6158387 h 6510067"/>
              <a:gd name="connsiteX263" fmla="*/ 10110175 w 11534150"/>
              <a:gd name="connsiteY263" fmla="*/ 6154358 h 6510067"/>
              <a:gd name="connsiteX264" fmla="*/ 10110372 w 11534150"/>
              <a:gd name="connsiteY264" fmla="*/ 6154194 h 6510067"/>
              <a:gd name="connsiteX265" fmla="*/ 10111714 w 11534150"/>
              <a:gd name="connsiteY265" fmla="*/ 6151535 h 6510067"/>
              <a:gd name="connsiteX266" fmla="*/ 10125042 w 11534150"/>
              <a:gd name="connsiteY266" fmla="*/ 6141075 h 6510067"/>
              <a:gd name="connsiteX267" fmla="*/ 10134994 w 11534150"/>
              <a:gd name="connsiteY267" fmla="*/ 6139160 h 6510067"/>
              <a:gd name="connsiteX268" fmla="*/ 10137077 w 11534150"/>
              <a:gd name="connsiteY268" fmla="*/ 6131222 h 6510067"/>
              <a:gd name="connsiteX269" fmla="*/ 10126083 w 11534150"/>
              <a:gd name="connsiteY269" fmla="*/ 6128783 h 6510067"/>
              <a:gd name="connsiteX270" fmla="*/ 10086895 w 11534150"/>
              <a:gd name="connsiteY270" fmla="*/ 6063820 h 6510067"/>
              <a:gd name="connsiteX271" fmla="*/ 10151059 w 11534150"/>
              <a:gd name="connsiteY271" fmla="*/ 5993317 h 6510067"/>
              <a:gd name="connsiteX272" fmla="*/ 3820501 w 11534150"/>
              <a:gd name="connsiteY272" fmla="*/ 5993259 h 6510067"/>
              <a:gd name="connsiteX273" fmla="*/ 3884663 w 11534150"/>
              <a:gd name="connsiteY273" fmla="*/ 6063762 h 6510067"/>
              <a:gd name="connsiteX274" fmla="*/ 3845474 w 11534150"/>
              <a:gd name="connsiteY274" fmla="*/ 6128725 h 6510067"/>
              <a:gd name="connsiteX275" fmla="*/ 3834480 w 11534150"/>
              <a:gd name="connsiteY275" fmla="*/ 6131164 h 6510067"/>
              <a:gd name="connsiteX276" fmla="*/ 3836563 w 11534150"/>
              <a:gd name="connsiteY276" fmla="*/ 6139102 h 6510067"/>
              <a:gd name="connsiteX277" fmla="*/ 3846514 w 11534150"/>
              <a:gd name="connsiteY277" fmla="*/ 6141017 h 6510067"/>
              <a:gd name="connsiteX278" fmla="*/ 3863655 w 11534150"/>
              <a:gd name="connsiteY278" fmla="*/ 6159033 h 6510067"/>
              <a:gd name="connsiteX279" fmla="*/ 3863841 w 11534150"/>
              <a:gd name="connsiteY279" fmla="*/ 6160198 h 6510067"/>
              <a:gd name="connsiteX280" fmla="*/ 3899366 w 11534150"/>
              <a:gd name="connsiteY280" fmla="*/ 6286545 h 6510067"/>
              <a:gd name="connsiteX281" fmla="*/ 3890958 w 11534150"/>
              <a:gd name="connsiteY281" fmla="*/ 6300424 h 6510067"/>
              <a:gd name="connsiteX282" fmla="*/ 3890958 w 11534150"/>
              <a:gd name="connsiteY282" fmla="*/ 6300424 h 6510067"/>
              <a:gd name="connsiteX283" fmla="*/ 3876394 w 11534150"/>
              <a:gd name="connsiteY283" fmla="*/ 6292411 h 6510067"/>
              <a:gd name="connsiteX284" fmla="*/ 3865016 w 11534150"/>
              <a:gd name="connsiteY284" fmla="*/ 6251949 h 6510067"/>
              <a:gd name="connsiteX285" fmla="*/ 3865016 w 11534150"/>
              <a:gd name="connsiteY285" fmla="*/ 6264928 h 6510067"/>
              <a:gd name="connsiteX286" fmla="*/ 3862638 w 11534150"/>
              <a:gd name="connsiteY286" fmla="*/ 6276165 h 6510067"/>
              <a:gd name="connsiteX287" fmla="*/ 3861895 w 11534150"/>
              <a:gd name="connsiteY287" fmla="*/ 6277212 h 6510067"/>
              <a:gd name="connsiteX288" fmla="*/ 3851236 w 11534150"/>
              <a:gd name="connsiteY288" fmla="*/ 6400139 h 6510067"/>
              <a:gd name="connsiteX289" fmla="*/ 3827319 w 11534150"/>
              <a:gd name="connsiteY289" fmla="*/ 6400139 h 6510067"/>
              <a:gd name="connsiteX290" fmla="*/ 3820501 w 11534150"/>
              <a:gd name="connsiteY290" fmla="*/ 6321510 h 6510067"/>
              <a:gd name="connsiteX291" fmla="*/ 3813680 w 11534150"/>
              <a:gd name="connsiteY291" fmla="*/ 6400139 h 6510067"/>
              <a:gd name="connsiteX292" fmla="*/ 3789769 w 11534150"/>
              <a:gd name="connsiteY292" fmla="*/ 6400139 h 6510067"/>
              <a:gd name="connsiteX293" fmla="*/ 3779109 w 11534150"/>
              <a:gd name="connsiteY293" fmla="*/ 6277212 h 6510067"/>
              <a:gd name="connsiteX294" fmla="*/ 3778368 w 11534150"/>
              <a:gd name="connsiteY294" fmla="*/ 6276165 h 6510067"/>
              <a:gd name="connsiteX295" fmla="*/ 3775988 w 11534150"/>
              <a:gd name="connsiteY295" fmla="*/ 6264928 h 6510067"/>
              <a:gd name="connsiteX296" fmla="*/ 3775988 w 11534150"/>
              <a:gd name="connsiteY296" fmla="*/ 6251351 h 6510067"/>
              <a:gd name="connsiteX297" fmla="*/ 3764584 w 11534150"/>
              <a:gd name="connsiteY297" fmla="*/ 6291905 h 6510067"/>
              <a:gd name="connsiteX298" fmla="*/ 3759045 w 11534150"/>
              <a:gd name="connsiteY298" fmla="*/ 6298786 h 6510067"/>
              <a:gd name="connsiteX299" fmla="*/ 3750022 w 11534150"/>
              <a:gd name="connsiteY299" fmla="*/ 6299918 h 6510067"/>
              <a:gd name="connsiteX300" fmla="*/ 3741614 w 11534150"/>
              <a:gd name="connsiteY300" fmla="*/ 6286039 h 6510067"/>
              <a:gd name="connsiteX301" fmla="*/ 3777522 w 11534150"/>
              <a:gd name="connsiteY301" fmla="*/ 6158329 h 6510067"/>
              <a:gd name="connsiteX302" fmla="*/ 3779622 w 11534150"/>
              <a:gd name="connsiteY302" fmla="*/ 6154300 h 6510067"/>
              <a:gd name="connsiteX303" fmla="*/ 3779819 w 11534150"/>
              <a:gd name="connsiteY303" fmla="*/ 6154136 h 6510067"/>
              <a:gd name="connsiteX304" fmla="*/ 3781162 w 11534150"/>
              <a:gd name="connsiteY304" fmla="*/ 6151477 h 6510067"/>
              <a:gd name="connsiteX305" fmla="*/ 3794489 w 11534150"/>
              <a:gd name="connsiteY305" fmla="*/ 6141017 h 6510067"/>
              <a:gd name="connsiteX306" fmla="*/ 3804441 w 11534150"/>
              <a:gd name="connsiteY306" fmla="*/ 6139102 h 6510067"/>
              <a:gd name="connsiteX307" fmla="*/ 3806524 w 11534150"/>
              <a:gd name="connsiteY307" fmla="*/ 6131164 h 6510067"/>
              <a:gd name="connsiteX308" fmla="*/ 3795530 w 11534150"/>
              <a:gd name="connsiteY308" fmla="*/ 6128725 h 6510067"/>
              <a:gd name="connsiteX309" fmla="*/ 3756342 w 11534150"/>
              <a:gd name="connsiteY309" fmla="*/ 6063762 h 6510067"/>
              <a:gd name="connsiteX310" fmla="*/ 3820501 w 11534150"/>
              <a:gd name="connsiteY310" fmla="*/ 5993259 h 6510067"/>
              <a:gd name="connsiteX311" fmla="*/ 10755120 w 11534150"/>
              <a:gd name="connsiteY311" fmla="*/ 5986008 h 6510067"/>
              <a:gd name="connsiteX312" fmla="*/ 10819284 w 11534150"/>
              <a:gd name="connsiteY312" fmla="*/ 6056511 h 6510067"/>
              <a:gd name="connsiteX313" fmla="*/ 10780095 w 11534150"/>
              <a:gd name="connsiteY313" fmla="*/ 6121474 h 6510067"/>
              <a:gd name="connsiteX314" fmla="*/ 10769102 w 11534150"/>
              <a:gd name="connsiteY314" fmla="*/ 6123913 h 6510067"/>
              <a:gd name="connsiteX315" fmla="*/ 10771184 w 11534150"/>
              <a:gd name="connsiteY315" fmla="*/ 6131851 h 6510067"/>
              <a:gd name="connsiteX316" fmla="*/ 10781137 w 11534150"/>
              <a:gd name="connsiteY316" fmla="*/ 6133766 h 6510067"/>
              <a:gd name="connsiteX317" fmla="*/ 10798277 w 11534150"/>
              <a:gd name="connsiteY317" fmla="*/ 6151782 h 6510067"/>
              <a:gd name="connsiteX318" fmla="*/ 10798461 w 11534150"/>
              <a:gd name="connsiteY318" fmla="*/ 6152947 h 6510067"/>
              <a:gd name="connsiteX319" fmla="*/ 10833986 w 11534150"/>
              <a:gd name="connsiteY319" fmla="*/ 6279294 h 6510067"/>
              <a:gd name="connsiteX320" fmla="*/ 10825578 w 11534150"/>
              <a:gd name="connsiteY320" fmla="*/ 6293173 h 6510067"/>
              <a:gd name="connsiteX321" fmla="*/ 10825578 w 11534150"/>
              <a:gd name="connsiteY321" fmla="*/ 6293173 h 6510067"/>
              <a:gd name="connsiteX322" fmla="*/ 10811015 w 11534150"/>
              <a:gd name="connsiteY322" fmla="*/ 6285160 h 6510067"/>
              <a:gd name="connsiteX323" fmla="*/ 10799638 w 11534150"/>
              <a:gd name="connsiteY323" fmla="*/ 6244698 h 6510067"/>
              <a:gd name="connsiteX324" fmla="*/ 10799638 w 11534150"/>
              <a:gd name="connsiteY324" fmla="*/ 6257677 h 6510067"/>
              <a:gd name="connsiteX325" fmla="*/ 10797258 w 11534150"/>
              <a:gd name="connsiteY325" fmla="*/ 6268914 h 6510067"/>
              <a:gd name="connsiteX326" fmla="*/ 10796517 w 11534150"/>
              <a:gd name="connsiteY326" fmla="*/ 6269961 h 6510067"/>
              <a:gd name="connsiteX327" fmla="*/ 10785857 w 11534150"/>
              <a:gd name="connsiteY327" fmla="*/ 6392888 h 6510067"/>
              <a:gd name="connsiteX328" fmla="*/ 10761939 w 11534150"/>
              <a:gd name="connsiteY328" fmla="*/ 6392888 h 6510067"/>
              <a:gd name="connsiteX329" fmla="*/ 10755120 w 11534150"/>
              <a:gd name="connsiteY329" fmla="*/ 6314259 h 6510067"/>
              <a:gd name="connsiteX330" fmla="*/ 10748301 w 11534150"/>
              <a:gd name="connsiteY330" fmla="*/ 6392888 h 6510067"/>
              <a:gd name="connsiteX331" fmla="*/ 10724383 w 11534150"/>
              <a:gd name="connsiteY331" fmla="*/ 6392888 h 6510067"/>
              <a:gd name="connsiteX332" fmla="*/ 10713723 w 11534150"/>
              <a:gd name="connsiteY332" fmla="*/ 6269961 h 6510067"/>
              <a:gd name="connsiteX333" fmla="*/ 10712982 w 11534150"/>
              <a:gd name="connsiteY333" fmla="*/ 6268914 h 6510067"/>
              <a:gd name="connsiteX334" fmla="*/ 10710601 w 11534150"/>
              <a:gd name="connsiteY334" fmla="*/ 6257677 h 6510067"/>
              <a:gd name="connsiteX335" fmla="*/ 10710601 w 11534150"/>
              <a:gd name="connsiteY335" fmla="*/ 6244100 h 6510067"/>
              <a:gd name="connsiteX336" fmla="*/ 10699199 w 11534150"/>
              <a:gd name="connsiteY336" fmla="*/ 6284654 h 6510067"/>
              <a:gd name="connsiteX337" fmla="*/ 10684636 w 11534150"/>
              <a:gd name="connsiteY337" fmla="*/ 6292667 h 6510067"/>
              <a:gd name="connsiteX338" fmla="*/ 10676228 w 11534150"/>
              <a:gd name="connsiteY338" fmla="*/ 6278788 h 6510067"/>
              <a:gd name="connsiteX339" fmla="*/ 10712136 w 11534150"/>
              <a:gd name="connsiteY339" fmla="*/ 6151078 h 6510067"/>
              <a:gd name="connsiteX340" fmla="*/ 10714236 w 11534150"/>
              <a:gd name="connsiteY340" fmla="*/ 6147049 h 6510067"/>
              <a:gd name="connsiteX341" fmla="*/ 10714433 w 11534150"/>
              <a:gd name="connsiteY341" fmla="*/ 6146885 h 6510067"/>
              <a:gd name="connsiteX342" fmla="*/ 10715775 w 11534150"/>
              <a:gd name="connsiteY342" fmla="*/ 6144226 h 6510067"/>
              <a:gd name="connsiteX343" fmla="*/ 10729103 w 11534150"/>
              <a:gd name="connsiteY343" fmla="*/ 6133766 h 6510067"/>
              <a:gd name="connsiteX344" fmla="*/ 10739055 w 11534150"/>
              <a:gd name="connsiteY344" fmla="*/ 6131851 h 6510067"/>
              <a:gd name="connsiteX345" fmla="*/ 10741138 w 11534150"/>
              <a:gd name="connsiteY345" fmla="*/ 6123913 h 6510067"/>
              <a:gd name="connsiteX346" fmla="*/ 10730144 w 11534150"/>
              <a:gd name="connsiteY346" fmla="*/ 6121474 h 6510067"/>
              <a:gd name="connsiteX347" fmla="*/ 10690956 w 11534150"/>
              <a:gd name="connsiteY347" fmla="*/ 6056511 h 6510067"/>
              <a:gd name="connsiteX348" fmla="*/ 10755120 w 11534150"/>
              <a:gd name="connsiteY348" fmla="*/ 5986008 h 6510067"/>
              <a:gd name="connsiteX349" fmla="*/ 2654919 w 11534150"/>
              <a:gd name="connsiteY349" fmla="*/ 5951504 h 6510067"/>
              <a:gd name="connsiteX350" fmla="*/ 2719083 w 11534150"/>
              <a:gd name="connsiteY350" fmla="*/ 6022007 h 6510067"/>
              <a:gd name="connsiteX351" fmla="*/ 2679895 w 11534150"/>
              <a:gd name="connsiteY351" fmla="*/ 6086970 h 6510067"/>
              <a:gd name="connsiteX352" fmla="*/ 2668901 w 11534150"/>
              <a:gd name="connsiteY352" fmla="*/ 6089409 h 6510067"/>
              <a:gd name="connsiteX353" fmla="*/ 2670983 w 11534150"/>
              <a:gd name="connsiteY353" fmla="*/ 6097347 h 6510067"/>
              <a:gd name="connsiteX354" fmla="*/ 2680936 w 11534150"/>
              <a:gd name="connsiteY354" fmla="*/ 6099262 h 6510067"/>
              <a:gd name="connsiteX355" fmla="*/ 2698076 w 11534150"/>
              <a:gd name="connsiteY355" fmla="*/ 6117278 h 6510067"/>
              <a:gd name="connsiteX356" fmla="*/ 2698261 w 11534150"/>
              <a:gd name="connsiteY356" fmla="*/ 6118443 h 6510067"/>
              <a:gd name="connsiteX357" fmla="*/ 2733786 w 11534150"/>
              <a:gd name="connsiteY357" fmla="*/ 6244790 h 6510067"/>
              <a:gd name="connsiteX358" fmla="*/ 2725377 w 11534150"/>
              <a:gd name="connsiteY358" fmla="*/ 6258669 h 6510067"/>
              <a:gd name="connsiteX359" fmla="*/ 2725378 w 11534150"/>
              <a:gd name="connsiteY359" fmla="*/ 6258669 h 6510067"/>
              <a:gd name="connsiteX360" fmla="*/ 2710814 w 11534150"/>
              <a:gd name="connsiteY360" fmla="*/ 6250656 h 6510067"/>
              <a:gd name="connsiteX361" fmla="*/ 2699438 w 11534150"/>
              <a:gd name="connsiteY361" fmla="*/ 6210194 h 6510067"/>
              <a:gd name="connsiteX362" fmla="*/ 2699438 w 11534150"/>
              <a:gd name="connsiteY362" fmla="*/ 6223173 h 6510067"/>
              <a:gd name="connsiteX363" fmla="*/ 2697057 w 11534150"/>
              <a:gd name="connsiteY363" fmla="*/ 6234410 h 6510067"/>
              <a:gd name="connsiteX364" fmla="*/ 2696316 w 11534150"/>
              <a:gd name="connsiteY364" fmla="*/ 6235457 h 6510067"/>
              <a:gd name="connsiteX365" fmla="*/ 2685656 w 11534150"/>
              <a:gd name="connsiteY365" fmla="*/ 6358384 h 6510067"/>
              <a:gd name="connsiteX366" fmla="*/ 2661738 w 11534150"/>
              <a:gd name="connsiteY366" fmla="*/ 6358384 h 6510067"/>
              <a:gd name="connsiteX367" fmla="*/ 2654919 w 11534150"/>
              <a:gd name="connsiteY367" fmla="*/ 6279755 h 6510067"/>
              <a:gd name="connsiteX368" fmla="*/ 2648100 w 11534150"/>
              <a:gd name="connsiteY368" fmla="*/ 6358384 h 6510067"/>
              <a:gd name="connsiteX369" fmla="*/ 2624182 w 11534150"/>
              <a:gd name="connsiteY369" fmla="*/ 6358384 h 6510067"/>
              <a:gd name="connsiteX370" fmla="*/ 2613522 w 11534150"/>
              <a:gd name="connsiteY370" fmla="*/ 6235457 h 6510067"/>
              <a:gd name="connsiteX371" fmla="*/ 2612781 w 11534150"/>
              <a:gd name="connsiteY371" fmla="*/ 6234410 h 6510067"/>
              <a:gd name="connsiteX372" fmla="*/ 2610401 w 11534150"/>
              <a:gd name="connsiteY372" fmla="*/ 6223173 h 6510067"/>
              <a:gd name="connsiteX373" fmla="*/ 2610401 w 11534150"/>
              <a:gd name="connsiteY373" fmla="*/ 6209596 h 6510067"/>
              <a:gd name="connsiteX374" fmla="*/ 2598998 w 11534150"/>
              <a:gd name="connsiteY374" fmla="*/ 6250150 h 6510067"/>
              <a:gd name="connsiteX375" fmla="*/ 2593458 w 11534150"/>
              <a:gd name="connsiteY375" fmla="*/ 6257031 h 6510067"/>
              <a:gd name="connsiteX376" fmla="*/ 2584436 w 11534150"/>
              <a:gd name="connsiteY376" fmla="*/ 6258163 h 6510067"/>
              <a:gd name="connsiteX377" fmla="*/ 2576028 w 11534150"/>
              <a:gd name="connsiteY377" fmla="*/ 6244284 h 6510067"/>
              <a:gd name="connsiteX378" fmla="*/ 2611935 w 11534150"/>
              <a:gd name="connsiteY378" fmla="*/ 6116574 h 6510067"/>
              <a:gd name="connsiteX379" fmla="*/ 2614035 w 11534150"/>
              <a:gd name="connsiteY379" fmla="*/ 6112545 h 6510067"/>
              <a:gd name="connsiteX380" fmla="*/ 2614233 w 11534150"/>
              <a:gd name="connsiteY380" fmla="*/ 6112381 h 6510067"/>
              <a:gd name="connsiteX381" fmla="*/ 2615574 w 11534150"/>
              <a:gd name="connsiteY381" fmla="*/ 6109722 h 6510067"/>
              <a:gd name="connsiteX382" fmla="*/ 2628902 w 11534150"/>
              <a:gd name="connsiteY382" fmla="*/ 6099262 h 6510067"/>
              <a:gd name="connsiteX383" fmla="*/ 2638854 w 11534150"/>
              <a:gd name="connsiteY383" fmla="*/ 6097347 h 6510067"/>
              <a:gd name="connsiteX384" fmla="*/ 2640938 w 11534150"/>
              <a:gd name="connsiteY384" fmla="*/ 6089409 h 6510067"/>
              <a:gd name="connsiteX385" fmla="*/ 2629944 w 11534150"/>
              <a:gd name="connsiteY385" fmla="*/ 6086970 h 6510067"/>
              <a:gd name="connsiteX386" fmla="*/ 2590755 w 11534150"/>
              <a:gd name="connsiteY386" fmla="*/ 6022007 h 6510067"/>
              <a:gd name="connsiteX387" fmla="*/ 2654919 w 11534150"/>
              <a:gd name="connsiteY387" fmla="*/ 5951504 h 6510067"/>
              <a:gd name="connsiteX388" fmla="*/ 9021001 w 11534150"/>
              <a:gd name="connsiteY388" fmla="*/ 5924306 h 6510067"/>
              <a:gd name="connsiteX389" fmla="*/ 9085165 w 11534150"/>
              <a:gd name="connsiteY389" fmla="*/ 5994809 h 6510067"/>
              <a:gd name="connsiteX390" fmla="*/ 9045976 w 11534150"/>
              <a:gd name="connsiteY390" fmla="*/ 6059772 h 6510067"/>
              <a:gd name="connsiteX391" fmla="*/ 9034983 w 11534150"/>
              <a:gd name="connsiteY391" fmla="*/ 6062211 h 6510067"/>
              <a:gd name="connsiteX392" fmla="*/ 9037065 w 11534150"/>
              <a:gd name="connsiteY392" fmla="*/ 6070149 h 6510067"/>
              <a:gd name="connsiteX393" fmla="*/ 9047018 w 11534150"/>
              <a:gd name="connsiteY393" fmla="*/ 6072064 h 6510067"/>
              <a:gd name="connsiteX394" fmla="*/ 9064158 w 11534150"/>
              <a:gd name="connsiteY394" fmla="*/ 6090080 h 6510067"/>
              <a:gd name="connsiteX395" fmla="*/ 9064342 w 11534150"/>
              <a:gd name="connsiteY395" fmla="*/ 6091245 h 6510067"/>
              <a:gd name="connsiteX396" fmla="*/ 9099867 w 11534150"/>
              <a:gd name="connsiteY396" fmla="*/ 6217592 h 6510067"/>
              <a:gd name="connsiteX397" fmla="*/ 9091459 w 11534150"/>
              <a:gd name="connsiteY397" fmla="*/ 6231471 h 6510067"/>
              <a:gd name="connsiteX398" fmla="*/ 9091459 w 11534150"/>
              <a:gd name="connsiteY398" fmla="*/ 6231471 h 6510067"/>
              <a:gd name="connsiteX399" fmla="*/ 9076896 w 11534150"/>
              <a:gd name="connsiteY399" fmla="*/ 6223458 h 6510067"/>
              <a:gd name="connsiteX400" fmla="*/ 9065519 w 11534150"/>
              <a:gd name="connsiteY400" fmla="*/ 6182996 h 6510067"/>
              <a:gd name="connsiteX401" fmla="*/ 9065519 w 11534150"/>
              <a:gd name="connsiteY401" fmla="*/ 6195975 h 6510067"/>
              <a:gd name="connsiteX402" fmla="*/ 9063139 w 11534150"/>
              <a:gd name="connsiteY402" fmla="*/ 6207212 h 6510067"/>
              <a:gd name="connsiteX403" fmla="*/ 9062398 w 11534150"/>
              <a:gd name="connsiteY403" fmla="*/ 6208259 h 6510067"/>
              <a:gd name="connsiteX404" fmla="*/ 9051738 w 11534150"/>
              <a:gd name="connsiteY404" fmla="*/ 6331186 h 6510067"/>
              <a:gd name="connsiteX405" fmla="*/ 9027820 w 11534150"/>
              <a:gd name="connsiteY405" fmla="*/ 6331186 h 6510067"/>
              <a:gd name="connsiteX406" fmla="*/ 9021001 w 11534150"/>
              <a:gd name="connsiteY406" fmla="*/ 6252557 h 6510067"/>
              <a:gd name="connsiteX407" fmla="*/ 9014182 w 11534150"/>
              <a:gd name="connsiteY407" fmla="*/ 6331186 h 6510067"/>
              <a:gd name="connsiteX408" fmla="*/ 8990264 w 11534150"/>
              <a:gd name="connsiteY408" fmla="*/ 6331186 h 6510067"/>
              <a:gd name="connsiteX409" fmla="*/ 8979604 w 11534150"/>
              <a:gd name="connsiteY409" fmla="*/ 6208259 h 6510067"/>
              <a:gd name="connsiteX410" fmla="*/ 8978863 w 11534150"/>
              <a:gd name="connsiteY410" fmla="*/ 6207212 h 6510067"/>
              <a:gd name="connsiteX411" fmla="*/ 8976482 w 11534150"/>
              <a:gd name="connsiteY411" fmla="*/ 6195975 h 6510067"/>
              <a:gd name="connsiteX412" fmla="*/ 8976482 w 11534150"/>
              <a:gd name="connsiteY412" fmla="*/ 6182398 h 6510067"/>
              <a:gd name="connsiteX413" fmla="*/ 8965080 w 11534150"/>
              <a:gd name="connsiteY413" fmla="*/ 6222952 h 6510067"/>
              <a:gd name="connsiteX414" fmla="*/ 8950517 w 11534150"/>
              <a:gd name="connsiteY414" fmla="*/ 6230965 h 6510067"/>
              <a:gd name="connsiteX415" fmla="*/ 8942109 w 11534150"/>
              <a:gd name="connsiteY415" fmla="*/ 6217086 h 6510067"/>
              <a:gd name="connsiteX416" fmla="*/ 8978017 w 11534150"/>
              <a:gd name="connsiteY416" fmla="*/ 6089376 h 6510067"/>
              <a:gd name="connsiteX417" fmla="*/ 8980117 w 11534150"/>
              <a:gd name="connsiteY417" fmla="*/ 6085347 h 6510067"/>
              <a:gd name="connsiteX418" fmla="*/ 8980314 w 11534150"/>
              <a:gd name="connsiteY418" fmla="*/ 6085183 h 6510067"/>
              <a:gd name="connsiteX419" fmla="*/ 8981656 w 11534150"/>
              <a:gd name="connsiteY419" fmla="*/ 6082524 h 6510067"/>
              <a:gd name="connsiteX420" fmla="*/ 8994984 w 11534150"/>
              <a:gd name="connsiteY420" fmla="*/ 6072064 h 6510067"/>
              <a:gd name="connsiteX421" fmla="*/ 9004936 w 11534150"/>
              <a:gd name="connsiteY421" fmla="*/ 6070149 h 6510067"/>
              <a:gd name="connsiteX422" fmla="*/ 9007019 w 11534150"/>
              <a:gd name="connsiteY422" fmla="*/ 6062211 h 6510067"/>
              <a:gd name="connsiteX423" fmla="*/ 8996025 w 11534150"/>
              <a:gd name="connsiteY423" fmla="*/ 6059772 h 6510067"/>
              <a:gd name="connsiteX424" fmla="*/ 8956837 w 11534150"/>
              <a:gd name="connsiteY424" fmla="*/ 5994809 h 6510067"/>
              <a:gd name="connsiteX425" fmla="*/ 9021001 w 11534150"/>
              <a:gd name="connsiteY425" fmla="*/ 5924306 h 6510067"/>
              <a:gd name="connsiteX426" fmla="*/ 8054840 w 11534150"/>
              <a:gd name="connsiteY426" fmla="*/ 5924306 h 6510067"/>
              <a:gd name="connsiteX427" fmla="*/ 8119004 w 11534150"/>
              <a:gd name="connsiteY427" fmla="*/ 5994809 h 6510067"/>
              <a:gd name="connsiteX428" fmla="*/ 8079815 w 11534150"/>
              <a:gd name="connsiteY428" fmla="*/ 6059772 h 6510067"/>
              <a:gd name="connsiteX429" fmla="*/ 8068822 w 11534150"/>
              <a:gd name="connsiteY429" fmla="*/ 6062211 h 6510067"/>
              <a:gd name="connsiteX430" fmla="*/ 8070904 w 11534150"/>
              <a:gd name="connsiteY430" fmla="*/ 6070149 h 6510067"/>
              <a:gd name="connsiteX431" fmla="*/ 8080857 w 11534150"/>
              <a:gd name="connsiteY431" fmla="*/ 6072064 h 6510067"/>
              <a:gd name="connsiteX432" fmla="*/ 8097997 w 11534150"/>
              <a:gd name="connsiteY432" fmla="*/ 6090080 h 6510067"/>
              <a:gd name="connsiteX433" fmla="*/ 8098181 w 11534150"/>
              <a:gd name="connsiteY433" fmla="*/ 6091245 h 6510067"/>
              <a:gd name="connsiteX434" fmla="*/ 8133706 w 11534150"/>
              <a:gd name="connsiteY434" fmla="*/ 6217592 h 6510067"/>
              <a:gd name="connsiteX435" fmla="*/ 8125298 w 11534150"/>
              <a:gd name="connsiteY435" fmla="*/ 6231471 h 6510067"/>
              <a:gd name="connsiteX436" fmla="*/ 8125298 w 11534150"/>
              <a:gd name="connsiteY436" fmla="*/ 6231471 h 6510067"/>
              <a:gd name="connsiteX437" fmla="*/ 8110735 w 11534150"/>
              <a:gd name="connsiteY437" fmla="*/ 6223458 h 6510067"/>
              <a:gd name="connsiteX438" fmla="*/ 8099358 w 11534150"/>
              <a:gd name="connsiteY438" fmla="*/ 6182996 h 6510067"/>
              <a:gd name="connsiteX439" fmla="*/ 8099358 w 11534150"/>
              <a:gd name="connsiteY439" fmla="*/ 6195975 h 6510067"/>
              <a:gd name="connsiteX440" fmla="*/ 8096978 w 11534150"/>
              <a:gd name="connsiteY440" fmla="*/ 6207212 h 6510067"/>
              <a:gd name="connsiteX441" fmla="*/ 8096237 w 11534150"/>
              <a:gd name="connsiteY441" fmla="*/ 6208259 h 6510067"/>
              <a:gd name="connsiteX442" fmla="*/ 8085577 w 11534150"/>
              <a:gd name="connsiteY442" fmla="*/ 6331186 h 6510067"/>
              <a:gd name="connsiteX443" fmla="*/ 8061659 w 11534150"/>
              <a:gd name="connsiteY443" fmla="*/ 6331186 h 6510067"/>
              <a:gd name="connsiteX444" fmla="*/ 8054840 w 11534150"/>
              <a:gd name="connsiteY444" fmla="*/ 6252557 h 6510067"/>
              <a:gd name="connsiteX445" fmla="*/ 8048021 w 11534150"/>
              <a:gd name="connsiteY445" fmla="*/ 6331186 h 6510067"/>
              <a:gd name="connsiteX446" fmla="*/ 8024103 w 11534150"/>
              <a:gd name="connsiteY446" fmla="*/ 6331186 h 6510067"/>
              <a:gd name="connsiteX447" fmla="*/ 8013443 w 11534150"/>
              <a:gd name="connsiteY447" fmla="*/ 6208259 h 6510067"/>
              <a:gd name="connsiteX448" fmla="*/ 8012702 w 11534150"/>
              <a:gd name="connsiteY448" fmla="*/ 6207212 h 6510067"/>
              <a:gd name="connsiteX449" fmla="*/ 8010321 w 11534150"/>
              <a:gd name="connsiteY449" fmla="*/ 6195975 h 6510067"/>
              <a:gd name="connsiteX450" fmla="*/ 8010321 w 11534150"/>
              <a:gd name="connsiteY450" fmla="*/ 6182398 h 6510067"/>
              <a:gd name="connsiteX451" fmla="*/ 7998919 w 11534150"/>
              <a:gd name="connsiteY451" fmla="*/ 6222952 h 6510067"/>
              <a:gd name="connsiteX452" fmla="*/ 7993379 w 11534150"/>
              <a:gd name="connsiteY452" fmla="*/ 6229833 h 6510067"/>
              <a:gd name="connsiteX453" fmla="*/ 7984356 w 11534150"/>
              <a:gd name="connsiteY453" fmla="*/ 6230965 h 6510067"/>
              <a:gd name="connsiteX454" fmla="*/ 7975948 w 11534150"/>
              <a:gd name="connsiteY454" fmla="*/ 6217086 h 6510067"/>
              <a:gd name="connsiteX455" fmla="*/ 8011856 w 11534150"/>
              <a:gd name="connsiteY455" fmla="*/ 6089376 h 6510067"/>
              <a:gd name="connsiteX456" fmla="*/ 8013956 w 11534150"/>
              <a:gd name="connsiteY456" fmla="*/ 6085347 h 6510067"/>
              <a:gd name="connsiteX457" fmla="*/ 8014153 w 11534150"/>
              <a:gd name="connsiteY457" fmla="*/ 6085183 h 6510067"/>
              <a:gd name="connsiteX458" fmla="*/ 8015495 w 11534150"/>
              <a:gd name="connsiteY458" fmla="*/ 6082524 h 6510067"/>
              <a:gd name="connsiteX459" fmla="*/ 8028823 w 11534150"/>
              <a:gd name="connsiteY459" fmla="*/ 6072064 h 6510067"/>
              <a:gd name="connsiteX460" fmla="*/ 8038775 w 11534150"/>
              <a:gd name="connsiteY460" fmla="*/ 6070149 h 6510067"/>
              <a:gd name="connsiteX461" fmla="*/ 8040858 w 11534150"/>
              <a:gd name="connsiteY461" fmla="*/ 6062211 h 6510067"/>
              <a:gd name="connsiteX462" fmla="*/ 8029864 w 11534150"/>
              <a:gd name="connsiteY462" fmla="*/ 6059772 h 6510067"/>
              <a:gd name="connsiteX463" fmla="*/ 7990676 w 11534150"/>
              <a:gd name="connsiteY463" fmla="*/ 5994809 h 6510067"/>
              <a:gd name="connsiteX464" fmla="*/ 8054840 w 11534150"/>
              <a:gd name="connsiteY464" fmla="*/ 5924306 h 6510067"/>
              <a:gd name="connsiteX465" fmla="*/ 6743416 w 11534150"/>
              <a:gd name="connsiteY465" fmla="*/ 5903336 h 6510067"/>
              <a:gd name="connsiteX466" fmla="*/ 6807580 w 11534150"/>
              <a:gd name="connsiteY466" fmla="*/ 5973839 h 6510067"/>
              <a:gd name="connsiteX467" fmla="*/ 6768392 w 11534150"/>
              <a:gd name="connsiteY467" fmla="*/ 6038802 h 6510067"/>
              <a:gd name="connsiteX468" fmla="*/ 6757398 w 11534150"/>
              <a:gd name="connsiteY468" fmla="*/ 6041241 h 6510067"/>
              <a:gd name="connsiteX469" fmla="*/ 6759481 w 11534150"/>
              <a:gd name="connsiteY469" fmla="*/ 6049179 h 6510067"/>
              <a:gd name="connsiteX470" fmla="*/ 6769433 w 11534150"/>
              <a:gd name="connsiteY470" fmla="*/ 6051094 h 6510067"/>
              <a:gd name="connsiteX471" fmla="*/ 6786573 w 11534150"/>
              <a:gd name="connsiteY471" fmla="*/ 6069110 h 6510067"/>
              <a:gd name="connsiteX472" fmla="*/ 6786758 w 11534150"/>
              <a:gd name="connsiteY472" fmla="*/ 6070275 h 6510067"/>
              <a:gd name="connsiteX473" fmla="*/ 6822282 w 11534150"/>
              <a:gd name="connsiteY473" fmla="*/ 6196622 h 6510067"/>
              <a:gd name="connsiteX474" fmla="*/ 6813874 w 11534150"/>
              <a:gd name="connsiteY474" fmla="*/ 6210501 h 6510067"/>
              <a:gd name="connsiteX475" fmla="*/ 6813874 w 11534150"/>
              <a:gd name="connsiteY475" fmla="*/ 6210501 h 6510067"/>
              <a:gd name="connsiteX476" fmla="*/ 6799311 w 11534150"/>
              <a:gd name="connsiteY476" fmla="*/ 6202488 h 6510067"/>
              <a:gd name="connsiteX477" fmla="*/ 6787935 w 11534150"/>
              <a:gd name="connsiteY477" fmla="*/ 6162026 h 6510067"/>
              <a:gd name="connsiteX478" fmla="*/ 6787935 w 11534150"/>
              <a:gd name="connsiteY478" fmla="*/ 6175005 h 6510067"/>
              <a:gd name="connsiteX479" fmla="*/ 6785554 w 11534150"/>
              <a:gd name="connsiteY479" fmla="*/ 6186242 h 6510067"/>
              <a:gd name="connsiteX480" fmla="*/ 6784813 w 11534150"/>
              <a:gd name="connsiteY480" fmla="*/ 6187289 h 6510067"/>
              <a:gd name="connsiteX481" fmla="*/ 6774153 w 11534150"/>
              <a:gd name="connsiteY481" fmla="*/ 6310216 h 6510067"/>
              <a:gd name="connsiteX482" fmla="*/ 6750235 w 11534150"/>
              <a:gd name="connsiteY482" fmla="*/ 6310216 h 6510067"/>
              <a:gd name="connsiteX483" fmla="*/ 6743416 w 11534150"/>
              <a:gd name="connsiteY483" fmla="*/ 6231587 h 6510067"/>
              <a:gd name="connsiteX484" fmla="*/ 6736597 w 11534150"/>
              <a:gd name="connsiteY484" fmla="*/ 6310216 h 6510067"/>
              <a:gd name="connsiteX485" fmla="*/ 6712679 w 11534150"/>
              <a:gd name="connsiteY485" fmla="*/ 6310216 h 6510067"/>
              <a:gd name="connsiteX486" fmla="*/ 6702019 w 11534150"/>
              <a:gd name="connsiteY486" fmla="*/ 6187289 h 6510067"/>
              <a:gd name="connsiteX487" fmla="*/ 6701278 w 11534150"/>
              <a:gd name="connsiteY487" fmla="*/ 6186242 h 6510067"/>
              <a:gd name="connsiteX488" fmla="*/ 6698897 w 11534150"/>
              <a:gd name="connsiteY488" fmla="*/ 6175005 h 6510067"/>
              <a:gd name="connsiteX489" fmla="*/ 6698897 w 11534150"/>
              <a:gd name="connsiteY489" fmla="*/ 6161428 h 6510067"/>
              <a:gd name="connsiteX490" fmla="*/ 6687495 w 11534150"/>
              <a:gd name="connsiteY490" fmla="*/ 6201982 h 6510067"/>
              <a:gd name="connsiteX491" fmla="*/ 6681955 w 11534150"/>
              <a:gd name="connsiteY491" fmla="*/ 6208863 h 6510067"/>
              <a:gd name="connsiteX492" fmla="*/ 6672932 w 11534150"/>
              <a:gd name="connsiteY492" fmla="*/ 6209995 h 6510067"/>
              <a:gd name="connsiteX493" fmla="*/ 6664524 w 11534150"/>
              <a:gd name="connsiteY493" fmla="*/ 6196116 h 6510067"/>
              <a:gd name="connsiteX494" fmla="*/ 6700432 w 11534150"/>
              <a:gd name="connsiteY494" fmla="*/ 6068406 h 6510067"/>
              <a:gd name="connsiteX495" fmla="*/ 6702532 w 11534150"/>
              <a:gd name="connsiteY495" fmla="*/ 6064377 h 6510067"/>
              <a:gd name="connsiteX496" fmla="*/ 6702729 w 11534150"/>
              <a:gd name="connsiteY496" fmla="*/ 6064213 h 6510067"/>
              <a:gd name="connsiteX497" fmla="*/ 6704071 w 11534150"/>
              <a:gd name="connsiteY497" fmla="*/ 6061554 h 6510067"/>
              <a:gd name="connsiteX498" fmla="*/ 6717399 w 11534150"/>
              <a:gd name="connsiteY498" fmla="*/ 6051094 h 6510067"/>
              <a:gd name="connsiteX499" fmla="*/ 6727352 w 11534150"/>
              <a:gd name="connsiteY499" fmla="*/ 6049179 h 6510067"/>
              <a:gd name="connsiteX500" fmla="*/ 6729434 w 11534150"/>
              <a:gd name="connsiteY500" fmla="*/ 6041241 h 6510067"/>
              <a:gd name="connsiteX501" fmla="*/ 6718440 w 11534150"/>
              <a:gd name="connsiteY501" fmla="*/ 6038802 h 6510067"/>
              <a:gd name="connsiteX502" fmla="*/ 6679252 w 11534150"/>
              <a:gd name="connsiteY502" fmla="*/ 5973839 h 6510067"/>
              <a:gd name="connsiteX503" fmla="*/ 6743416 w 11534150"/>
              <a:gd name="connsiteY503" fmla="*/ 5903336 h 6510067"/>
              <a:gd name="connsiteX504" fmla="*/ 416159 w 11534150"/>
              <a:gd name="connsiteY504" fmla="*/ 5897049 h 6510067"/>
              <a:gd name="connsiteX505" fmla="*/ 480323 w 11534150"/>
              <a:gd name="connsiteY505" fmla="*/ 5967552 h 6510067"/>
              <a:gd name="connsiteX506" fmla="*/ 441134 w 11534150"/>
              <a:gd name="connsiteY506" fmla="*/ 6032515 h 6510067"/>
              <a:gd name="connsiteX507" fmla="*/ 430141 w 11534150"/>
              <a:gd name="connsiteY507" fmla="*/ 6034954 h 6510067"/>
              <a:gd name="connsiteX508" fmla="*/ 432223 w 11534150"/>
              <a:gd name="connsiteY508" fmla="*/ 6042892 h 6510067"/>
              <a:gd name="connsiteX509" fmla="*/ 442176 w 11534150"/>
              <a:gd name="connsiteY509" fmla="*/ 6044807 h 6510067"/>
              <a:gd name="connsiteX510" fmla="*/ 459315 w 11534150"/>
              <a:gd name="connsiteY510" fmla="*/ 6062823 h 6510067"/>
              <a:gd name="connsiteX511" fmla="*/ 459500 w 11534150"/>
              <a:gd name="connsiteY511" fmla="*/ 6063988 h 6510067"/>
              <a:gd name="connsiteX512" fmla="*/ 495025 w 11534150"/>
              <a:gd name="connsiteY512" fmla="*/ 6190335 h 6510067"/>
              <a:gd name="connsiteX513" fmla="*/ 486617 w 11534150"/>
              <a:gd name="connsiteY513" fmla="*/ 6204214 h 6510067"/>
              <a:gd name="connsiteX514" fmla="*/ 486617 w 11534150"/>
              <a:gd name="connsiteY514" fmla="*/ 6204214 h 6510067"/>
              <a:gd name="connsiteX515" fmla="*/ 472054 w 11534150"/>
              <a:gd name="connsiteY515" fmla="*/ 6196201 h 6510067"/>
              <a:gd name="connsiteX516" fmla="*/ 460678 w 11534150"/>
              <a:gd name="connsiteY516" fmla="*/ 6155739 h 6510067"/>
              <a:gd name="connsiteX517" fmla="*/ 460678 w 11534150"/>
              <a:gd name="connsiteY517" fmla="*/ 6168718 h 6510067"/>
              <a:gd name="connsiteX518" fmla="*/ 458297 w 11534150"/>
              <a:gd name="connsiteY518" fmla="*/ 6179955 h 6510067"/>
              <a:gd name="connsiteX519" fmla="*/ 457556 w 11534150"/>
              <a:gd name="connsiteY519" fmla="*/ 6181002 h 6510067"/>
              <a:gd name="connsiteX520" fmla="*/ 446896 w 11534150"/>
              <a:gd name="connsiteY520" fmla="*/ 6303929 h 6510067"/>
              <a:gd name="connsiteX521" fmla="*/ 422977 w 11534150"/>
              <a:gd name="connsiteY521" fmla="*/ 6303929 h 6510067"/>
              <a:gd name="connsiteX522" fmla="*/ 416159 w 11534150"/>
              <a:gd name="connsiteY522" fmla="*/ 6225300 h 6510067"/>
              <a:gd name="connsiteX523" fmla="*/ 409340 w 11534150"/>
              <a:gd name="connsiteY523" fmla="*/ 6303929 h 6510067"/>
              <a:gd name="connsiteX524" fmla="*/ 385422 w 11534150"/>
              <a:gd name="connsiteY524" fmla="*/ 6303929 h 6510067"/>
              <a:gd name="connsiteX525" fmla="*/ 374762 w 11534150"/>
              <a:gd name="connsiteY525" fmla="*/ 6181002 h 6510067"/>
              <a:gd name="connsiteX526" fmla="*/ 374021 w 11534150"/>
              <a:gd name="connsiteY526" fmla="*/ 6179955 h 6510067"/>
              <a:gd name="connsiteX527" fmla="*/ 371640 w 11534150"/>
              <a:gd name="connsiteY527" fmla="*/ 6168718 h 6510067"/>
              <a:gd name="connsiteX528" fmla="*/ 371640 w 11534150"/>
              <a:gd name="connsiteY528" fmla="*/ 6155141 h 6510067"/>
              <a:gd name="connsiteX529" fmla="*/ 360238 w 11534150"/>
              <a:gd name="connsiteY529" fmla="*/ 6195695 h 6510067"/>
              <a:gd name="connsiteX530" fmla="*/ 354698 w 11534150"/>
              <a:gd name="connsiteY530" fmla="*/ 6202576 h 6510067"/>
              <a:gd name="connsiteX531" fmla="*/ 345675 w 11534150"/>
              <a:gd name="connsiteY531" fmla="*/ 6203708 h 6510067"/>
              <a:gd name="connsiteX532" fmla="*/ 337267 w 11534150"/>
              <a:gd name="connsiteY532" fmla="*/ 6189829 h 6510067"/>
              <a:gd name="connsiteX533" fmla="*/ 373174 w 11534150"/>
              <a:gd name="connsiteY533" fmla="*/ 6062119 h 6510067"/>
              <a:gd name="connsiteX534" fmla="*/ 375275 w 11534150"/>
              <a:gd name="connsiteY534" fmla="*/ 6058090 h 6510067"/>
              <a:gd name="connsiteX535" fmla="*/ 375472 w 11534150"/>
              <a:gd name="connsiteY535" fmla="*/ 6057926 h 6510067"/>
              <a:gd name="connsiteX536" fmla="*/ 376814 w 11534150"/>
              <a:gd name="connsiteY536" fmla="*/ 6055267 h 6510067"/>
              <a:gd name="connsiteX537" fmla="*/ 390142 w 11534150"/>
              <a:gd name="connsiteY537" fmla="*/ 6044807 h 6510067"/>
              <a:gd name="connsiteX538" fmla="*/ 400095 w 11534150"/>
              <a:gd name="connsiteY538" fmla="*/ 6042892 h 6510067"/>
              <a:gd name="connsiteX539" fmla="*/ 402177 w 11534150"/>
              <a:gd name="connsiteY539" fmla="*/ 6034954 h 6510067"/>
              <a:gd name="connsiteX540" fmla="*/ 391183 w 11534150"/>
              <a:gd name="connsiteY540" fmla="*/ 6032515 h 6510067"/>
              <a:gd name="connsiteX541" fmla="*/ 351995 w 11534150"/>
              <a:gd name="connsiteY541" fmla="*/ 5967552 h 6510067"/>
              <a:gd name="connsiteX542" fmla="*/ 416159 w 11534150"/>
              <a:gd name="connsiteY542" fmla="*/ 5897049 h 6510067"/>
              <a:gd name="connsiteX543" fmla="*/ 5215312 w 11534150"/>
              <a:gd name="connsiteY543" fmla="*/ 5865301 h 6510067"/>
              <a:gd name="connsiteX544" fmla="*/ 5279477 w 11534150"/>
              <a:gd name="connsiteY544" fmla="*/ 5935804 h 6510067"/>
              <a:gd name="connsiteX545" fmla="*/ 5240288 w 11534150"/>
              <a:gd name="connsiteY545" fmla="*/ 6000766 h 6510067"/>
              <a:gd name="connsiteX546" fmla="*/ 5229296 w 11534150"/>
              <a:gd name="connsiteY546" fmla="*/ 6003205 h 6510067"/>
              <a:gd name="connsiteX547" fmla="*/ 5231377 w 11534150"/>
              <a:gd name="connsiteY547" fmla="*/ 6011144 h 6510067"/>
              <a:gd name="connsiteX548" fmla="*/ 5241329 w 11534150"/>
              <a:gd name="connsiteY548" fmla="*/ 6013059 h 6510067"/>
              <a:gd name="connsiteX549" fmla="*/ 5258469 w 11534150"/>
              <a:gd name="connsiteY549" fmla="*/ 6031075 h 6510067"/>
              <a:gd name="connsiteX550" fmla="*/ 5258654 w 11534150"/>
              <a:gd name="connsiteY550" fmla="*/ 6032240 h 6510067"/>
              <a:gd name="connsiteX551" fmla="*/ 5294179 w 11534150"/>
              <a:gd name="connsiteY551" fmla="*/ 6158587 h 6510067"/>
              <a:gd name="connsiteX552" fmla="*/ 5285771 w 11534150"/>
              <a:gd name="connsiteY552" fmla="*/ 6172466 h 6510067"/>
              <a:gd name="connsiteX553" fmla="*/ 5285771 w 11534150"/>
              <a:gd name="connsiteY553" fmla="*/ 6172466 h 6510067"/>
              <a:gd name="connsiteX554" fmla="*/ 5271207 w 11534150"/>
              <a:gd name="connsiteY554" fmla="*/ 6164453 h 6510067"/>
              <a:gd name="connsiteX555" fmla="*/ 5259831 w 11534150"/>
              <a:gd name="connsiteY555" fmla="*/ 6123991 h 6510067"/>
              <a:gd name="connsiteX556" fmla="*/ 5259831 w 11534150"/>
              <a:gd name="connsiteY556" fmla="*/ 6136970 h 6510067"/>
              <a:gd name="connsiteX557" fmla="*/ 5257451 w 11534150"/>
              <a:gd name="connsiteY557" fmla="*/ 6148207 h 6510067"/>
              <a:gd name="connsiteX558" fmla="*/ 5256709 w 11534150"/>
              <a:gd name="connsiteY558" fmla="*/ 6149254 h 6510067"/>
              <a:gd name="connsiteX559" fmla="*/ 5246049 w 11534150"/>
              <a:gd name="connsiteY559" fmla="*/ 6272181 h 6510067"/>
              <a:gd name="connsiteX560" fmla="*/ 5222131 w 11534150"/>
              <a:gd name="connsiteY560" fmla="*/ 6272181 h 6510067"/>
              <a:gd name="connsiteX561" fmla="*/ 5215312 w 11534150"/>
              <a:gd name="connsiteY561" fmla="*/ 6193552 h 6510067"/>
              <a:gd name="connsiteX562" fmla="*/ 5208493 w 11534150"/>
              <a:gd name="connsiteY562" fmla="*/ 6272181 h 6510067"/>
              <a:gd name="connsiteX563" fmla="*/ 5184575 w 11534150"/>
              <a:gd name="connsiteY563" fmla="*/ 6272181 h 6510067"/>
              <a:gd name="connsiteX564" fmla="*/ 5173915 w 11534150"/>
              <a:gd name="connsiteY564" fmla="*/ 6149254 h 6510067"/>
              <a:gd name="connsiteX565" fmla="*/ 5173175 w 11534150"/>
              <a:gd name="connsiteY565" fmla="*/ 6148207 h 6510067"/>
              <a:gd name="connsiteX566" fmla="*/ 5170793 w 11534150"/>
              <a:gd name="connsiteY566" fmla="*/ 6136970 h 6510067"/>
              <a:gd name="connsiteX567" fmla="*/ 5170793 w 11534150"/>
              <a:gd name="connsiteY567" fmla="*/ 6123393 h 6510067"/>
              <a:gd name="connsiteX568" fmla="*/ 5159391 w 11534150"/>
              <a:gd name="connsiteY568" fmla="*/ 6163947 h 6510067"/>
              <a:gd name="connsiteX569" fmla="*/ 5153850 w 11534150"/>
              <a:gd name="connsiteY569" fmla="*/ 6170828 h 6510067"/>
              <a:gd name="connsiteX570" fmla="*/ 5144829 w 11534150"/>
              <a:gd name="connsiteY570" fmla="*/ 6171960 h 6510067"/>
              <a:gd name="connsiteX571" fmla="*/ 5136421 w 11534150"/>
              <a:gd name="connsiteY571" fmla="*/ 6158081 h 6510067"/>
              <a:gd name="connsiteX572" fmla="*/ 5172329 w 11534150"/>
              <a:gd name="connsiteY572" fmla="*/ 6030371 h 6510067"/>
              <a:gd name="connsiteX573" fmla="*/ 5174429 w 11534150"/>
              <a:gd name="connsiteY573" fmla="*/ 6026342 h 6510067"/>
              <a:gd name="connsiteX574" fmla="*/ 5174625 w 11534150"/>
              <a:gd name="connsiteY574" fmla="*/ 6026178 h 6510067"/>
              <a:gd name="connsiteX575" fmla="*/ 5175967 w 11534150"/>
              <a:gd name="connsiteY575" fmla="*/ 6023518 h 6510067"/>
              <a:gd name="connsiteX576" fmla="*/ 5189295 w 11534150"/>
              <a:gd name="connsiteY576" fmla="*/ 6013059 h 6510067"/>
              <a:gd name="connsiteX577" fmla="*/ 5199247 w 11534150"/>
              <a:gd name="connsiteY577" fmla="*/ 6011144 h 6510067"/>
              <a:gd name="connsiteX578" fmla="*/ 5201330 w 11534150"/>
              <a:gd name="connsiteY578" fmla="*/ 6003205 h 6510067"/>
              <a:gd name="connsiteX579" fmla="*/ 5190335 w 11534150"/>
              <a:gd name="connsiteY579" fmla="*/ 6000766 h 6510067"/>
              <a:gd name="connsiteX580" fmla="*/ 5151149 w 11534150"/>
              <a:gd name="connsiteY580" fmla="*/ 5935804 h 6510067"/>
              <a:gd name="connsiteX581" fmla="*/ 5215312 w 11534150"/>
              <a:gd name="connsiteY581" fmla="*/ 5865301 h 6510067"/>
              <a:gd name="connsiteX582" fmla="*/ 1393818 w 11534150"/>
              <a:gd name="connsiteY582" fmla="*/ 5865300 h 6510067"/>
              <a:gd name="connsiteX583" fmla="*/ 1457982 w 11534150"/>
              <a:gd name="connsiteY583" fmla="*/ 5935803 h 6510067"/>
              <a:gd name="connsiteX584" fmla="*/ 1418794 w 11534150"/>
              <a:gd name="connsiteY584" fmla="*/ 6000765 h 6510067"/>
              <a:gd name="connsiteX585" fmla="*/ 1407800 w 11534150"/>
              <a:gd name="connsiteY585" fmla="*/ 6003204 h 6510067"/>
              <a:gd name="connsiteX586" fmla="*/ 1409883 w 11534150"/>
              <a:gd name="connsiteY586" fmla="*/ 6011143 h 6510067"/>
              <a:gd name="connsiteX587" fmla="*/ 1419836 w 11534150"/>
              <a:gd name="connsiteY587" fmla="*/ 6013058 h 6510067"/>
              <a:gd name="connsiteX588" fmla="*/ 1436975 w 11534150"/>
              <a:gd name="connsiteY588" fmla="*/ 6031074 h 6510067"/>
              <a:gd name="connsiteX589" fmla="*/ 1437160 w 11534150"/>
              <a:gd name="connsiteY589" fmla="*/ 6032239 h 6510067"/>
              <a:gd name="connsiteX590" fmla="*/ 1472684 w 11534150"/>
              <a:gd name="connsiteY590" fmla="*/ 6158586 h 6510067"/>
              <a:gd name="connsiteX591" fmla="*/ 1464276 w 11534150"/>
              <a:gd name="connsiteY591" fmla="*/ 6172465 h 6510067"/>
              <a:gd name="connsiteX592" fmla="*/ 1464277 w 11534150"/>
              <a:gd name="connsiteY592" fmla="*/ 6172465 h 6510067"/>
              <a:gd name="connsiteX593" fmla="*/ 1449713 w 11534150"/>
              <a:gd name="connsiteY593" fmla="*/ 6164452 h 6510067"/>
              <a:gd name="connsiteX594" fmla="*/ 1438337 w 11534150"/>
              <a:gd name="connsiteY594" fmla="*/ 6123990 h 6510067"/>
              <a:gd name="connsiteX595" fmla="*/ 1438337 w 11534150"/>
              <a:gd name="connsiteY595" fmla="*/ 6136969 h 6510067"/>
              <a:gd name="connsiteX596" fmla="*/ 1435956 w 11534150"/>
              <a:gd name="connsiteY596" fmla="*/ 6148206 h 6510067"/>
              <a:gd name="connsiteX597" fmla="*/ 1435215 w 11534150"/>
              <a:gd name="connsiteY597" fmla="*/ 6149253 h 6510067"/>
              <a:gd name="connsiteX598" fmla="*/ 1424555 w 11534150"/>
              <a:gd name="connsiteY598" fmla="*/ 6272180 h 6510067"/>
              <a:gd name="connsiteX599" fmla="*/ 1400637 w 11534150"/>
              <a:gd name="connsiteY599" fmla="*/ 6272180 h 6510067"/>
              <a:gd name="connsiteX600" fmla="*/ 1393818 w 11534150"/>
              <a:gd name="connsiteY600" fmla="*/ 6193551 h 6510067"/>
              <a:gd name="connsiteX601" fmla="*/ 1386999 w 11534150"/>
              <a:gd name="connsiteY601" fmla="*/ 6272180 h 6510067"/>
              <a:gd name="connsiteX602" fmla="*/ 1363081 w 11534150"/>
              <a:gd name="connsiteY602" fmla="*/ 6272180 h 6510067"/>
              <a:gd name="connsiteX603" fmla="*/ 1352422 w 11534150"/>
              <a:gd name="connsiteY603" fmla="*/ 6149253 h 6510067"/>
              <a:gd name="connsiteX604" fmla="*/ 1351680 w 11534150"/>
              <a:gd name="connsiteY604" fmla="*/ 6148206 h 6510067"/>
              <a:gd name="connsiteX605" fmla="*/ 1349299 w 11534150"/>
              <a:gd name="connsiteY605" fmla="*/ 6136969 h 6510067"/>
              <a:gd name="connsiteX606" fmla="*/ 1349299 w 11534150"/>
              <a:gd name="connsiteY606" fmla="*/ 6123392 h 6510067"/>
              <a:gd name="connsiteX607" fmla="*/ 1337897 w 11534150"/>
              <a:gd name="connsiteY607" fmla="*/ 6163946 h 6510067"/>
              <a:gd name="connsiteX608" fmla="*/ 1332357 w 11534150"/>
              <a:gd name="connsiteY608" fmla="*/ 6170827 h 6510067"/>
              <a:gd name="connsiteX609" fmla="*/ 1323334 w 11534150"/>
              <a:gd name="connsiteY609" fmla="*/ 6171959 h 6510067"/>
              <a:gd name="connsiteX610" fmla="*/ 1314926 w 11534150"/>
              <a:gd name="connsiteY610" fmla="*/ 6158080 h 6510067"/>
              <a:gd name="connsiteX611" fmla="*/ 1350834 w 11534150"/>
              <a:gd name="connsiteY611" fmla="*/ 6030370 h 6510067"/>
              <a:gd name="connsiteX612" fmla="*/ 1352934 w 11534150"/>
              <a:gd name="connsiteY612" fmla="*/ 6026341 h 6510067"/>
              <a:gd name="connsiteX613" fmla="*/ 1353131 w 11534150"/>
              <a:gd name="connsiteY613" fmla="*/ 6026177 h 6510067"/>
              <a:gd name="connsiteX614" fmla="*/ 1354473 w 11534150"/>
              <a:gd name="connsiteY614" fmla="*/ 6023517 h 6510067"/>
              <a:gd name="connsiteX615" fmla="*/ 1367801 w 11534150"/>
              <a:gd name="connsiteY615" fmla="*/ 6013058 h 6510067"/>
              <a:gd name="connsiteX616" fmla="*/ 1377753 w 11534150"/>
              <a:gd name="connsiteY616" fmla="*/ 6011143 h 6510067"/>
              <a:gd name="connsiteX617" fmla="*/ 1379836 w 11534150"/>
              <a:gd name="connsiteY617" fmla="*/ 6003204 h 6510067"/>
              <a:gd name="connsiteX618" fmla="*/ 1368842 w 11534150"/>
              <a:gd name="connsiteY618" fmla="*/ 6000765 h 6510067"/>
              <a:gd name="connsiteX619" fmla="*/ 1329654 w 11534150"/>
              <a:gd name="connsiteY619" fmla="*/ 5935803 h 6510067"/>
              <a:gd name="connsiteX620" fmla="*/ 1393818 w 11534150"/>
              <a:gd name="connsiteY620" fmla="*/ 5865300 h 6510067"/>
              <a:gd name="connsiteX621" fmla="*/ 2230582 w 11534150"/>
              <a:gd name="connsiteY621" fmla="*/ 5830795 h 6510067"/>
              <a:gd name="connsiteX622" fmla="*/ 2294745 w 11534150"/>
              <a:gd name="connsiteY622" fmla="*/ 5901298 h 6510067"/>
              <a:gd name="connsiteX623" fmla="*/ 2255560 w 11534150"/>
              <a:gd name="connsiteY623" fmla="*/ 5966260 h 6510067"/>
              <a:gd name="connsiteX624" fmla="*/ 2244565 w 11534150"/>
              <a:gd name="connsiteY624" fmla="*/ 5968699 h 6510067"/>
              <a:gd name="connsiteX625" fmla="*/ 2246647 w 11534150"/>
              <a:gd name="connsiteY625" fmla="*/ 5976638 h 6510067"/>
              <a:gd name="connsiteX626" fmla="*/ 2256598 w 11534150"/>
              <a:gd name="connsiteY626" fmla="*/ 5978553 h 6510067"/>
              <a:gd name="connsiteX627" fmla="*/ 2273739 w 11534150"/>
              <a:gd name="connsiteY627" fmla="*/ 5996568 h 6510067"/>
              <a:gd name="connsiteX628" fmla="*/ 2273923 w 11534150"/>
              <a:gd name="connsiteY628" fmla="*/ 5997733 h 6510067"/>
              <a:gd name="connsiteX629" fmla="*/ 2309447 w 11534150"/>
              <a:gd name="connsiteY629" fmla="*/ 6124081 h 6510067"/>
              <a:gd name="connsiteX630" fmla="*/ 2301039 w 11534150"/>
              <a:gd name="connsiteY630" fmla="*/ 6137960 h 6510067"/>
              <a:gd name="connsiteX631" fmla="*/ 2301041 w 11534150"/>
              <a:gd name="connsiteY631" fmla="*/ 6137960 h 6510067"/>
              <a:gd name="connsiteX632" fmla="*/ 2286477 w 11534150"/>
              <a:gd name="connsiteY632" fmla="*/ 6129947 h 6510067"/>
              <a:gd name="connsiteX633" fmla="*/ 2275100 w 11534150"/>
              <a:gd name="connsiteY633" fmla="*/ 6089485 h 6510067"/>
              <a:gd name="connsiteX634" fmla="*/ 2275100 w 11534150"/>
              <a:gd name="connsiteY634" fmla="*/ 6102464 h 6510067"/>
              <a:gd name="connsiteX635" fmla="*/ 2272721 w 11534150"/>
              <a:gd name="connsiteY635" fmla="*/ 6113701 h 6510067"/>
              <a:gd name="connsiteX636" fmla="*/ 2271980 w 11534150"/>
              <a:gd name="connsiteY636" fmla="*/ 6114748 h 6510067"/>
              <a:gd name="connsiteX637" fmla="*/ 2261320 w 11534150"/>
              <a:gd name="connsiteY637" fmla="*/ 6237675 h 6510067"/>
              <a:gd name="connsiteX638" fmla="*/ 2237399 w 11534150"/>
              <a:gd name="connsiteY638" fmla="*/ 6237675 h 6510067"/>
              <a:gd name="connsiteX639" fmla="*/ 2230582 w 11534150"/>
              <a:gd name="connsiteY639" fmla="*/ 6159046 h 6510067"/>
              <a:gd name="connsiteX640" fmla="*/ 2223764 w 11534150"/>
              <a:gd name="connsiteY640" fmla="*/ 6237675 h 6510067"/>
              <a:gd name="connsiteX641" fmla="*/ 2199846 w 11534150"/>
              <a:gd name="connsiteY641" fmla="*/ 6237675 h 6510067"/>
              <a:gd name="connsiteX642" fmla="*/ 2189186 w 11534150"/>
              <a:gd name="connsiteY642" fmla="*/ 6114748 h 6510067"/>
              <a:gd name="connsiteX643" fmla="*/ 2188444 w 11534150"/>
              <a:gd name="connsiteY643" fmla="*/ 6113701 h 6510067"/>
              <a:gd name="connsiteX644" fmla="*/ 2186064 w 11534150"/>
              <a:gd name="connsiteY644" fmla="*/ 6102464 h 6510067"/>
              <a:gd name="connsiteX645" fmla="*/ 2186064 w 11534150"/>
              <a:gd name="connsiteY645" fmla="*/ 6088887 h 6510067"/>
              <a:gd name="connsiteX646" fmla="*/ 2174661 w 11534150"/>
              <a:gd name="connsiteY646" fmla="*/ 6129441 h 6510067"/>
              <a:gd name="connsiteX647" fmla="*/ 2169121 w 11534150"/>
              <a:gd name="connsiteY647" fmla="*/ 6136322 h 6510067"/>
              <a:gd name="connsiteX648" fmla="*/ 2160100 w 11534150"/>
              <a:gd name="connsiteY648" fmla="*/ 6137454 h 6510067"/>
              <a:gd name="connsiteX649" fmla="*/ 2151690 w 11534150"/>
              <a:gd name="connsiteY649" fmla="*/ 6123575 h 6510067"/>
              <a:gd name="connsiteX650" fmla="*/ 2187597 w 11534150"/>
              <a:gd name="connsiteY650" fmla="*/ 5995865 h 6510067"/>
              <a:gd name="connsiteX651" fmla="*/ 2189699 w 11534150"/>
              <a:gd name="connsiteY651" fmla="*/ 5991835 h 6510067"/>
              <a:gd name="connsiteX652" fmla="*/ 2189896 w 11534150"/>
              <a:gd name="connsiteY652" fmla="*/ 5991672 h 6510067"/>
              <a:gd name="connsiteX653" fmla="*/ 2191238 w 11534150"/>
              <a:gd name="connsiteY653" fmla="*/ 5989012 h 6510067"/>
              <a:gd name="connsiteX654" fmla="*/ 2204565 w 11534150"/>
              <a:gd name="connsiteY654" fmla="*/ 5978553 h 6510067"/>
              <a:gd name="connsiteX655" fmla="*/ 2214517 w 11534150"/>
              <a:gd name="connsiteY655" fmla="*/ 5976638 h 6510067"/>
              <a:gd name="connsiteX656" fmla="*/ 2216599 w 11534150"/>
              <a:gd name="connsiteY656" fmla="*/ 5968699 h 6510067"/>
              <a:gd name="connsiteX657" fmla="*/ 2205606 w 11534150"/>
              <a:gd name="connsiteY657" fmla="*/ 5966260 h 6510067"/>
              <a:gd name="connsiteX658" fmla="*/ 2166417 w 11534150"/>
              <a:gd name="connsiteY658" fmla="*/ 5901298 h 6510067"/>
              <a:gd name="connsiteX659" fmla="*/ 2230582 w 11534150"/>
              <a:gd name="connsiteY659" fmla="*/ 5830795 h 6510067"/>
              <a:gd name="connsiteX660" fmla="*/ 4423336 w 11534150"/>
              <a:gd name="connsiteY660" fmla="*/ 5718590 h 6510067"/>
              <a:gd name="connsiteX661" fmla="*/ 4487497 w 11534150"/>
              <a:gd name="connsiteY661" fmla="*/ 5789093 h 6510067"/>
              <a:gd name="connsiteX662" fmla="*/ 4448309 w 11534150"/>
              <a:gd name="connsiteY662" fmla="*/ 5854055 h 6510067"/>
              <a:gd name="connsiteX663" fmla="*/ 4437315 w 11534150"/>
              <a:gd name="connsiteY663" fmla="*/ 5856494 h 6510067"/>
              <a:gd name="connsiteX664" fmla="*/ 4439397 w 11534150"/>
              <a:gd name="connsiteY664" fmla="*/ 5864433 h 6510067"/>
              <a:gd name="connsiteX665" fmla="*/ 4449349 w 11534150"/>
              <a:gd name="connsiteY665" fmla="*/ 5866348 h 6510067"/>
              <a:gd name="connsiteX666" fmla="*/ 4466490 w 11534150"/>
              <a:gd name="connsiteY666" fmla="*/ 5884363 h 6510067"/>
              <a:gd name="connsiteX667" fmla="*/ 4466675 w 11534150"/>
              <a:gd name="connsiteY667" fmla="*/ 5885528 h 6510067"/>
              <a:gd name="connsiteX668" fmla="*/ 4502199 w 11534150"/>
              <a:gd name="connsiteY668" fmla="*/ 6011876 h 6510067"/>
              <a:gd name="connsiteX669" fmla="*/ 4493791 w 11534150"/>
              <a:gd name="connsiteY669" fmla="*/ 6025754 h 6510067"/>
              <a:gd name="connsiteX670" fmla="*/ 4493791 w 11534150"/>
              <a:gd name="connsiteY670" fmla="*/ 6025755 h 6510067"/>
              <a:gd name="connsiteX671" fmla="*/ 4479227 w 11534150"/>
              <a:gd name="connsiteY671" fmla="*/ 6017742 h 6510067"/>
              <a:gd name="connsiteX672" fmla="*/ 4467851 w 11534150"/>
              <a:gd name="connsiteY672" fmla="*/ 5977279 h 6510067"/>
              <a:gd name="connsiteX673" fmla="*/ 4467851 w 11534150"/>
              <a:gd name="connsiteY673" fmla="*/ 5990259 h 6510067"/>
              <a:gd name="connsiteX674" fmla="*/ 4465471 w 11534150"/>
              <a:gd name="connsiteY674" fmla="*/ 6001496 h 6510067"/>
              <a:gd name="connsiteX675" fmla="*/ 4464730 w 11534150"/>
              <a:gd name="connsiteY675" fmla="*/ 6002543 h 6510067"/>
              <a:gd name="connsiteX676" fmla="*/ 4454070 w 11534150"/>
              <a:gd name="connsiteY676" fmla="*/ 6125470 h 6510067"/>
              <a:gd name="connsiteX677" fmla="*/ 4430152 w 11534150"/>
              <a:gd name="connsiteY677" fmla="*/ 6125470 h 6510067"/>
              <a:gd name="connsiteX678" fmla="*/ 4423336 w 11534150"/>
              <a:gd name="connsiteY678" fmla="*/ 6046841 h 6510067"/>
              <a:gd name="connsiteX679" fmla="*/ 4416515 w 11534150"/>
              <a:gd name="connsiteY679" fmla="*/ 6125470 h 6510067"/>
              <a:gd name="connsiteX680" fmla="*/ 4392597 w 11534150"/>
              <a:gd name="connsiteY680" fmla="*/ 6125470 h 6510067"/>
              <a:gd name="connsiteX681" fmla="*/ 4381936 w 11534150"/>
              <a:gd name="connsiteY681" fmla="*/ 6002543 h 6510067"/>
              <a:gd name="connsiteX682" fmla="*/ 4381194 w 11534150"/>
              <a:gd name="connsiteY682" fmla="*/ 6001496 h 6510067"/>
              <a:gd name="connsiteX683" fmla="*/ 4378814 w 11534150"/>
              <a:gd name="connsiteY683" fmla="*/ 5990259 h 6510067"/>
              <a:gd name="connsiteX684" fmla="*/ 4378814 w 11534150"/>
              <a:gd name="connsiteY684" fmla="*/ 5976682 h 6510067"/>
              <a:gd name="connsiteX685" fmla="*/ 4367411 w 11534150"/>
              <a:gd name="connsiteY685" fmla="*/ 6017235 h 6510067"/>
              <a:gd name="connsiteX686" fmla="*/ 4361871 w 11534150"/>
              <a:gd name="connsiteY686" fmla="*/ 6024116 h 6510067"/>
              <a:gd name="connsiteX687" fmla="*/ 4352849 w 11534150"/>
              <a:gd name="connsiteY687" fmla="*/ 6025248 h 6510067"/>
              <a:gd name="connsiteX688" fmla="*/ 4344441 w 11534150"/>
              <a:gd name="connsiteY688" fmla="*/ 6011369 h 6510067"/>
              <a:gd name="connsiteX689" fmla="*/ 4380349 w 11534150"/>
              <a:gd name="connsiteY689" fmla="*/ 5883660 h 6510067"/>
              <a:gd name="connsiteX690" fmla="*/ 4382449 w 11534150"/>
              <a:gd name="connsiteY690" fmla="*/ 5879630 h 6510067"/>
              <a:gd name="connsiteX691" fmla="*/ 4382645 w 11534150"/>
              <a:gd name="connsiteY691" fmla="*/ 5879467 h 6510067"/>
              <a:gd name="connsiteX692" fmla="*/ 4383987 w 11534150"/>
              <a:gd name="connsiteY692" fmla="*/ 5876807 h 6510067"/>
              <a:gd name="connsiteX693" fmla="*/ 4397316 w 11534150"/>
              <a:gd name="connsiteY693" fmla="*/ 5866348 h 6510067"/>
              <a:gd name="connsiteX694" fmla="*/ 4407267 w 11534150"/>
              <a:gd name="connsiteY694" fmla="*/ 5864433 h 6510067"/>
              <a:gd name="connsiteX695" fmla="*/ 4409351 w 11534150"/>
              <a:gd name="connsiteY695" fmla="*/ 5856494 h 6510067"/>
              <a:gd name="connsiteX696" fmla="*/ 4398357 w 11534150"/>
              <a:gd name="connsiteY696" fmla="*/ 5854055 h 6510067"/>
              <a:gd name="connsiteX697" fmla="*/ 4359170 w 11534150"/>
              <a:gd name="connsiteY697" fmla="*/ 5789093 h 6510067"/>
              <a:gd name="connsiteX698" fmla="*/ 4423336 w 11534150"/>
              <a:gd name="connsiteY698" fmla="*/ 5718590 h 6510067"/>
              <a:gd name="connsiteX699" fmla="*/ 7131813 w 11534150"/>
              <a:gd name="connsiteY699" fmla="*/ 5691393 h 6510067"/>
              <a:gd name="connsiteX700" fmla="*/ 7195977 w 11534150"/>
              <a:gd name="connsiteY700" fmla="*/ 5761896 h 6510067"/>
              <a:gd name="connsiteX701" fmla="*/ 7156789 w 11534150"/>
              <a:gd name="connsiteY701" fmla="*/ 5826858 h 6510067"/>
              <a:gd name="connsiteX702" fmla="*/ 7145795 w 11534150"/>
              <a:gd name="connsiteY702" fmla="*/ 5829297 h 6510067"/>
              <a:gd name="connsiteX703" fmla="*/ 7147878 w 11534150"/>
              <a:gd name="connsiteY703" fmla="*/ 5837236 h 6510067"/>
              <a:gd name="connsiteX704" fmla="*/ 7157830 w 11534150"/>
              <a:gd name="connsiteY704" fmla="*/ 5839151 h 6510067"/>
              <a:gd name="connsiteX705" fmla="*/ 7174970 w 11534150"/>
              <a:gd name="connsiteY705" fmla="*/ 5857166 h 6510067"/>
              <a:gd name="connsiteX706" fmla="*/ 7175155 w 11534150"/>
              <a:gd name="connsiteY706" fmla="*/ 5858331 h 6510067"/>
              <a:gd name="connsiteX707" fmla="*/ 7210679 w 11534150"/>
              <a:gd name="connsiteY707" fmla="*/ 5984679 h 6510067"/>
              <a:gd name="connsiteX708" fmla="*/ 7202271 w 11534150"/>
              <a:gd name="connsiteY708" fmla="*/ 5998557 h 6510067"/>
              <a:gd name="connsiteX709" fmla="*/ 7202271 w 11534150"/>
              <a:gd name="connsiteY709" fmla="*/ 5998558 h 6510067"/>
              <a:gd name="connsiteX710" fmla="*/ 7187708 w 11534150"/>
              <a:gd name="connsiteY710" fmla="*/ 5990545 h 6510067"/>
              <a:gd name="connsiteX711" fmla="*/ 7176332 w 11534150"/>
              <a:gd name="connsiteY711" fmla="*/ 5950082 h 6510067"/>
              <a:gd name="connsiteX712" fmla="*/ 7176332 w 11534150"/>
              <a:gd name="connsiteY712" fmla="*/ 5963062 h 6510067"/>
              <a:gd name="connsiteX713" fmla="*/ 7173951 w 11534150"/>
              <a:gd name="connsiteY713" fmla="*/ 5974299 h 6510067"/>
              <a:gd name="connsiteX714" fmla="*/ 7173210 w 11534150"/>
              <a:gd name="connsiteY714" fmla="*/ 5975346 h 6510067"/>
              <a:gd name="connsiteX715" fmla="*/ 7162550 w 11534150"/>
              <a:gd name="connsiteY715" fmla="*/ 6098273 h 6510067"/>
              <a:gd name="connsiteX716" fmla="*/ 7138632 w 11534150"/>
              <a:gd name="connsiteY716" fmla="*/ 6098273 h 6510067"/>
              <a:gd name="connsiteX717" fmla="*/ 7131813 w 11534150"/>
              <a:gd name="connsiteY717" fmla="*/ 6019644 h 6510067"/>
              <a:gd name="connsiteX718" fmla="*/ 7124994 w 11534150"/>
              <a:gd name="connsiteY718" fmla="*/ 6098273 h 6510067"/>
              <a:gd name="connsiteX719" fmla="*/ 7101076 w 11534150"/>
              <a:gd name="connsiteY719" fmla="*/ 6098273 h 6510067"/>
              <a:gd name="connsiteX720" fmla="*/ 7090416 w 11534150"/>
              <a:gd name="connsiteY720" fmla="*/ 5975346 h 6510067"/>
              <a:gd name="connsiteX721" fmla="*/ 7089675 w 11534150"/>
              <a:gd name="connsiteY721" fmla="*/ 5974299 h 6510067"/>
              <a:gd name="connsiteX722" fmla="*/ 7087294 w 11534150"/>
              <a:gd name="connsiteY722" fmla="*/ 5963062 h 6510067"/>
              <a:gd name="connsiteX723" fmla="*/ 7087294 w 11534150"/>
              <a:gd name="connsiteY723" fmla="*/ 5949485 h 6510067"/>
              <a:gd name="connsiteX724" fmla="*/ 7075892 w 11534150"/>
              <a:gd name="connsiteY724" fmla="*/ 5990038 h 6510067"/>
              <a:gd name="connsiteX725" fmla="*/ 7070352 w 11534150"/>
              <a:gd name="connsiteY725" fmla="*/ 5996919 h 6510067"/>
              <a:gd name="connsiteX726" fmla="*/ 7061329 w 11534150"/>
              <a:gd name="connsiteY726" fmla="*/ 5998051 h 6510067"/>
              <a:gd name="connsiteX727" fmla="*/ 7052921 w 11534150"/>
              <a:gd name="connsiteY727" fmla="*/ 5984172 h 6510067"/>
              <a:gd name="connsiteX728" fmla="*/ 7088829 w 11534150"/>
              <a:gd name="connsiteY728" fmla="*/ 5856463 h 6510067"/>
              <a:gd name="connsiteX729" fmla="*/ 7090929 w 11534150"/>
              <a:gd name="connsiteY729" fmla="*/ 5852433 h 6510067"/>
              <a:gd name="connsiteX730" fmla="*/ 7091126 w 11534150"/>
              <a:gd name="connsiteY730" fmla="*/ 5852270 h 6510067"/>
              <a:gd name="connsiteX731" fmla="*/ 7092468 w 11534150"/>
              <a:gd name="connsiteY731" fmla="*/ 5849610 h 6510067"/>
              <a:gd name="connsiteX732" fmla="*/ 7105796 w 11534150"/>
              <a:gd name="connsiteY732" fmla="*/ 5839151 h 6510067"/>
              <a:gd name="connsiteX733" fmla="*/ 7115749 w 11534150"/>
              <a:gd name="connsiteY733" fmla="*/ 5837236 h 6510067"/>
              <a:gd name="connsiteX734" fmla="*/ 7117831 w 11534150"/>
              <a:gd name="connsiteY734" fmla="*/ 5829297 h 6510067"/>
              <a:gd name="connsiteX735" fmla="*/ 7106837 w 11534150"/>
              <a:gd name="connsiteY735" fmla="*/ 5826858 h 6510067"/>
              <a:gd name="connsiteX736" fmla="*/ 7067649 w 11534150"/>
              <a:gd name="connsiteY736" fmla="*/ 5761896 h 6510067"/>
              <a:gd name="connsiteX737" fmla="*/ 7131813 w 11534150"/>
              <a:gd name="connsiteY737" fmla="*/ 5691393 h 6510067"/>
              <a:gd name="connsiteX738" fmla="*/ 11279894 w 11534150"/>
              <a:gd name="connsiteY738" fmla="*/ 5608783 h 6510067"/>
              <a:gd name="connsiteX739" fmla="*/ 11344058 w 11534150"/>
              <a:gd name="connsiteY739" fmla="*/ 5679286 h 6510067"/>
              <a:gd name="connsiteX740" fmla="*/ 11304869 w 11534150"/>
              <a:gd name="connsiteY740" fmla="*/ 5744248 h 6510067"/>
              <a:gd name="connsiteX741" fmla="*/ 11293876 w 11534150"/>
              <a:gd name="connsiteY741" fmla="*/ 5746687 h 6510067"/>
              <a:gd name="connsiteX742" fmla="*/ 11295958 w 11534150"/>
              <a:gd name="connsiteY742" fmla="*/ 5754626 h 6510067"/>
              <a:gd name="connsiteX743" fmla="*/ 11305911 w 11534150"/>
              <a:gd name="connsiteY743" fmla="*/ 5756541 h 6510067"/>
              <a:gd name="connsiteX744" fmla="*/ 11323051 w 11534150"/>
              <a:gd name="connsiteY744" fmla="*/ 5774556 h 6510067"/>
              <a:gd name="connsiteX745" fmla="*/ 11323235 w 11534150"/>
              <a:gd name="connsiteY745" fmla="*/ 5775721 h 6510067"/>
              <a:gd name="connsiteX746" fmla="*/ 11358760 w 11534150"/>
              <a:gd name="connsiteY746" fmla="*/ 5902069 h 6510067"/>
              <a:gd name="connsiteX747" fmla="*/ 11350352 w 11534150"/>
              <a:gd name="connsiteY747" fmla="*/ 5915947 h 6510067"/>
              <a:gd name="connsiteX748" fmla="*/ 11350352 w 11534150"/>
              <a:gd name="connsiteY748" fmla="*/ 5915948 h 6510067"/>
              <a:gd name="connsiteX749" fmla="*/ 11335789 w 11534150"/>
              <a:gd name="connsiteY749" fmla="*/ 5907935 h 6510067"/>
              <a:gd name="connsiteX750" fmla="*/ 11324412 w 11534150"/>
              <a:gd name="connsiteY750" fmla="*/ 5867472 h 6510067"/>
              <a:gd name="connsiteX751" fmla="*/ 11324412 w 11534150"/>
              <a:gd name="connsiteY751" fmla="*/ 5880452 h 6510067"/>
              <a:gd name="connsiteX752" fmla="*/ 11322032 w 11534150"/>
              <a:gd name="connsiteY752" fmla="*/ 5891689 h 6510067"/>
              <a:gd name="connsiteX753" fmla="*/ 11321291 w 11534150"/>
              <a:gd name="connsiteY753" fmla="*/ 5892736 h 6510067"/>
              <a:gd name="connsiteX754" fmla="*/ 11310631 w 11534150"/>
              <a:gd name="connsiteY754" fmla="*/ 6015663 h 6510067"/>
              <a:gd name="connsiteX755" fmla="*/ 11286713 w 11534150"/>
              <a:gd name="connsiteY755" fmla="*/ 6015663 h 6510067"/>
              <a:gd name="connsiteX756" fmla="*/ 11279894 w 11534150"/>
              <a:gd name="connsiteY756" fmla="*/ 5937034 h 6510067"/>
              <a:gd name="connsiteX757" fmla="*/ 11273075 w 11534150"/>
              <a:gd name="connsiteY757" fmla="*/ 6015663 h 6510067"/>
              <a:gd name="connsiteX758" fmla="*/ 11249157 w 11534150"/>
              <a:gd name="connsiteY758" fmla="*/ 6015663 h 6510067"/>
              <a:gd name="connsiteX759" fmla="*/ 11238497 w 11534150"/>
              <a:gd name="connsiteY759" fmla="*/ 5892736 h 6510067"/>
              <a:gd name="connsiteX760" fmla="*/ 11237756 w 11534150"/>
              <a:gd name="connsiteY760" fmla="*/ 5891689 h 6510067"/>
              <a:gd name="connsiteX761" fmla="*/ 11235375 w 11534150"/>
              <a:gd name="connsiteY761" fmla="*/ 5880452 h 6510067"/>
              <a:gd name="connsiteX762" fmla="*/ 11235375 w 11534150"/>
              <a:gd name="connsiteY762" fmla="*/ 5866875 h 6510067"/>
              <a:gd name="connsiteX763" fmla="*/ 11223973 w 11534150"/>
              <a:gd name="connsiteY763" fmla="*/ 5907428 h 6510067"/>
              <a:gd name="connsiteX764" fmla="*/ 11209410 w 11534150"/>
              <a:gd name="connsiteY764" fmla="*/ 5915441 h 6510067"/>
              <a:gd name="connsiteX765" fmla="*/ 11201002 w 11534150"/>
              <a:gd name="connsiteY765" fmla="*/ 5901562 h 6510067"/>
              <a:gd name="connsiteX766" fmla="*/ 11236910 w 11534150"/>
              <a:gd name="connsiteY766" fmla="*/ 5773853 h 6510067"/>
              <a:gd name="connsiteX767" fmla="*/ 11239010 w 11534150"/>
              <a:gd name="connsiteY767" fmla="*/ 5769823 h 6510067"/>
              <a:gd name="connsiteX768" fmla="*/ 11239207 w 11534150"/>
              <a:gd name="connsiteY768" fmla="*/ 5769660 h 6510067"/>
              <a:gd name="connsiteX769" fmla="*/ 11240549 w 11534150"/>
              <a:gd name="connsiteY769" fmla="*/ 5767000 h 6510067"/>
              <a:gd name="connsiteX770" fmla="*/ 11253877 w 11534150"/>
              <a:gd name="connsiteY770" fmla="*/ 5756541 h 6510067"/>
              <a:gd name="connsiteX771" fmla="*/ 11263829 w 11534150"/>
              <a:gd name="connsiteY771" fmla="*/ 5754626 h 6510067"/>
              <a:gd name="connsiteX772" fmla="*/ 11265912 w 11534150"/>
              <a:gd name="connsiteY772" fmla="*/ 5746687 h 6510067"/>
              <a:gd name="connsiteX773" fmla="*/ 11254918 w 11534150"/>
              <a:gd name="connsiteY773" fmla="*/ 5744248 h 6510067"/>
              <a:gd name="connsiteX774" fmla="*/ 11215730 w 11534150"/>
              <a:gd name="connsiteY774" fmla="*/ 5679286 h 6510067"/>
              <a:gd name="connsiteX775" fmla="*/ 11279894 w 11534150"/>
              <a:gd name="connsiteY775" fmla="*/ 5608783 h 6510067"/>
              <a:gd name="connsiteX776" fmla="*/ 2956861 w 11534150"/>
              <a:gd name="connsiteY776" fmla="*/ 5554690 h 6510067"/>
              <a:gd name="connsiteX777" fmla="*/ 3021026 w 11534150"/>
              <a:gd name="connsiteY777" fmla="*/ 5625193 h 6510067"/>
              <a:gd name="connsiteX778" fmla="*/ 2981837 w 11534150"/>
              <a:gd name="connsiteY778" fmla="*/ 5690155 h 6510067"/>
              <a:gd name="connsiteX779" fmla="*/ 2970844 w 11534150"/>
              <a:gd name="connsiteY779" fmla="*/ 5692594 h 6510067"/>
              <a:gd name="connsiteX780" fmla="*/ 2972926 w 11534150"/>
              <a:gd name="connsiteY780" fmla="*/ 5700533 h 6510067"/>
              <a:gd name="connsiteX781" fmla="*/ 2982878 w 11534150"/>
              <a:gd name="connsiteY781" fmla="*/ 5702448 h 6510067"/>
              <a:gd name="connsiteX782" fmla="*/ 3000019 w 11534150"/>
              <a:gd name="connsiteY782" fmla="*/ 5720463 h 6510067"/>
              <a:gd name="connsiteX783" fmla="*/ 3000204 w 11534150"/>
              <a:gd name="connsiteY783" fmla="*/ 5721628 h 6510067"/>
              <a:gd name="connsiteX784" fmla="*/ 3035728 w 11534150"/>
              <a:gd name="connsiteY784" fmla="*/ 5847976 h 6510067"/>
              <a:gd name="connsiteX785" fmla="*/ 3027320 w 11534150"/>
              <a:gd name="connsiteY785" fmla="*/ 5861854 h 6510067"/>
              <a:gd name="connsiteX786" fmla="*/ 3027321 w 11534150"/>
              <a:gd name="connsiteY786" fmla="*/ 5861855 h 6510067"/>
              <a:gd name="connsiteX787" fmla="*/ 3012758 w 11534150"/>
              <a:gd name="connsiteY787" fmla="*/ 5853842 h 6510067"/>
              <a:gd name="connsiteX788" fmla="*/ 3001380 w 11534150"/>
              <a:gd name="connsiteY788" fmla="*/ 5813379 h 6510067"/>
              <a:gd name="connsiteX789" fmla="*/ 3001380 w 11534150"/>
              <a:gd name="connsiteY789" fmla="*/ 5826359 h 6510067"/>
              <a:gd name="connsiteX790" fmla="*/ 2999000 w 11534150"/>
              <a:gd name="connsiteY790" fmla="*/ 5837596 h 6510067"/>
              <a:gd name="connsiteX791" fmla="*/ 2998260 w 11534150"/>
              <a:gd name="connsiteY791" fmla="*/ 5838643 h 6510067"/>
              <a:gd name="connsiteX792" fmla="*/ 2987600 w 11534150"/>
              <a:gd name="connsiteY792" fmla="*/ 5961570 h 6510067"/>
              <a:gd name="connsiteX793" fmla="*/ 2963680 w 11534150"/>
              <a:gd name="connsiteY793" fmla="*/ 5961570 h 6510067"/>
              <a:gd name="connsiteX794" fmla="*/ 2956861 w 11534150"/>
              <a:gd name="connsiteY794" fmla="*/ 5882941 h 6510067"/>
              <a:gd name="connsiteX795" fmla="*/ 2950044 w 11534150"/>
              <a:gd name="connsiteY795" fmla="*/ 5961570 h 6510067"/>
              <a:gd name="connsiteX796" fmla="*/ 2926124 w 11534150"/>
              <a:gd name="connsiteY796" fmla="*/ 5961570 h 6510067"/>
              <a:gd name="connsiteX797" fmla="*/ 2915464 w 11534150"/>
              <a:gd name="connsiteY797" fmla="*/ 5838643 h 6510067"/>
              <a:gd name="connsiteX798" fmla="*/ 2914722 w 11534150"/>
              <a:gd name="connsiteY798" fmla="*/ 5837596 h 6510067"/>
              <a:gd name="connsiteX799" fmla="*/ 2912343 w 11534150"/>
              <a:gd name="connsiteY799" fmla="*/ 5826359 h 6510067"/>
              <a:gd name="connsiteX800" fmla="*/ 2912343 w 11534150"/>
              <a:gd name="connsiteY800" fmla="*/ 5812782 h 6510067"/>
              <a:gd name="connsiteX801" fmla="*/ 2900941 w 11534150"/>
              <a:gd name="connsiteY801" fmla="*/ 5853335 h 6510067"/>
              <a:gd name="connsiteX802" fmla="*/ 2895401 w 11534150"/>
              <a:gd name="connsiteY802" fmla="*/ 5860216 h 6510067"/>
              <a:gd name="connsiteX803" fmla="*/ 2886378 w 11534150"/>
              <a:gd name="connsiteY803" fmla="*/ 5861348 h 6510067"/>
              <a:gd name="connsiteX804" fmla="*/ 2877969 w 11534150"/>
              <a:gd name="connsiteY804" fmla="*/ 5847469 h 6510067"/>
              <a:gd name="connsiteX805" fmla="*/ 2913879 w 11534150"/>
              <a:gd name="connsiteY805" fmla="*/ 5719760 h 6510067"/>
              <a:gd name="connsiteX806" fmla="*/ 2915979 w 11534150"/>
              <a:gd name="connsiteY806" fmla="*/ 5715730 h 6510067"/>
              <a:gd name="connsiteX807" fmla="*/ 2916175 w 11534150"/>
              <a:gd name="connsiteY807" fmla="*/ 5715567 h 6510067"/>
              <a:gd name="connsiteX808" fmla="*/ 2917516 w 11534150"/>
              <a:gd name="connsiteY808" fmla="*/ 5712907 h 6510067"/>
              <a:gd name="connsiteX809" fmla="*/ 2930846 w 11534150"/>
              <a:gd name="connsiteY809" fmla="*/ 5702448 h 6510067"/>
              <a:gd name="connsiteX810" fmla="*/ 2940797 w 11534150"/>
              <a:gd name="connsiteY810" fmla="*/ 5700533 h 6510067"/>
              <a:gd name="connsiteX811" fmla="*/ 2942880 w 11534150"/>
              <a:gd name="connsiteY811" fmla="*/ 5692594 h 6510067"/>
              <a:gd name="connsiteX812" fmla="*/ 2931886 w 11534150"/>
              <a:gd name="connsiteY812" fmla="*/ 5690155 h 6510067"/>
              <a:gd name="connsiteX813" fmla="*/ 2892697 w 11534150"/>
              <a:gd name="connsiteY813" fmla="*/ 5625193 h 6510067"/>
              <a:gd name="connsiteX814" fmla="*/ 2956861 w 11534150"/>
              <a:gd name="connsiteY814" fmla="*/ 5554690 h 6510067"/>
              <a:gd name="connsiteX815" fmla="*/ 8572638 w 11534150"/>
              <a:gd name="connsiteY815" fmla="*/ 5527428 h 6510067"/>
              <a:gd name="connsiteX816" fmla="*/ 8636802 w 11534150"/>
              <a:gd name="connsiteY816" fmla="*/ 5597931 h 6510067"/>
              <a:gd name="connsiteX817" fmla="*/ 8597613 w 11534150"/>
              <a:gd name="connsiteY817" fmla="*/ 5662893 h 6510067"/>
              <a:gd name="connsiteX818" fmla="*/ 8586620 w 11534150"/>
              <a:gd name="connsiteY818" fmla="*/ 5665332 h 6510067"/>
              <a:gd name="connsiteX819" fmla="*/ 8588702 w 11534150"/>
              <a:gd name="connsiteY819" fmla="*/ 5673271 h 6510067"/>
              <a:gd name="connsiteX820" fmla="*/ 8598655 w 11534150"/>
              <a:gd name="connsiteY820" fmla="*/ 5675186 h 6510067"/>
              <a:gd name="connsiteX821" fmla="*/ 8615795 w 11534150"/>
              <a:gd name="connsiteY821" fmla="*/ 5693201 h 6510067"/>
              <a:gd name="connsiteX822" fmla="*/ 8615979 w 11534150"/>
              <a:gd name="connsiteY822" fmla="*/ 5694366 h 6510067"/>
              <a:gd name="connsiteX823" fmla="*/ 8651504 w 11534150"/>
              <a:gd name="connsiteY823" fmla="*/ 5820714 h 6510067"/>
              <a:gd name="connsiteX824" fmla="*/ 8643096 w 11534150"/>
              <a:gd name="connsiteY824" fmla="*/ 5834592 h 6510067"/>
              <a:gd name="connsiteX825" fmla="*/ 8643096 w 11534150"/>
              <a:gd name="connsiteY825" fmla="*/ 5834593 h 6510067"/>
              <a:gd name="connsiteX826" fmla="*/ 8628533 w 11534150"/>
              <a:gd name="connsiteY826" fmla="*/ 5826580 h 6510067"/>
              <a:gd name="connsiteX827" fmla="*/ 8617156 w 11534150"/>
              <a:gd name="connsiteY827" fmla="*/ 5786117 h 6510067"/>
              <a:gd name="connsiteX828" fmla="*/ 8617156 w 11534150"/>
              <a:gd name="connsiteY828" fmla="*/ 5799097 h 6510067"/>
              <a:gd name="connsiteX829" fmla="*/ 8614776 w 11534150"/>
              <a:gd name="connsiteY829" fmla="*/ 5810334 h 6510067"/>
              <a:gd name="connsiteX830" fmla="*/ 8614035 w 11534150"/>
              <a:gd name="connsiteY830" fmla="*/ 5811381 h 6510067"/>
              <a:gd name="connsiteX831" fmla="*/ 8603375 w 11534150"/>
              <a:gd name="connsiteY831" fmla="*/ 5934308 h 6510067"/>
              <a:gd name="connsiteX832" fmla="*/ 8579457 w 11534150"/>
              <a:gd name="connsiteY832" fmla="*/ 5934308 h 6510067"/>
              <a:gd name="connsiteX833" fmla="*/ 8572638 w 11534150"/>
              <a:gd name="connsiteY833" fmla="*/ 5855679 h 6510067"/>
              <a:gd name="connsiteX834" fmla="*/ 8565819 w 11534150"/>
              <a:gd name="connsiteY834" fmla="*/ 5934308 h 6510067"/>
              <a:gd name="connsiteX835" fmla="*/ 8541901 w 11534150"/>
              <a:gd name="connsiteY835" fmla="*/ 5934308 h 6510067"/>
              <a:gd name="connsiteX836" fmla="*/ 8531241 w 11534150"/>
              <a:gd name="connsiteY836" fmla="*/ 5811381 h 6510067"/>
              <a:gd name="connsiteX837" fmla="*/ 8530500 w 11534150"/>
              <a:gd name="connsiteY837" fmla="*/ 5810334 h 6510067"/>
              <a:gd name="connsiteX838" fmla="*/ 8528119 w 11534150"/>
              <a:gd name="connsiteY838" fmla="*/ 5799097 h 6510067"/>
              <a:gd name="connsiteX839" fmla="*/ 8528119 w 11534150"/>
              <a:gd name="connsiteY839" fmla="*/ 5785520 h 6510067"/>
              <a:gd name="connsiteX840" fmla="*/ 8516717 w 11534150"/>
              <a:gd name="connsiteY840" fmla="*/ 5826073 h 6510067"/>
              <a:gd name="connsiteX841" fmla="*/ 8502154 w 11534150"/>
              <a:gd name="connsiteY841" fmla="*/ 5834086 h 6510067"/>
              <a:gd name="connsiteX842" fmla="*/ 8493746 w 11534150"/>
              <a:gd name="connsiteY842" fmla="*/ 5820207 h 6510067"/>
              <a:gd name="connsiteX843" fmla="*/ 8529654 w 11534150"/>
              <a:gd name="connsiteY843" fmla="*/ 5692498 h 6510067"/>
              <a:gd name="connsiteX844" fmla="*/ 8531754 w 11534150"/>
              <a:gd name="connsiteY844" fmla="*/ 5688468 h 6510067"/>
              <a:gd name="connsiteX845" fmla="*/ 8531951 w 11534150"/>
              <a:gd name="connsiteY845" fmla="*/ 5688305 h 6510067"/>
              <a:gd name="connsiteX846" fmla="*/ 8533293 w 11534150"/>
              <a:gd name="connsiteY846" fmla="*/ 5685645 h 6510067"/>
              <a:gd name="connsiteX847" fmla="*/ 8546621 w 11534150"/>
              <a:gd name="connsiteY847" fmla="*/ 5675186 h 6510067"/>
              <a:gd name="connsiteX848" fmla="*/ 8556573 w 11534150"/>
              <a:gd name="connsiteY848" fmla="*/ 5673271 h 6510067"/>
              <a:gd name="connsiteX849" fmla="*/ 8558656 w 11534150"/>
              <a:gd name="connsiteY849" fmla="*/ 5665332 h 6510067"/>
              <a:gd name="connsiteX850" fmla="*/ 8547662 w 11534150"/>
              <a:gd name="connsiteY850" fmla="*/ 5662893 h 6510067"/>
              <a:gd name="connsiteX851" fmla="*/ 8508474 w 11534150"/>
              <a:gd name="connsiteY851" fmla="*/ 5597931 h 6510067"/>
              <a:gd name="connsiteX852" fmla="*/ 8572638 w 11534150"/>
              <a:gd name="connsiteY852" fmla="*/ 5527428 h 6510067"/>
              <a:gd name="connsiteX853" fmla="*/ 5837326 w 11534150"/>
              <a:gd name="connsiteY853" fmla="*/ 5525276 h 6510067"/>
              <a:gd name="connsiteX854" fmla="*/ 5901490 w 11534150"/>
              <a:gd name="connsiteY854" fmla="*/ 5595779 h 6510067"/>
              <a:gd name="connsiteX855" fmla="*/ 5862302 w 11534150"/>
              <a:gd name="connsiteY855" fmla="*/ 5660741 h 6510067"/>
              <a:gd name="connsiteX856" fmla="*/ 5851308 w 11534150"/>
              <a:gd name="connsiteY856" fmla="*/ 5663180 h 6510067"/>
              <a:gd name="connsiteX857" fmla="*/ 5853391 w 11534150"/>
              <a:gd name="connsiteY857" fmla="*/ 5671119 h 6510067"/>
              <a:gd name="connsiteX858" fmla="*/ 5863343 w 11534150"/>
              <a:gd name="connsiteY858" fmla="*/ 5673034 h 6510067"/>
              <a:gd name="connsiteX859" fmla="*/ 5880483 w 11534150"/>
              <a:gd name="connsiteY859" fmla="*/ 5691049 h 6510067"/>
              <a:gd name="connsiteX860" fmla="*/ 5880668 w 11534150"/>
              <a:gd name="connsiteY860" fmla="*/ 5692214 h 6510067"/>
              <a:gd name="connsiteX861" fmla="*/ 5916192 w 11534150"/>
              <a:gd name="connsiteY861" fmla="*/ 5818562 h 6510067"/>
              <a:gd name="connsiteX862" fmla="*/ 5907784 w 11534150"/>
              <a:gd name="connsiteY862" fmla="*/ 5832440 h 6510067"/>
              <a:gd name="connsiteX863" fmla="*/ 5907784 w 11534150"/>
              <a:gd name="connsiteY863" fmla="*/ 5832441 h 6510067"/>
              <a:gd name="connsiteX864" fmla="*/ 5893221 w 11534150"/>
              <a:gd name="connsiteY864" fmla="*/ 5824428 h 6510067"/>
              <a:gd name="connsiteX865" fmla="*/ 5881845 w 11534150"/>
              <a:gd name="connsiteY865" fmla="*/ 5783965 h 6510067"/>
              <a:gd name="connsiteX866" fmla="*/ 5881845 w 11534150"/>
              <a:gd name="connsiteY866" fmla="*/ 5796945 h 6510067"/>
              <a:gd name="connsiteX867" fmla="*/ 5879464 w 11534150"/>
              <a:gd name="connsiteY867" fmla="*/ 5808182 h 6510067"/>
              <a:gd name="connsiteX868" fmla="*/ 5878723 w 11534150"/>
              <a:gd name="connsiteY868" fmla="*/ 5809229 h 6510067"/>
              <a:gd name="connsiteX869" fmla="*/ 5868063 w 11534150"/>
              <a:gd name="connsiteY869" fmla="*/ 5932156 h 6510067"/>
              <a:gd name="connsiteX870" fmla="*/ 5844145 w 11534150"/>
              <a:gd name="connsiteY870" fmla="*/ 5932156 h 6510067"/>
              <a:gd name="connsiteX871" fmla="*/ 5837326 w 11534150"/>
              <a:gd name="connsiteY871" fmla="*/ 5853527 h 6510067"/>
              <a:gd name="connsiteX872" fmla="*/ 5830507 w 11534150"/>
              <a:gd name="connsiteY872" fmla="*/ 5932156 h 6510067"/>
              <a:gd name="connsiteX873" fmla="*/ 5806589 w 11534150"/>
              <a:gd name="connsiteY873" fmla="*/ 5932156 h 6510067"/>
              <a:gd name="connsiteX874" fmla="*/ 5795929 w 11534150"/>
              <a:gd name="connsiteY874" fmla="*/ 5809229 h 6510067"/>
              <a:gd name="connsiteX875" fmla="*/ 5795188 w 11534150"/>
              <a:gd name="connsiteY875" fmla="*/ 5808182 h 6510067"/>
              <a:gd name="connsiteX876" fmla="*/ 5792808 w 11534150"/>
              <a:gd name="connsiteY876" fmla="*/ 5796945 h 6510067"/>
              <a:gd name="connsiteX877" fmla="*/ 5792808 w 11534150"/>
              <a:gd name="connsiteY877" fmla="*/ 5783368 h 6510067"/>
              <a:gd name="connsiteX878" fmla="*/ 5781406 w 11534150"/>
              <a:gd name="connsiteY878" fmla="*/ 5823921 h 6510067"/>
              <a:gd name="connsiteX879" fmla="*/ 5775866 w 11534150"/>
              <a:gd name="connsiteY879" fmla="*/ 5830802 h 6510067"/>
              <a:gd name="connsiteX880" fmla="*/ 5766842 w 11534150"/>
              <a:gd name="connsiteY880" fmla="*/ 5831934 h 6510067"/>
              <a:gd name="connsiteX881" fmla="*/ 5758435 w 11534150"/>
              <a:gd name="connsiteY881" fmla="*/ 5818055 h 6510067"/>
              <a:gd name="connsiteX882" fmla="*/ 5794344 w 11534150"/>
              <a:gd name="connsiteY882" fmla="*/ 5690346 h 6510067"/>
              <a:gd name="connsiteX883" fmla="*/ 5796442 w 11534150"/>
              <a:gd name="connsiteY883" fmla="*/ 5686316 h 6510067"/>
              <a:gd name="connsiteX884" fmla="*/ 5796639 w 11534150"/>
              <a:gd name="connsiteY884" fmla="*/ 5686153 h 6510067"/>
              <a:gd name="connsiteX885" fmla="*/ 5797981 w 11534150"/>
              <a:gd name="connsiteY885" fmla="*/ 5683493 h 6510067"/>
              <a:gd name="connsiteX886" fmla="*/ 5811309 w 11534150"/>
              <a:gd name="connsiteY886" fmla="*/ 5673034 h 6510067"/>
              <a:gd name="connsiteX887" fmla="*/ 5821262 w 11534150"/>
              <a:gd name="connsiteY887" fmla="*/ 5671119 h 6510067"/>
              <a:gd name="connsiteX888" fmla="*/ 5823344 w 11534150"/>
              <a:gd name="connsiteY888" fmla="*/ 5663180 h 6510067"/>
              <a:gd name="connsiteX889" fmla="*/ 5812350 w 11534150"/>
              <a:gd name="connsiteY889" fmla="*/ 5660741 h 6510067"/>
              <a:gd name="connsiteX890" fmla="*/ 5773162 w 11534150"/>
              <a:gd name="connsiteY890" fmla="*/ 5595779 h 6510067"/>
              <a:gd name="connsiteX891" fmla="*/ 5837326 w 11534150"/>
              <a:gd name="connsiteY891" fmla="*/ 5525276 h 6510067"/>
              <a:gd name="connsiteX892" fmla="*/ 9702699 w 11534150"/>
              <a:gd name="connsiteY892" fmla="*/ 5511556 h 6510067"/>
              <a:gd name="connsiteX893" fmla="*/ 9766863 w 11534150"/>
              <a:gd name="connsiteY893" fmla="*/ 5582059 h 6510067"/>
              <a:gd name="connsiteX894" fmla="*/ 9727674 w 11534150"/>
              <a:gd name="connsiteY894" fmla="*/ 5647021 h 6510067"/>
              <a:gd name="connsiteX895" fmla="*/ 9716681 w 11534150"/>
              <a:gd name="connsiteY895" fmla="*/ 5649460 h 6510067"/>
              <a:gd name="connsiteX896" fmla="*/ 9718763 w 11534150"/>
              <a:gd name="connsiteY896" fmla="*/ 5657399 h 6510067"/>
              <a:gd name="connsiteX897" fmla="*/ 9728716 w 11534150"/>
              <a:gd name="connsiteY897" fmla="*/ 5659314 h 6510067"/>
              <a:gd name="connsiteX898" fmla="*/ 9745856 w 11534150"/>
              <a:gd name="connsiteY898" fmla="*/ 5677329 h 6510067"/>
              <a:gd name="connsiteX899" fmla="*/ 9746040 w 11534150"/>
              <a:gd name="connsiteY899" fmla="*/ 5678494 h 6510067"/>
              <a:gd name="connsiteX900" fmla="*/ 9781565 w 11534150"/>
              <a:gd name="connsiteY900" fmla="*/ 5804842 h 6510067"/>
              <a:gd name="connsiteX901" fmla="*/ 9773157 w 11534150"/>
              <a:gd name="connsiteY901" fmla="*/ 5818720 h 6510067"/>
              <a:gd name="connsiteX902" fmla="*/ 9773157 w 11534150"/>
              <a:gd name="connsiteY902" fmla="*/ 5818721 h 6510067"/>
              <a:gd name="connsiteX903" fmla="*/ 9758594 w 11534150"/>
              <a:gd name="connsiteY903" fmla="*/ 5810708 h 6510067"/>
              <a:gd name="connsiteX904" fmla="*/ 9747217 w 11534150"/>
              <a:gd name="connsiteY904" fmla="*/ 5770245 h 6510067"/>
              <a:gd name="connsiteX905" fmla="*/ 9747217 w 11534150"/>
              <a:gd name="connsiteY905" fmla="*/ 5783225 h 6510067"/>
              <a:gd name="connsiteX906" fmla="*/ 9744837 w 11534150"/>
              <a:gd name="connsiteY906" fmla="*/ 5794462 h 6510067"/>
              <a:gd name="connsiteX907" fmla="*/ 9744096 w 11534150"/>
              <a:gd name="connsiteY907" fmla="*/ 5795509 h 6510067"/>
              <a:gd name="connsiteX908" fmla="*/ 9733436 w 11534150"/>
              <a:gd name="connsiteY908" fmla="*/ 5918436 h 6510067"/>
              <a:gd name="connsiteX909" fmla="*/ 9709518 w 11534150"/>
              <a:gd name="connsiteY909" fmla="*/ 5918436 h 6510067"/>
              <a:gd name="connsiteX910" fmla="*/ 9702699 w 11534150"/>
              <a:gd name="connsiteY910" fmla="*/ 5839807 h 6510067"/>
              <a:gd name="connsiteX911" fmla="*/ 9695880 w 11534150"/>
              <a:gd name="connsiteY911" fmla="*/ 5918436 h 6510067"/>
              <a:gd name="connsiteX912" fmla="*/ 9671962 w 11534150"/>
              <a:gd name="connsiteY912" fmla="*/ 5918436 h 6510067"/>
              <a:gd name="connsiteX913" fmla="*/ 9661302 w 11534150"/>
              <a:gd name="connsiteY913" fmla="*/ 5795509 h 6510067"/>
              <a:gd name="connsiteX914" fmla="*/ 9660561 w 11534150"/>
              <a:gd name="connsiteY914" fmla="*/ 5794462 h 6510067"/>
              <a:gd name="connsiteX915" fmla="*/ 9658180 w 11534150"/>
              <a:gd name="connsiteY915" fmla="*/ 5783225 h 6510067"/>
              <a:gd name="connsiteX916" fmla="*/ 9658180 w 11534150"/>
              <a:gd name="connsiteY916" fmla="*/ 5769648 h 6510067"/>
              <a:gd name="connsiteX917" fmla="*/ 9646778 w 11534150"/>
              <a:gd name="connsiteY917" fmla="*/ 5810201 h 6510067"/>
              <a:gd name="connsiteX918" fmla="*/ 9632215 w 11534150"/>
              <a:gd name="connsiteY918" fmla="*/ 5818214 h 6510067"/>
              <a:gd name="connsiteX919" fmla="*/ 9623807 w 11534150"/>
              <a:gd name="connsiteY919" fmla="*/ 5804335 h 6510067"/>
              <a:gd name="connsiteX920" fmla="*/ 9659715 w 11534150"/>
              <a:gd name="connsiteY920" fmla="*/ 5676626 h 6510067"/>
              <a:gd name="connsiteX921" fmla="*/ 9661815 w 11534150"/>
              <a:gd name="connsiteY921" fmla="*/ 5672596 h 6510067"/>
              <a:gd name="connsiteX922" fmla="*/ 9662012 w 11534150"/>
              <a:gd name="connsiteY922" fmla="*/ 5672433 h 6510067"/>
              <a:gd name="connsiteX923" fmla="*/ 9663354 w 11534150"/>
              <a:gd name="connsiteY923" fmla="*/ 5669773 h 6510067"/>
              <a:gd name="connsiteX924" fmla="*/ 9676682 w 11534150"/>
              <a:gd name="connsiteY924" fmla="*/ 5659314 h 6510067"/>
              <a:gd name="connsiteX925" fmla="*/ 9686634 w 11534150"/>
              <a:gd name="connsiteY925" fmla="*/ 5657399 h 6510067"/>
              <a:gd name="connsiteX926" fmla="*/ 9688717 w 11534150"/>
              <a:gd name="connsiteY926" fmla="*/ 5649460 h 6510067"/>
              <a:gd name="connsiteX927" fmla="*/ 9677723 w 11534150"/>
              <a:gd name="connsiteY927" fmla="*/ 5647021 h 6510067"/>
              <a:gd name="connsiteX928" fmla="*/ 9638535 w 11534150"/>
              <a:gd name="connsiteY928" fmla="*/ 5582059 h 6510067"/>
              <a:gd name="connsiteX929" fmla="*/ 9702699 w 11534150"/>
              <a:gd name="connsiteY929" fmla="*/ 5511556 h 6510067"/>
              <a:gd name="connsiteX930" fmla="*/ 778481 w 11534150"/>
              <a:gd name="connsiteY930" fmla="*/ 5405343 h 6510067"/>
              <a:gd name="connsiteX931" fmla="*/ 842646 w 11534150"/>
              <a:gd name="connsiteY931" fmla="*/ 5475846 h 6510067"/>
              <a:gd name="connsiteX932" fmla="*/ 803457 w 11534150"/>
              <a:gd name="connsiteY932" fmla="*/ 5540808 h 6510067"/>
              <a:gd name="connsiteX933" fmla="*/ 792464 w 11534150"/>
              <a:gd name="connsiteY933" fmla="*/ 5543247 h 6510067"/>
              <a:gd name="connsiteX934" fmla="*/ 794546 w 11534150"/>
              <a:gd name="connsiteY934" fmla="*/ 5551186 h 6510067"/>
              <a:gd name="connsiteX935" fmla="*/ 804498 w 11534150"/>
              <a:gd name="connsiteY935" fmla="*/ 5553101 h 6510067"/>
              <a:gd name="connsiteX936" fmla="*/ 821638 w 11534150"/>
              <a:gd name="connsiteY936" fmla="*/ 5571116 h 6510067"/>
              <a:gd name="connsiteX937" fmla="*/ 821823 w 11534150"/>
              <a:gd name="connsiteY937" fmla="*/ 5572281 h 6510067"/>
              <a:gd name="connsiteX938" fmla="*/ 857348 w 11534150"/>
              <a:gd name="connsiteY938" fmla="*/ 5698629 h 6510067"/>
              <a:gd name="connsiteX939" fmla="*/ 848940 w 11534150"/>
              <a:gd name="connsiteY939" fmla="*/ 5712507 h 6510067"/>
              <a:gd name="connsiteX940" fmla="*/ 848940 w 11534150"/>
              <a:gd name="connsiteY940" fmla="*/ 5712508 h 6510067"/>
              <a:gd name="connsiteX941" fmla="*/ 834377 w 11534150"/>
              <a:gd name="connsiteY941" fmla="*/ 5704495 h 6510067"/>
              <a:gd name="connsiteX942" fmla="*/ 823000 w 11534150"/>
              <a:gd name="connsiteY942" fmla="*/ 5664032 h 6510067"/>
              <a:gd name="connsiteX943" fmla="*/ 823000 w 11534150"/>
              <a:gd name="connsiteY943" fmla="*/ 5677012 h 6510067"/>
              <a:gd name="connsiteX944" fmla="*/ 820619 w 11534150"/>
              <a:gd name="connsiteY944" fmla="*/ 5688249 h 6510067"/>
              <a:gd name="connsiteX945" fmla="*/ 819878 w 11534150"/>
              <a:gd name="connsiteY945" fmla="*/ 5689296 h 6510067"/>
              <a:gd name="connsiteX946" fmla="*/ 809219 w 11534150"/>
              <a:gd name="connsiteY946" fmla="*/ 5812223 h 6510067"/>
              <a:gd name="connsiteX947" fmla="*/ 785300 w 11534150"/>
              <a:gd name="connsiteY947" fmla="*/ 5812223 h 6510067"/>
              <a:gd name="connsiteX948" fmla="*/ 778481 w 11534150"/>
              <a:gd name="connsiteY948" fmla="*/ 5733594 h 6510067"/>
              <a:gd name="connsiteX949" fmla="*/ 771663 w 11534150"/>
              <a:gd name="connsiteY949" fmla="*/ 5812223 h 6510067"/>
              <a:gd name="connsiteX950" fmla="*/ 747744 w 11534150"/>
              <a:gd name="connsiteY950" fmla="*/ 5812223 h 6510067"/>
              <a:gd name="connsiteX951" fmla="*/ 737084 w 11534150"/>
              <a:gd name="connsiteY951" fmla="*/ 5689296 h 6510067"/>
              <a:gd name="connsiteX952" fmla="*/ 736343 w 11534150"/>
              <a:gd name="connsiteY952" fmla="*/ 5688249 h 6510067"/>
              <a:gd name="connsiteX953" fmla="*/ 733963 w 11534150"/>
              <a:gd name="connsiteY953" fmla="*/ 5677012 h 6510067"/>
              <a:gd name="connsiteX954" fmla="*/ 733963 w 11534150"/>
              <a:gd name="connsiteY954" fmla="*/ 5663435 h 6510067"/>
              <a:gd name="connsiteX955" fmla="*/ 722561 w 11534150"/>
              <a:gd name="connsiteY955" fmla="*/ 5703988 h 6510067"/>
              <a:gd name="connsiteX956" fmla="*/ 717020 w 11534150"/>
              <a:gd name="connsiteY956" fmla="*/ 5710869 h 6510067"/>
              <a:gd name="connsiteX957" fmla="*/ 707998 w 11534150"/>
              <a:gd name="connsiteY957" fmla="*/ 5712001 h 6510067"/>
              <a:gd name="connsiteX958" fmla="*/ 699590 w 11534150"/>
              <a:gd name="connsiteY958" fmla="*/ 5698122 h 6510067"/>
              <a:gd name="connsiteX959" fmla="*/ 735497 w 11534150"/>
              <a:gd name="connsiteY959" fmla="*/ 5570413 h 6510067"/>
              <a:gd name="connsiteX960" fmla="*/ 737598 w 11534150"/>
              <a:gd name="connsiteY960" fmla="*/ 5566383 h 6510067"/>
              <a:gd name="connsiteX961" fmla="*/ 737795 w 11534150"/>
              <a:gd name="connsiteY961" fmla="*/ 5566220 h 6510067"/>
              <a:gd name="connsiteX962" fmla="*/ 739136 w 11534150"/>
              <a:gd name="connsiteY962" fmla="*/ 5563560 h 6510067"/>
              <a:gd name="connsiteX963" fmla="*/ 752465 w 11534150"/>
              <a:gd name="connsiteY963" fmla="*/ 5553101 h 6510067"/>
              <a:gd name="connsiteX964" fmla="*/ 762417 w 11534150"/>
              <a:gd name="connsiteY964" fmla="*/ 5551186 h 6510067"/>
              <a:gd name="connsiteX965" fmla="*/ 764500 w 11534150"/>
              <a:gd name="connsiteY965" fmla="*/ 5543247 h 6510067"/>
              <a:gd name="connsiteX966" fmla="*/ 753506 w 11534150"/>
              <a:gd name="connsiteY966" fmla="*/ 5540808 h 6510067"/>
              <a:gd name="connsiteX967" fmla="*/ 714317 w 11534150"/>
              <a:gd name="connsiteY967" fmla="*/ 5475846 h 6510067"/>
              <a:gd name="connsiteX968" fmla="*/ 778481 w 11534150"/>
              <a:gd name="connsiteY968" fmla="*/ 5405343 h 6510067"/>
              <a:gd name="connsiteX969" fmla="*/ 10548086 w 11534150"/>
              <a:gd name="connsiteY969" fmla="*/ 5390787 h 6510067"/>
              <a:gd name="connsiteX970" fmla="*/ 10612250 w 11534150"/>
              <a:gd name="connsiteY970" fmla="*/ 5461290 h 6510067"/>
              <a:gd name="connsiteX971" fmla="*/ 10573061 w 11534150"/>
              <a:gd name="connsiteY971" fmla="*/ 5526252 h 6510067"/>
              <a:gd name="connsiteX972" fmla="*/ 10562068 w 11534150"/>
              <a:gd name="connsiteY972" fmla="*/ 5528691 h 6510067"/>
              <a:gd name="connsiteX973" fmla="*/ 10564150 w 11534150"/>
              <a:gd name="connsiteY973" fmla="*/ 5536630 h 6510067"/>
              <a:gd name="connsiteX974" fmla="*/ 10574103 w 11534150"/>
              <a:gd name="connsiteY974" fmla="*/ 5538545 h 6510067"/>
              <a:gd name="connsiteX975" fmla="*/ 10591243 w 11534150"/>
              <a:gd name="connsiteY975" fmla="*/ 5556560 h 6510067"/>
              <a:gd name="connsiteX976" fmla="*/ 10591427 w 11534150"/>
              <a:gd name="connsiteY976" fmla="*/ 5557725 h 6510067"/>
              <a:gd name="connsiteX977" fmla="*/ 10626952 w 11534150"/>
              <a:gd name="connsiteY977" fmla="*/ 5684073 h 6510067"/>
              <a:gd name="connsiteX978" fmla="*/ 10618544 w 11534150"/>
              <a:gd name="connsiteY978" fmla="*/ 5697951 h 6510067"/>
              <a:gd name="connsiteX979" fmla="*/ 10618544 w 11534150"/>
              <a:gd name="connsiteY979" fmla="*/ 5697952 h 6510067"/>
              <a:gd name="connsiteX980" fmla="*/ 10603981 w 11534150"/>
              <a:gd name="connsiteY980" fmla="*/ 5689939 h 6510067"/>
              <a:gd name="connsiteX981" fmla="*/ 10592604 w 11534150"/>
              <a:gd name="connsiteY981" fmla="*/ 5649476 h 6510067"/>
              <a:gd name="connsiteX982" fmla="*/ 10592604 w 11534150"/>
              <a:gd name="connsiteY982" fmla="*/ 5662456 h 6510067"/>
              <a:gd name="connsiteX983" fmla="*/ 10590224 w 11534150"/>
              <a:gd name="connsiteY983" fmla="*/ 5673693 h 6510067"/>
              <a:gd name="connsiteX984" fmla="*/ 10589483 w 11534150"/>
              <a:gd name="connsiteY984" fmla="*/ 5674740 h 6510067"/>
              <a:gd name="connsiteX985" fmla="*/ 10578823 w 11534150"/>
              <a:gd name="connsiteY985" fmla="*/ 5797667 h 6510067"/>
              <a:gd name="connsiteX986" fmla="*/ 10554905 w 11534150"/>
              <a:gd name="connsiteY986" fmla="*/ 5797667 h 6510067"/>
              <a:gd name="connsiteX987" fmla="*/ 10548086 w 11534150"/>
              <a:gd name="connsiteY987" fmla="*/ 5719038 h 6510067"/>
              <a:gd name="connsiteX988" fmla="*/ 10541267 w 11534150"/>
              <a:gd name="connsiteY988" fmla="*/ 5797667 h 6510067"/>
              <a:gd name="connsiteX989" fmla="*/ 10517349 w 11534150"/>
              <a:gd name="connsiteY989" fmla="*/ 5797667 h 6510067"/>
              <a:gd name="connsiteX990" fmla="*/ 10506689 w 11534150"/>
              <a:gd name="connsiteY990" fmla="*/ 5674740 h 6510067"/>
              <a:gd name="connsiteX991" fmla="*/ 10505948 w 11534150"/>
              <a:gd name="connsiteY991" fmla="*/ 5673693 h 6510067"/>
              <a:gd name="connsiteX992" fmla="*/ 10503567 w 11534150"/>
              <a:gd name="connsiteY992" fmla="*/ 5662456 h 6510067"/>
              <a:gd name="connsiteX993" fmla="*/ 10503567 w 11534150"/>
              <a:gd name="connsiteY993" fmla="*/ 5648879 h 6510067"/>
              <a:gd name="connsiteX994" fmla="*/ 10492165 w 11534150"/>
              <a:gd name="connsiteY994" fmla="*/ 5689432 h 6510067"/>
              <a:gd name="connsiteX995" fmla="*/ 10477602 w 11534150"/>
              <a:gd name="connsiteY995" fmla="*/ 5697445 h 6510067"/>
              <a:gd name="connsiteX996" fmla="*/ 10469194 w 11534150"/>
              <a:gd name="connsiteY996" fmla="*/ 5683566 h 6510067"/>
              <a:gd name="connsiteX997" fmla="*/ 10505102 w 11534150"/>
              <a:gd name="connsiteY997" fmla="*/ 5555857 h 6510067"/>
              <a:gd name="connsiteX998" fmla="*/ 10507202 w 11534150"/>
              <a:gd name="connsiteY998" fmla="*/ 5551827 h 6510067"/>
              <a:gd name="connsiteX999" fmla="*/ 10507399 w 11534150"/>
              <a:gd name="connsiteY999" fmla="*/ 5551664 h 6510067"/>
              <a:gd name="connsiteX1000" fmla="*/ 10508741 w 11534150"/>
              <a:gd name="connsiteY1000" fmla="*/ 5549004 h 6510067"/>
              <a:gd name="connsiteX1001" fmla="*/ 10522069 w 11534150"/>
              <a:gd name="connsiteY1001" fmla="*/ 5538545 h 6510067"/>
              <a:gd name="connsiteX1002" fmla="*/ 10532021 w 11534150"/>
              <a:gd name="connsiteY1002" fmla="*/ 5536630 h 6510067"/>
              <a:gd name="connsiteX1003" fmla="*/ 10534104 w 11534150"/>
              <a:gd name="connsiteY1003" fmla="*/ 5528691 h 6510067"/>
              <a:gd name="connsiteX1004" fmla="*/ 10523110 w 11534150"/>
              <a:gd name="connsiteY1004" fmla="*/ 5526252 h 6510067"/>
              <a:gd name="connsiteX1005" fmla="*/ 10483922 w 11534150"/>
              <a:gd name="connsiteY1005" fmla="*/ 5461290 h 6510067"/>
              <a:gd name="connsiteX1006" fmla="*/ 10548086 w 11534150"/>
              <a:gd name="connsiteY1006" fmla="*/ 5390787 h 6510067"/>
              <a:gd name="connsiteX1007" fmla="*/ 3553090 w 11534150"/>
              <a:gd name="connsiteY1007" fmla="*/ 5354904 h 6510067"/>
              <a:gd name="connsiteX1008" fmla="*/ 3617254 w 11534150"/>
              <a:gd name="connsiteY1008" fmla="*/ 5425407 h 6510067"/>
              <a:gd name="connsiteX1009" fmla="*/ 3578066 w 11534150"/>
              <a:gd name="connsiteY1009" fmla="*/ 5490369 h 6510067"/>
              <a:gd name="connsiteX1010" fmla="*/ 3567073 w 11534150"/>
              <a:gd name="connsiteY1010" fmla="*/ 5492808 h 6510067"/>
              <a:gd name="connsiteX1011" fmla="*/ 3569155 w 11534150"/>
              <a:gd name="connsiteY1011" fmla="*/ 5500747 h 6510067"/>
              <a:gd name="connsiteX1012" fmla="*/ 3579107 w 11534150"/>
              <a:gd name="connsiteY1012" fmla="*/ 5502662 h 6510067"/>
              <a:gd name="connsiteX1013" fmla="*/ 3596247 w 11534150"/>
              <a:gd name="connsiteY1013" fmla="*/ 5520677 h 6510067"/>
              <a:gd name="connsiteX1014" fmla="*/ 3596433 w 11534150"/>
              <a:gd name="connsiteY1014" fmla="*/ 5521842 h 6510067"/>
              <a:gd name="connsiteX1015" fmla="*/ 3631957 w 11534150"/>
              <a:gd name="connsiteY1015" fmla="*/ 5648190 h 6510067"/>
              <a:gd name="connsiteX1016" fmla="*/ 3623549 w 11534150"/>
              <a:gd name="connsiteY1016" fmla="*/ 5662068 h 6510067"/>
              <a:gd name="connsiteX1017" fmla="*/ 3623549 w 11534150"/>
              <a:gd name="connsiteY1017" fmla="*/ 5662069 h 6510067"/>
              <a:gd name="connsiteX1018" fmla="*/ 3608986 w 11534150"/>
              <a:gd name="connsiteY1018" fmla="*/ 5654056 h 6510067"/>
              <a:gd name="connsiteX1019" fmla="*/ 3597610 w 11534150"/>
              <a:gd name="connsiteY1019" fmla="*/ 5613593 h 6510067"/>
              <a:gd name="connsiteX1020" fmla="*/ 3597610 w 11534150"/>
              <a:gd name="connsiteY1020" fmla="*/ 5626573 h 6510067"/>
              <a:gd name="connsiteX1021" fmla="*/ 3595228 w 11534150"/>
              <a:gd name="connsiteY1021" fmla="*/ 5637810 h 6510067"/>
              <a:gd name="connsiteX1022" fmla="*/ 3594488 w 11534150"/>
              <a:gd name="connsiteY1022" fmla="*/ 5638857 h 6510067"/>
              <a:gd name="connsiteX1023" fmla="*/ 3583827 w 11534150"/>
              <a:gd name="connsiteY1023" fmla="*/ 5761784 h 6510067"/>
              <a:gd name="connsiteX1024" fmla="*/ 3559910 w 11534150"/>
              <a:gd name="connsiteY1024" fmla="*/ 5761784 h 6510067"/>
              <a:gd name="connsiteX1025" fmla="*/ 3553090 w 11534150"/>
              <a:gd name="connsiteY1025" fmla="*/ 5683155 h 6510067"/>
              <a:gd name="connsiteX1026" fmla="*/ 3546272 w 11534150"/>
              <a:gd name="connsiteY1026" fmla="*/ 5761784 h 6510067"/>
              <a:gd name="connsiteX1027" fmla="*/ 3522354 w 11534150"/>
              <a:gd name="connsiteY1027" fmla="*/ 5761784 h 6510067"/>
              <a:gd name="connsiteX1028" fmla="*/ 3511694 w 11534150"/>
              <a:gd name="connsiteY1028" fmla="*/ 5638857 h 6510067"/>
              <a:gd name="connsiteX1029" fmla="*/ 3510952 w 11534150"/>
              <a:gd name="connsiteY1029" fmla="*/ 5637810 h 6510067"/>
              <a:gd name="connsiteX1030" fmla="*/ 3508572 w 11534150"/>
              <a:gd name="connsiteY1030" fmla="*/ 5626573 h 6510067"/>
              <a:gd name="connsiteX1031" fmla="*/ 3508572 w 11534150"/>
              <a:gd name="connsiteY1031" fmla="*/ 5612996 h 6510067"/>
              <a:gd name="connsiteX1032" fmla="*/ 3497170 w 11534150"/>
              <a:gd name="connsiteY1032" fmla="*/ 5653549 h 6510067"/>
              <a:gd name="connsiteX1033" fmla="*/ 3491629 w 11534150"/>
              <a:gd name="connsiteY1033" fmla="*/ 5660430 h 6510067"/>
              <a:gd name="connsiteX1034" fmla="*/ 3482606 w 11534150"/>
              <a:gd name="connsiteY1034" fmla="*/ 5661562 h 6510067"/>
              <a:gd name="connsiteX1035" fmla="*/ 3474198 w 11534150"/>
              <a:gd name="connsiteY1035" fmla="*/ 5647683 h 6510067"/>
              <a:gd name="connsiteX1036" fmla="*/ 3510106 w 11534150"/>
              <a:gd name="connsiteY1036" fmla="*/ 5519974 h 6510067"/>
              <a:gd name="connsiteX1037" fmla="*/ 3512206 w 11534150"/>
              <a:gd name="connsiteY1037" fmla="*/ 5515944 h 6510067"/>
              <a:gd name="connsiteX1038" fmla="*/ 3512404 w 11534150"/>
              <a:gd name="connsiteY1038" fmla="*/ 5515781 h 6510067"/>
              <a:gd name="connsiteX1039" fmla="*/ 3513746 w 11534150"/>
              <a:gd name="connsiteY1039" fmla="*/ 5513121 h 6510067"/>
              <a:gd name="connsiteX1040" fmla="*/ 3527074 w 11534150"/>
              <a:gd name="connsiteY1040" fmla="*/ 5502662 h 6510067"/>
              <a:gd name="connsiteX1041" fmla="*/ 3537026 w 11534150"/>
              <a:gd name="connsiteY1041" fmla="*/ 5500747 h 6510067"/>
              <a:gd name="connsiteX1042" fmla="*/ 3539109 w 11534150"/>
              <a:gd name="connsiteY1042" fmla="*/ 5492808 h 6510067"/>
              <a:gd name="connsiteX1043" fmla="*/ 3528115 w 11534150"/>
              <a:gd name="connsiteY1043" fmla="*/ 5490369 h 6510067"/>
              <a:gd name="connsiteX1044" fmla="*/ 3488927 w 11534150"/>
              <a:gd name="connsiteY1044" fmla="*/ 5425407 h 6510067"/>
              <a:gd name="connsiteX1045" fmla="*/ 3553090 w 11534150"/>
              <a:gd name="connsiteY1045" fmla="*/ 5354904 h 6510067"/>
              <a:gd name="connsiteX1046" fmla="*/ 174624 w 11534150"/>
              <a:gd name="connsiteY1046" fmla="*/ 5354902 h 6510067"/>
              <a:gd name="connsiteX1047" fmla="*/ 238788 w 11534150"/>
              <a:gd name="connsiteY1047" fmla="*/ 5425405 h 6510067"/>
              <a:gd name="connsiteX1048" fmla="*/ 199600 w 11534150"/>
              <a:gd name="connsiteY1048" fmla="*/ 5490367 h 6510067"/>
              <a:gd name="connsiteX1049" fmla="*/ 188606 w 11534150"/>
              <a:gd name="connsiteY1049" fmla="*/ 5492806 h 6510067"/>
              <a:gd name="connsiteX1050" fmla="*/ 190688 w 11534150"/>
              <a:gd name="connsiteY1050" fmla="*/ 5500745 h 6510067"/>
              <a:gd name="connsiteX1051" fmla="*/ 200641 w 11534150"/>
              <a:gd name="connsiteY1051" fmla="*/ 5502660 h 6510067"/>
              <a:gd name="connsiteX1052" fmla="*/ 217781 w 11534150"/>
              <a:gd name="connsiteY1052" fmla="*/ 5520675 h 6510067"/>
              <a:gd name="connsiteX1053" fmla="*/ 217965 w 11534150"/>
              <a:gd name="connsiteY1053" fmla="*/ 5521840 h 6510067"/>
              <a:gd name="connsiteX1054" fmla="*/ 253490 w 11534150"/>
              <a:gd name="connsiteY1054" fmla="*/ 5648188 h 6510067"/>
              <a:gd name="connsiteX1055" fmla="*/ 245082 w 11534150"/>
              <a:gd name="connsiteY1055" fmla="*/ 5662066 h 6510067"/>
              <a:gd name="connsiteX1056" fmla="*/ 245082 w 11534150"/>
              <a:gd name="connsiteY1056" fmla="*/ 5662067 h 6510067"/>
              <a:gd name="connsiteX1057" fmla="*/ 230520 w 11534150"/>
              <a:gd name="connsiteY1057" fmla="*/ 5654054 h 6510067"/>
              <a:gd name="connsiteX1058" fmla="*/ 219143 w 11534150"/>
              <a:gd name="connsiteY1058" fmla="*/ 5613591 h 6510067"/>
              <a:gd name="connsiteX1059" fmla="*/ 219143 w 11534150"/>
              <a:gd name="connsiteY1059" fmla="*/ 5626571 h 6510067"/>
              <a:gd name="connsiteX1060" fmla="*/ 216762 w 11534150"/>
              <a:gd name="connsiteY1060" fmla="*/ 5637808 h 6510067"/>
              <a:gd name="connsiteX1061" fmla="*/ 216021 w 11534150"/>
              <a:gd name="connsiteY1061" fmla="*/ 5638855 h 6510067"/>
              <a:gd name="connsiteX1062" fmla="*/ 205361 w 11534150"/>
              <a:gd name="connsiteY1062" fmla="*/ 5761782 h 6510067"/>
              <a:gd name="connsiteX1063" fmla="*/ 181443 w 11534150"/>
              <a:gd name="connsiteY1063" fmla="*/ 5761782 h 6510067"/>
              <a:gd name="connsiteX1064" fmla="*/ 174624 w 11534150"/>
              <a:gd name="connsiteY1064" fmla="*/ 5683153 h 6510067"/>
              <a:gd name="connsiteX1065" fmla="*/ 167805 w 11534150"/>
              <a:gd name="connsiteY1065" fmla="*/ 5761782 h 6510067"/>
              <a:gd name="connsiteX1066" fmla="*/ 143887 w 11534150"/>
              <a:gd name="connsiteY1066" fmla="*/ 5761782 h 6510067"/>
              <a:gd name="connsiteX1067" fmla="*/ 133227 w 11534150"/>
              <a:gd name="connsiteY1067" fmla="*/ 5638855 h 6510067"/>
              <a:gd name="connsiteX1068" fmla="*/ 132486 w 11534150"/>
              <a:gd name="connsiteY1068" fmla="*/ 5637808 h 6510067"/>
              <a:gd name="connsiteX1069" fmla="*/ 130105 w 11534150"/>
              <a:gd name="connsiteY1069" fmla="*/ 5626571 h 6510067"/>
              <a:gd name="connsiteX1070" fmla="*/ 130105 w 11534150"/>
              <a:gd name="connsiteY1070" fmla="*/ 5612994 h 6510067"/>
              <a:gd name="connsiteX1071" fmla="*/ 118703 w 11534150"/>
              <a:gd name="connsiteY1071" fmla="*/ 5653547 h 6510067"/>
              <a:gd name="connsiteX1072" fmla="*/ 113163 w 11534150"/>
              <a:gd name="connsiteY1072" fmla="*/ 5660428 h 6510067"/>
              <a:gd name="connsiteX1073" fmla="*/ 104140 w 11534150"/>
              <a:gd name="connsiteY1073" fmla="*/ 5661560 h 6510067"/>
              <a:gd name="connsiteX1074" fmla="*/ 95732 w 11534150"/>
              <a:gd name="connsiteY1074" fmla="*/ 5647681 h 6510067"/>
              <a:gd name="connsiteX1075" fmla="*/ 131640 w 11534150"/>
              <a:gd name="connsiteY1075" fmla="*/ 5519972 h 6510067"/>
              <a:gd name="connsiteX1076" fmla="*/ 133740 w 11534150"/>
              <a:gd name="connsiteY1076" fmla="*/ 5515942 h 6510067"/>
              <a:gd name="connsiteX1077" fmla="*/ 133937 w 11534150"/>
              <a:gd name="connsiteY1077" fmla="*/ 5515779 h 6510067"/>
              <a:gd name="connsiteX1078" fmla="*/ 135279 w 11534150"/>
              <a:gd name="connsiteY1078" fmla="*/ 5513119 h 6510067"/>
              <a:gd name="connsiteX1079" fmla="*/ 148607 w 11534150"/>
              <a:gd name="connsiteY1079" fmla="*/ 5502660 h 6510067"/>
              <a:gd name="connsiteX1080" fmla="*/ 158559 w 11534150"/>
              <a:gd name="connsiteY1080" fmla="*/ 5500745 h 6510067"/>
              <a:gd name="connsiteX1081" fmla="*/ 160642 w 11534150"/>
              <a:gd name="connsiteY1081" fmla="*/ 5492806 h 6510067"/>
              <a:gd name="connsiteX1082" fmla="*/ 149649 w 11534150"/>
              <a:gd name="connsiteY1082" fmla="*/ 5490367 h 6510067"/>
              <a:gd name="connsiteX1083" fmla="*/ 110460 w 11534150"/>
              <a:gd name="connsiteY1083" fmla="*/ 5425405 h 6510067"/>
              <a:gd name="connsiteX1084" fmla="*/ 174624 w 11534150"/>
              <a:gd name="connsiteY1084" fmla="*/ 5354902 h 6510067"/>
              <a:gd name="connsiteX1085" fmla="*/ 1921693 w 11534150"/>
              <a:gd name="connsiteY1085" fmla="*/ 5330403 h 6510067"/>
              <a:gd name="connsiteX1086" fmla="*/ 1985860 w 11534150"/>
              <a:gd name="connsiteY1086" fmla="*/ 5400906 h 6510067"/>
              <a:gd name="connsiteX1087" fmla="*/ 1946673 w 11534150"/>
              <a:gd name="connsiteY1087" fmla="*/ 5465868 h 6510067"/>
              <a:gd name="connsiteX1088" fmla="*/ 1935676 w 11534150"/>
              <a:gd name="connsiteY1088" fmla="*/ 5468307 h 6510067"/>
              <a:gd name="connsiteX1089" fmla="*/ 1937759 w 11534150"/>
              <a:gd name="connsiteY1089" fmla="*/ 5476246 h 6510067"/>
              <a:gd name="connsiteX1090" fmla="*/ 1947710 w 11534150"/>
              <a:gd name="connsiteY1090" fmla="*/ 5478161 h 6510067"/>
              <a:gd name="connsiteX1091" fmla="*/ 1964851 w 11534150"/>
              <a:gd name="connsiteY1091" fmla="*/ 5496176 h 6510067"/>
              <a:gd name="connsiteX1092" fmla="*/ 1965038 w 11534150"/>
              <a:gd name="connsiteY1092" fmla="*/ 5497341 h 6510067"/>
              <a:gd name="connsiteX1093" fmla="*/ 2000564 w 11534150"/>
              <a:gd name="connsiteY1093" fmla="*/ 5623689 h 6510067"/>
              <a:gd name="connsiteX1094" fmla="*/ 1992152 w 11534150"/>
              <a:gd name="connsiteY1094" fmla="*/ 5637567 h 6510067"/>
              <a:gd name="connsiteX1095" fmla="*/ 1992154 w 11534150"/>
              <a:gd name="connsiteY1095" fmla="*/ 5637568 h 6510067"/>
              <a:gd name="connsiteX1096" fmla="*/ 1977590 w 11534150"/>
              <a:gd name="connsiteY1096" fmla="*/ 5629555 h 6510067"/>
              <a:gd name="connsiteX1097" fmla="*/ 1966213 w 11534150"/>
              <a:gd name="connsiteY1097" fmla="*/ 5589092 h 6510067"/>
              <a:gd name="connsiteX1098" fmla="*/ 1966213 w 11534150"/>
              <a:gd name="connsiteY1098" fmla="*/ 5602072 h 6510067"/>
              <a:gd name="connsiteX1099" fmla="*/ 1963830 w 11534150"/>
              <a:gd name="connsiteY1099" fmla="*/ 5613309 h 6510067"/>
              <a:gd name="connsiteX1100" fmla="*/ 1963094 w 11534150"/>
              <a:gd name="connsiteY1100" fmla="*/ 5614356 h 6510067"/>
              <a:gd name="connsiteX1101" fmla="*/ 1952432 w 11534150"/>
              <a:gd name="connsiteY1101" fmla="*/ 5737283 h 6510067"/>
              <a:gd name="connsiteX1102" fmla="*/ 1928512 w 11534150"/>
              <a:gd name="connsiteY1102" fmla="*/ 5737283 h 6510067"/>
              <a:gd name="connsiteX1103" fmla="*/ 1921693 w 11534150"/>
              <a:gd name="connsiteY1103" fmla="*/ 5658654 h 6510067"/>
              <a:gd name="connsiteX1104" fmla="*/ 1914876 w 11534150"/>
              <a:gd name="connsiteY1104" fmla="*/ 5737283 h 6510067"/>
              <a:gd name="connsiteX1105" fmla="*/ 1890957 w 11534150"/>
              <a:gd name="connsiteY1105" fmla="*/ 5737283 h 6510067"/>
              <a:gd name="connsiteX1106" fmla="*/ 1880298 w 11534150"/>
              <a:gd name="connsiteY1106" fmla="*/ 5614356 h 6510067"/>
              <a:gd name="connsiteX1107" fmla="*/ 1879557 w 11534150"/>
              <a:gd name="connsiteY1107" fmla="*/ 5613309 h 6510067"/>
              <a:gd name="connsiteX1108" fmla="*/ 1877174 w 11534150"/>
              <a:gd name="connsiteY1108" fmla="*/ 5602072 h 6510067"/>
              <a:gd name="connsiteX1109" fmla="*/ 1877174 w 11534150"/>
              <a:gd name="connsiteY1109" fmla="*/ 5588495 h 6510067"/>
              <a:gd name="connsiteX1110" fmla="*/ 1865775 w 11534150"/>
              <a:gd name="connsiteY1110" fmla="*/ 5629048 h 6510067"/>
              <a:gd name="connsiteX1111" fmla="*/ 1860235 w 11534150"/>
              <a:gd name="connsiteY1111" fmla="*/ 5635929 h 6510067"/>
              <a:gd name="connsiteX1112" fmla="*/ 1851211 w 11534150"/>
              <a:gd name="connsiteY1112" fmla="*/ 5637061 h 6510067"/>
              <a:gd name="connsiteX1113" fmla="*/ 1842804 w 11534150"/>
              <a:gd name="connsiteY1113" fmla="*/ 5623182 h 6510067"/>
              <a:gd name="connsiteX1114" fmla="*/ 1878710 w 11534150"/>
              <a:gd name="connsiteY1114" fmla="*/ 5495473 h 6510067"/>
              <a:gd name="connsiteX1115" fmla="*/ 1880810 w 11534150"/>
              <a:gd name="connsiteY1115" fmla="*/ 5491443 h 6510067"/>
              <a:gd name="connsiteX1116" fmla="*/ 1881008 w 11534150"/>
              <a:gd name="connsiteY1116" fmla="*/ 5491280 h 6510067"/>
              <a:gd name="connsiteX1117" fmla="*/ 1882349 w 11534150"/>
              <a:gd name="connsiteY1117" fmla="*/ 5488620 h 6510067"/>
              <a:gd name="connsiteX1118" fmla="*/ 1895678 w 11534150"/>
              <a:gd name="connsiteY1118" fmla="*/ 5478161 h 6510067"/>
              <a:gd name="connsiteX1119" fmla="*/ 1905630 w 11534150"/>
              <a:gd name="connsiteY1119" fmla="*/ 5476246 h 6510067"/>
              <a:gd name="connsiteX1120" fmla="*/ 1907712 w 11534150"/>
              <a:gd name="connsiteY1120" fmla="*/ 5468307 h 6510067"/>
              <a:gd name="connsiteX1121" fmla="*/ 1896720 w 11534150"/>
              <a:gd name="connsiteY1121" fmla="*/ 5465868 h 6510067"/>
              <a:gd name="connsiteX1122" fmla="*/ 1857532 w 11534150"/>
              <a:gd name="connsiteY1122" fmla="*/ 5400906 h 6510067"/>
              <a:gd name="connsiteX1123" fmla="*/ 1921693 w 11534150"/>
              <a:gd name="connsiteY1123" fmla="*/ 5330403 h 6510067"/>
              <a:gd name="connsiteX1124" fmla="*/ 6571309 w 11534150"/>
              <a:gd name="connsiteY1124" fmla="*/ 5330401 h 6510067"/>
              <a:gd name="connsiteX1125" fmla="*/ 6635473 w 11534150"/>
              <a:gd name="connsiteY1125" fmla="*/ 5400904 h 6510067"/>
              <a:gd name="connsiteX1126" fmla="*/ 6596285 w 11534150"/>
              <a:gd name="connsiteY1126" fmla="*/ 5465866 h 6510067"/>
              <a:gd name="connsiteX1127" fmla="*/ 6585291 w 11534150"/>
              <a:gd name="connsiteY1127" fmla="*/ 5468305 h 6510067"/>
              <a:gd name="connsiteX1128" fmla="*/ 6587374 w 11534150"/>
              <a:gd name="connsiteY1128" fmla="*/ 5476244 h 6510067"/>
              <a:gd name="connsiteX1129" fmla="*/ 6597326 w 11534150"/>
              <a:gd name="connsiteY1129" fmla="*/ 5478159 h 6510067"/>
              <a:gd name="connsiteX1130" fmla="*/ 6614466 w 11534150"/>
              <a:gd name="connsiteY1130" fmla="*/ 5496174 h 6510067"/>
              <a:gd name="connsiteX1131" fmla="*/ 6614651 w 11534150"/>
              <a:gd name="connsiteY1131" fmla="*/ 5497339 h 6510067"/>
              <a:gd name="connsiteX1132" fmla="*/ 6650175 w 11534150"/>
              <a:gd name="connsiteY1132" fmla="*/ 5623687 h 6510067"/>
              <a:gd name="connsiteX1133" fmla="*/ 6641767 w 11534150"/>
              <a:gd name="connsiteY1133" fmla="*/ 5637565 h 6510067"/>
              <a:gd name="connsiteX1134" fmla="*/ 6641767 w 11534150"/>
              <a:gd name="connsiteY1134" fmla="*/ 5637566 h 6510067"/>
              <a:gd name="connsiteX1135" fmla="*/ 6627204 w 11534150"/>
              <a:gd name="connsiteY1135" fmla="*/ 5629553 h 6510067"/>
              <a:gd name="connsiteX1136" fmla="*/ 6615828 w 11534150"/>
              <a:gd name="connsiteY1136" fmla="*/ 5589090 h 6510067"/>
              <a:gd name="connsiteX1137" fmla="*/ 6615828 w 11534150"/>
              <a:gd name="connsiteY1137" fmla="*/ 5602070 h 6510067"/>
              <a:gd name="connsiteX1138" fmla="*/ 6613447 w 11534150"/>
              <a:gd name="connsiteY1138" fmla="*/ 5613307 h 6510067"/>
              <a:gd name="connsiteX1139" fmla="*/ 6612706 w 11534150"/>
              <a:gd name="connsiteY1139" fmla="*/ 5614354 h 6510067"/>
              <a:gd name="connsiteX1140" fmla="*/ 6602046 w 11534150"/>
              <a:gd name="connsiteY1140" fmla="*/ 5737281 h 6510067"/>
              <a:gd name="connsiteX1141" fmla="*/ 6578128 w 11534150"/>
              <a:gd name="connsiteY1141" fmla="*/ 5737281 h 6510067"/>
              <a:gd name="connsiteX1142" fmla="*/ 6571309 w 11534150"/>
              <a:gd name="connsiteY1142" fmla="*/ 5658652 h 6510067"/>
              <a:gd name="connsiteX1143" fmla="*/ 6564490 w 11534150"/>
              <a:gd name="connsiteY1143" fmla="*/ 5737281 h 6510067"/>
              <a:gd name="connsiteX1144" fmla="*/ 6540572 w 11534150"/>
              <a:gd name="connsiteY1144" fmla="*/ 5737281 h 6510067"/>
              <a:gd name="connsiteX1145" fmla="*/ 6529912 w 11534150"/>
              <a:gd name="connsiteY1145" fmla="*/ 5614354 h 6510067"/>
              <a:gd name="connsiteX1146" fmla="*/ 6529171 w 11534150"/>
              <a:gd name="connsiteY1146" fmla="*/ 5613307 h 6510067"/>
              <a:gd name="connsiteX1147" fmla="*/ 6526790 w 11534150"/>
              <a:gd name="connsiteY1147" fmla="*/ 5602070 h 6510067"/>
              <a:gd name="connsiteX1148" fmla="*/ 6526790 w 11534150"/>
              <a:gd name="connsiteY1148" fmla="*/ 5588493 h 6510067"/>
              <a:gd name="connsiteX1149" fmla="*/ 6515388 w 11534150"/>
              <a:gd name="connsiteY1149" fmla="*/ 5629046 h 6510067"/>
              <a:gd name="connsiteX1150" fmla="*/ 6509848 w 11534150"/>
              <a:gd name="connsiteY1150" fmla="*/ 5635927 h 6510067"/>
              <a:gd name="connsiteX1151" fmla="*/ 6500825 w 11534150"/>
              <a:gd name="connsiteY1151" fmla="*/ 5637059 h 6510067"/>
              <a:gd name="connsiteX1152" fmla="*/ 6492417 w 11534150"/>
              <a:gd name="connsiteY1152" fmla="*/ 5623180 h 6510067"/>
              <a:gd name="connsiteX1153" fmla="*/ 6528325 w 11534150"/>
              <a:gd name="connsiteY1153" fmla="*/ 5495471 h 6510067"/>
              <a:gd name="connsiteX1154" fmla="*/ 6530425 w 11534150"/>
              <a:gd name="connsiteY1154" fmla="*/ 5491441 h 6510067"/>
              <a:gd name="connsiteX1155" fmla="*/ 6530622 w 11534150"/>
              <a:gd name="connsiteY1155" fmla="*/ 5491278 h 6510067"/>
              <a:gd name="connsiteX1156" fmla="*/ 6531964 w 11534150"/>
              <a:gd name="connsiteY1156" fmla="*/ 5488618 h 6510067"/>
              <a:gd name="connsiteX1157" fmla="*/ 6545292 w 11534150"/>
              <a:gd name="connsiteY1157" fmla="*/ 5478159 h 6510067"/>
              <a:gd name="connsiteX1158" fmla="*/ 6555245 w 11534150"/>
              <a:gd name="connsiteY1158" fmla="*/ 5476244 h 6510067"/>
              <a:gd name="connsiteX1159" fmla="*/ 6557327 w 11534150"/>
              <a:gd name="connsiteY1159" fmla="*/ 5468305 h 6510067"/>
              <a:gd name="connsiteX1160" fmla="*/ 6546333 w 11534150"/>
              <a:gd name="connsiteY1160" fmla="*/ 5465866 h 6510067"/>
              <a:gd name="connsiteX1161" fmla="*/ 6507145 w 11534150"/>
              <a:gd name="connsiteY1161" fmla="*/ 5400904 h 6510067"/>
              <a:gd name="connsiteX1162" fmla="*/ 6571309 w 11534150"/>
              <a:gd name="connsiteY1162" fmla="*/ 5330401 h 6510067"/>
              <a:gd name="connsiteX1163" fmla="*/ 8093237 w 11534150"/>
              <a:gd name="connsiteY1163" fmla="*/ 5327703 h 6510067"/>
              <a:gd name="connsiteX1164" fmla="*/ 8157401 w 11534150"/>
              <a:gd name="connsiteY1164" fmla="*/ 5398206 h 6510067"/>
              <a:gd name="connsiteX1165" fmla="*/ 8118212 w 11534150"/>
              <a:gd name="connsiteY1165" fmla="*/ 5463168 h 6510067"/>
              <a:gd name="connsiteX1166" fmla="*/ 8107219 w 11534150"/>
              <a:gd name="connsiteY1166" fmla="*/ 5465607 h 6510067"/>
              <a:gd name="connsiteX1167" fmla="*/ 8109301 w 11534150"/>
              <a:gd name="connsiteY1167" fmla="*/ 5473546 h 6510067"/>
              <a:gd name="connsiteX1168" fmla="*/ 8119254 w 11534150"/>
              <a:gd name="connsiteY1168" fmla="*/ 5475461 h 6510067"/>
              <a:gd name="connsiteX1169" fmla="*/ 8136394 w 11534150"/>
              <a:gd name="connsiteY1169" fmla="*/ 5493476 h 6510067"/>
              <a:gd name="connsiteX1170" fmla="*/ 8136578 w 11534150"/>
              <a:gd name="connsiteY1170" fmla="*/ 5494641 h 6510067"/>
              <a:gd name="connsiteX1171" fmla="*/ 8172103 w 11534150"/>
              <a:gd name="connsiteY1171" fmla="*/ 5620989 h 6510067"/>
              <a:gd name="connsiteX1172" fmla="*/ 8163695 w 11534150"/>
              <a:gd name="connsiteY1172" fmla="*/ 5634867 h 6510067"/>
              <a:gd name="connsiteX1173" fmla="*/ 8163695 w 11534150"/>
              <a:gd name="connsiteY1173" fmla="*/ 5634868 h 6510067"/>
              <a:gd name="connsiteX1174" fmla="*/ 8149132 w 11534150"/>
              <a:gd name="connsiteY1174" fmla="*/ 5626855 h 6510067"/>
              <a:gd name="connsiteX1175" fmla="*/ 8137755 w 11534150"/>
              <a:gd name="connsiteY1175" fmla="*/ 5586392 h 6510067"/>
              <a:gd name="connsiteX1176" fmla="*/ 8137755 w 11534150"/>
              <a:gd name="connsiteY1176" fmla="*/ 5599372 h 6510067"/>
              <a:gd name="connsiteX1177" fmla="*/ 8135375 w 11534150"/>
              <a:gd name="connsiteY1177" fmla="*/ 5610609 h 6510067"/>
              <a:gd name="connsiteX1178" fmla="*/ 8134634 w 11534150"/>
              <a:gd name="connsiteY1178" fmla="*/ 5611656 h 6510067"/>
              <a:gd name="connsiteX1179" fmla="*/ 8123974 w 11534150"/>
              <a:gd name="connsiteY1179" fmla="*/ 5734583 h 6510067"/>
              <a:gd name="connsiteX1180" fmla="*/ 8100056 w 11534150"/>
              <a:gd name="connsiteY1180" fmla="*/ 5734583 h 6510067"/>
              <a:gd name="connsiteX1181" fmla="*/ 8093237 w 11534150"/>
              <a:gd name="connsiteY1181" fmla="*/ 5655954 h 6510067"/>
              <a:gd name="connsiteX1182" fmla="*/ 8086418 w 11534150"/>
              <a:gd name="connsiteY1182" fmla="*/ 5734583 h 6510067"/>
              <a:gd name="connsiteX1183" fmla="*/ 8062500 w 11534150"/>
              <a:gd name="connsiteY1183" fmla="*/ 5734583 h 6510067"/>
              <a:gd name="connsiteX1184" fmla="*/ 8051840 w 11534150"/>
              <a:gd name="connsiteY1184" fmla="*/ 5611656 h 6510067"/>
              <a:gd name="connsiteX1185" fmla="*/ 8051099 w 11534150"/>
              <a:gd name="connsiteY1185" fmla="*/ 5610609 h 6510067"/>
              <a:gd name="connsiteX1186" fmla="*/ 8048718 w 11534150"/>
              <a:gd name="connsiteY1186" fmla="*/ 5599372 h 6510067"/>
              <a:gd name="connsiteX1187" fmla="*/ 8048718 w 11534150"/>
              <a:gd name="connsiteY1187" fmla="*/ 5585795 h 6510067"/>
              <a:gd name="connsiteX1188" fmla="*/ 8037316 w 11534150"/>
              <a:gd name="connsiteY1188" fmla="*/ 5626348 h 6510067"/>
              <a:gd name="connsiteX1189" fmla="*/ 8022753 w 11534150"/>
              <a:gd name="connsiteY1189" fmla="*/ 5634361 h 6510067"/>
              <a:gd name="connsiteX1190" fmla="*/ 8014345 w 11534150"/>
              <a:gd name="connsiteY1190" fmla="*/ 5620482 h 6510067"/>
              <a:gd name="connsiteX1191" fmla="*/ 8050253 w 11534150"/>
              <a:gd name="connsiteY1191" fmla="*/ 5492773 h 6510067"/>
              <a:gd name="connsiteX1192" fmla="*/ 8052353 w 11534150"/>
              <a:gd name="connsiteY1192" fmla="*/ 5488743 h 6510067"/>
              <a:gd name="connsiteX1193" fmla="*/ 8052550 w 11534150"/>
              <a:gd name="connsiteY1193" fmla="*/ 5488580 h 6510067"/>
              <a:gd name="connsiteX1194" fmla="*/ 8053892 w 11534150"/>
              <a:gd name="connsiteY1194" fmla="*/ 5485920 h 6510067"/>
              <a:gd name="connsiteX1195" fmla="*/ 8067220 w 11534150"/>
              <a:gd name="connsiteY1195" fmla="*/ 5475461 h 6510067"/>
              <a:gd name="connsiteX1196" fmla="*/ 8077172 w 11534150"/>
              <a:gd name="connsiteY1196" fmla="*/ 5473546 h 6510067"/>
              <a:gd name="connsiteX1197" fmla="*/ 8079255 w 11534150"/>
              <a:gd name="connsiteY1197" fmla="*/ 5465607 h 6510067"/>
              <a:gd name="connsiteX1198" fmla="*/ 8068261 w 11534150"/>
              <a:gd name="connsiteY1198" fmla="*/ 5463168 h 6510067"/>
              <a:gd name="connsiteX1199" fmla="*/ 8029073 w 11534150"/>
              <a:gd name="connsiteY1199" fmla="*/ 5398206 h 6510067"/>
              <a:gd name="connsiteX1200" fmla="*/ 8093237 w 11534150"/>
              <a:gd name="connsiteY1200" fmla="*/ 5327703 h 6510067"/>
              <a:gd name="connsiteX1201" fmla="*/ 2430641 w 11534150"/>
              <a:gd name="connsiteY1201" fmla="*/ 5287272 h 6510067"/>
              <a:gd name="connsiteX1202" fmla="*/ 2494806 w 11534150"/>
              <a:gd name="connsiteY1202" fmla="*/ 5357775 h 6510067"/>
              <a:gd name="connsiteX1203" fmla="*/ 2455617 w 11534150"/>
              <a:gd name="connsiteY1203" fmla="*/ 5422737 h 6510067"/>
              <a:gd name="connsiteX1204" fmla="*/ 2444624 w 11534150"/>
              <a:gd name="connsiteY1204" fmla="*/ 5425176 h 6510067"/>
              <a:gd name="connsiteX1205" fmla="*/ 2446706 w 11534150"/>
              <a:gd name="connsiteY1205" fmla="*/ 5433115 h 6510067"/>
              <a:gd name="connsiteX1206" fmla="*/ 2456659 w 11534150"/>
              <a:gd name="connsiteY1206" fmla="*/ 5435030 h 6510067"/>
              <a:gd name="connsiteX1207" fmla="*/ 2473798 w 11534150"/>
              <a:gd name="connsiteY1207" fmla="*/ 5453045 h 6510067"/>
              <a:gd name="connsiteX1208" fmla="*/ 2473982 w 11534150"/>
              <a:gd name="connsiteY1208" fmla="*/ 5454210 h 6510067"/>
              <a:gd name="connsiteX1209" fmla="*/ 2509508 w 11534150"/>
              <a:gd name="connsiteY1209" fmla="*/ 5580558 h 6510067"/>
              <a:gd name="connsiteX1210" fmla="*/ 2501100 w 11534150"/>
              <a:gd name="connsiteY1210" fmla="*/ 5594436 h 6510067"/>
              <a:gd name="connsiteX1211" fmla="*/ 2501100 w 11534150"/>
              <a:gd name="connsiteY1211" fmla="*/ 5594437 h 6510067"/>
              <a:gd name="connsiteX1212" fmla="*/ 2486536 w 11534150"/>
              <a:gd name="connsiteY1212" fmla="*/ 5586424 h 6510067"/>
              <a:gd name="connsiteX1213" fmla="*/ 2475160 w 11534150"/>
              <a:gd name="connsiteY1213" fmla="*/ 5545961 h 6510067"/>
              <a:gd name="connsiteX1214" fmla="*/ 2475160 w 11534150"/>
              <a:gd name="connsiteY1214" fmla="*/ 5558941 h 6510067"/>
              <a:gd name="connsiteX1215" fmla="*/ 2472779 w 11534150"/>
              <a:gd name="connsiteY1215" fmla="*/ 5570178 h 6510067"/>
              <a:gd name="connsiteX1216" fmla="*/ 2472038 w 11534150"/>
              <a:gd name="connsiteY1216" fmla="*/ 5571225 h 6510067"/>
              <a:gd name="connsiteX1217" fmla="*/ 2461378 w 11534150"/>
              <a:gd name="connsiteY1217" fmla="*/ 5694152 h 6510067"/>
              <a:gd name="connsiteX1218" fmla="*/ 2437461 w 11534150"/>
              <a:gd name="connsiteY1218" fmla="*/ 5694152 h 6510067"/>
              <a:gd name="connsiteX1219" fmla="*/ 2430641 w 11534150"/>
              <a:gd name="connsiteY1219" fmla="*/ 5615523 h 6510067"/>
              <a:gd name="connsiteX1220" fmla="*/ 2423823 w 11534150"/>
              <a:gd name="connsiteY1220" fmla="*/ 5694152 h 6510067"/>
              <a:gd name="connsiteX1221" fmla="*/ 2399904 w 11534150"/>
              <a:gd name="connsiteY1221" fmla="*/ 5694152 h 6510067"/>
              <a:gd name="connsiteX1222" fmla="*/ 2389245 w 11534150"/>
              <a:gd name="connsiteY1222" fmla="*/ 5571225 h 6510067"/>
              <a:gd name="connsiteX1223" fmla="*/ 2388504 w 11534150"/>
              <a:gd name="connsiteY1223" fmla="*/ 5570178 h 6510067"/>
              <a:gd name="connsiteX1224" fmla="*/ 2386121 w 11534150"/>
              <a:gd name="connsiteY1224" fmla="*/ 5558941 h 6510067"/>
              <a:gd name="connsiteX1225" fmla="*/ 2386121 w 11534150"/>
              <a:gd name="connsiteY1225" fmla="*/ 5545364 h 6510067"/>
              <a:gd name="connsiteX1226" fmla="*/ 2374720 w 11534150"/>
              <a:gd name="connsiteY1226" fmla="*/ 5585917 h 6510067"/>
              <a:gd name="connsiteX1227" fmla="*/ 2369180 w 11534150"/>
              <a:gd name="connsiteY1227" fmla="*/ 5592798 h 6510067"/>
              <a:gd name="connsiteX1228" fmla="*/ 2360158 w 11534150"/>
              <a:gd name="connsiteY1228" fmla="*/ 5593930 h 6510067"/>
              <a:gd name="connsiteX1229" fmla="*/ 2351751 w 11534150"/>
              <a:gd name="connsiteY1229" fmla="*/ 5580051 h 6510067"/>
              <a:gd name="connsiteX1230" fmla="*/ 2387658 w 11534150"/>
              <a:gd name="connsiteY1230" fmla="*/ 5452342 h 6510067"/>
              <a:gd name="connsiteX1231" fmla="*/ 2389757 w 11534150"/>
              <a:gd name="connsiteY1231" fmla="*/ 5448312 h 6510067"/>
              <a:gd name="connsiteX1232" fmla="*/ 2389954 w 11534150"/>
              <a:gd name="connsiteY1232" fmla="*/ 5448149 h 6510067"/>
              <a:gd name="connsiteX1233" fmla="*/ 2391298 w 11534150"/>
              <a:gd name="connsiteY1233" fmla="*/ 5445489 h 6510067"/>
              <a:gd name="connsiteX1234" fmla="*/ 2404624 w 11534150"/>
              <a:gd name="connsiteY1234" fmla="*/ 5435030 h 6510067"/>
              <a:gd name="connsiteX1235" fmla="*/ 2414577 w 11534150"/>
              <a:gd name="connsiteY1235" fmla="*/ 5433115 h 6510067"/>
              <a:gd name="connsiteX1236" fmla="*/ 2416660 w 11534150"/>
              <a:gd name="connsiteY1236" fmla="*/ 5425176 h 6510067"/>
              <a:gd name="connsiteX1237" fmla="*/ 2405665 w 11534150"/>
              <a:gd name="connsiteY1237" fmla="*/ 5422737 h 6510067"/>
              <a:gd name="connsiteX1238" fmla="*/ 2366477 w 11534150"/>
              <a:gd name="connsiteY1238" fmla="*/ 5357775 h 6510067"/>
              <a:gd name="connsiteX1239" fmla="*/ 2430641 w 11534150"/>
              <a:gd name="connsiteY1239" fmla="*/ 5287272 h 6510067"/>
              <a:gd name="connsiteX1240" fmla="*/ 5237896 w 11534150"/>
              <a:gd name="connsiteY1240" fmla="*/ 5266425 h 6510067"/>
              <a:gd name="connsiteX1241" fmla="*/ 5302060 w 11534150"/>
              <a:gd name="connsiteY1241" fmla="*/ 5336928 h 6510067"/>
              <a:gd name="connsiteX1242" fmla="*/ 5262872 w 11534150"/>
              <a:gd name="connsiteY1242" fmla="*/ 5401890 h 6510067"/>
              <a:gd name="connsiteX1243" fmla="*/ 5251878 w 11534150"/>
              <a:gd name="connsiteY1243" fmla="*/ 5404329 h 6510067"/>
              <a:gd name="connsiteX1244" fmla="*/ 5253961 w 11534150"/>
              <a:gd name="connsiteY1244" fmla="*/ 5412268 h 6510067"/>
              <a:gd name="connsiteX1245" fmla="*/ 5263913 w 11534150"/>
              <a:gd name="connsiteY1245" fmla="*/ 5414183 h 6510067"/>
              <a:gd name="connsiteX1246" fmla="*/ 5281053 w 11534150"/>
              <a:gd name="connsiteY1246" fmla="*/ 5432198 h 6510067"/>
              <a:gd name="connsiteX1247" fmla="*/ 5281238 w 11534150"/>
              <a:gd name="connsiteY1247" fmla="*/ 5433363 h 6510067"/>
              <a:gd name="connsiteX1248" fmla="*/ 5316763 w 11534150"/>
              <a:gd name="connsiteY1248" fmla="*/ 5559711 h 6510067"/>
              <a:gd name="connsiteX1249" fmla="*/ 5308354 w 11534150"/>
              <a:gd name="connsiteY1249" fmla="*/ 5573589 h 6510067"/>
              <a:gd name="connsiteX1250" fmla="*/ 5308354 w 11534150"/>
              <a:gd name="connsiteY1250" fmla="*/ 5573590 h 6510067"/>
              <a:gd name="connsiteX1251" fmla="*/ 5293792 w 11534150"/>
              <a:gd name="connsiteY1251" fmla="*/ 5565577 h 6510067"/>
              <a:gd name="connsiteX1252" fmla="*/ 5282414 w 11534150"/>
              <a:gd name="connsiteY1252" fmla="*/ 5525114 h 6510067"/>
              <a:gd name="connsiteX1253" fmla="*/ 5282414 w 11534150"/>
              <a:gd name="connsiteY1253" fmla="*/ 5538094 h 6510067"/>
              <a:gd name="connsiteX1254" fmla="*/ 5280034 w 11534150"/>
              <a:gd name="connsiteY1254" fmla="*/ 5549331 h 6510067"/>
              <a:gd name="connsiteX1255" fmla="*/ 5279293 w 11534150"/>
              <a:gd name="connsiteY1255" fmla="*/ 5550378 h 6510067"/>
              <a:gd name="connsiteX1256" fmla="*/ 5268633 w 11534150"/>
              <a:gd name="connsiteY1256" fmla="*/ 5673305 h 6510067"/>
              <a:gd name="connsiteX1257" fmla="*/ 5244715 w 11534150"/>
              <a:gd name="connsiteY1257" fmla="*/ 5673305 h 6510067"/>
              <a:gd name="connsiteX1258" fmla="*/ 5237896 w 11534150"/>
              <a:gd name="connsiteY1258" fmla="*/ 5594676 h 6510067"/>
              <a:gd name="connsiteX1259" fmla="*/ 5231078 w 11534150"/>
              <a:gd name="connsiteY1259" fmla="*/ 5673305 h 6510067"/>
              <a:gd name="connsiteX1260" fmla="*/ 5207159 w 11534150"/>
              <a:gd name="connsiteY1260" fmla="*/ 5673305 h 6510067"/>
              <a:gd name="connsiteX1261" fmla="*/ 5196499 w 11534150"/>
              <a:gd name="connsiteY1261" fmla="*/ 5550378 h 6510067"/>
              <a:gd name="connsiteX1262" fmla="*/ 5195758 w 11534150"/>
              <a:gd name="connsiteY1262" fmla="*/ 5549331 h 6510067"/>
              <a:gd name="connsiteX1263" fmla="*/ 5193378 w 11534150"/>
              <a:gd name="connsiteY1263" fmla="*/ 5538094 h 6510067"/>
              <a:gd name="connsiteX1264" fmla="*/ 5193378 w 11534150"/>
              <a:gd name="connsiteY1264" fmla="*/ 5524517 h 6510067"/>
              <a:gd name="connsiteX1265" fmla="*/ 5181974 w 11534150"/>
              <a:gd name="connsiteY1265" fmla="*/ 5565070 h 6510067"/>
              <a:gd name="connsiteX1266" fmla="*/ 5176435 w 11534150"/>
              <a:gd name="connsiteY1266" fmla="*/ 5571951 h 6510067"/>
              <a:gd name="connsiteX1267" fmla="*/ 5167412 w 11534150"/>
              <a:gd name="connsiteY1267" fmla="*/ 5573083 h 6510067"/>
              <a:gd name="connsiteX1268" fmla="*/ 5159004 w 11534150"/>
              <a:gd name="connsiteY1268" fmla="*/ 5559204 h 6510067"/>
              <a:gd name="connsiteX1269" fmla="*/ 5194912 w 11534150"/>
              <a:gd name="connsiteY1269" fmla="*/ 5431495 h 6510067"/>
              <a:gd name="connsiteX1270" fmla="*/ 5197012 w 11534150"/>
              <a:gd name="connsiteY1270" fmla="*/ 5427465 h 6510067"/>
              <a:gd name="connsiteX1271" fmla="*/ 5197208 w 11534150"/>
              <a:gd name="connsiteY1271" fmla="*/ 5427302 h 6510067"/>
              <a:gd name="connsiteX1272" fmla="*/ 5198550 w 11534150"/>
              <a:gd name="connsiteY1272" fmla="*/ 5424642 h 6510067"/>
              <a:gd name="connsiteX1273" fmla="*/ 5211879 w 11534150"/>
              <a:gd name="connsiteY1273" fmla="*/ 5414183 h 6510067"/>
              <a:gd name="connsiteX1274" fmla="*/ 5221832 w 11534150"/>
              <a:gd name="connsiteY1274" fmla="*/ 5412268 h 6510067"/>
              <a:gd name="connsiteX1275" fmla="*/ 5223914 w 11534150"/>
              <a:gd name="connsiteY1275" fmla="*/ 5404329 h 6510067"/>
              <a:gd name="connsiteX1276" fmla="*/ 5212919 w 11534150"/>
              <a:gd name="connsiteY1276" fmla="*/ 5401890 h 6510067"/>
              <a:gd name="connsiteX1277" fmla="*/ 5173732 w 11534150"/>
              <a:gd name="connsiteY1277" fmla="*/ 5336928 h 6510067"/>
              <a:gd name="connsiteX1278" fmla="*/ 5237896 w 11534150"/>
              <a:gd name="connsiteY1278" fmla="*/ 5266425 h 6510067"/>
              <a:gd name="connsiteX1279" fmla="*/ 9176487 w 11534150"/>
              <a:gd name="connsiteY1279" fmla="*/ 5244138 h 6510067"/>
              <a:gd name="connsiteX1280" fmla="*/ 9240651 w 11534150"/>
              <a:gd name="connsiteY1280" fmla="*/ 5314641 h 6510067"/>
              <a:gd name="connsiteX1281" fmla="*/ 9201462 w 11534150"/>
              <a:gd name="connsiteY1281" fmla="*/ 5379603 h 6510067"/>
              <a:gd name="connsiteX1282" fmla="*/ 9190469 w 11534150"/>
              <a:gd name="connsiteY1282" fmla="*/ 5382042 h 6510067"/>
              <a:gd name="connsiteX1283" fmla="*/ 9192551 w 11534150"/>
              <a:gd name="connsiteY1283" fmla="*/ 5389981 h 6510067"/>
              <a:gd name="connsiteX1284" fmla="*/ 9202504 w 11534150"/>
              <a:gd name="connsiteY1284" fmla="*/ 5391896 h 6510067"/>
              <a:gd name="connsiteX1285" fmla="*/ 9219644 w 11534150"/>
              <a:gd name="connsiteY1285" fmla="*/ 5409911 h 6510067"/>
              <a:gd name="connsiteX1286" fmla="*/ 9219828 w 11534150"/>
              <a:gd name="connsiteY1286" fmla="*/ 5411076 h 6510067"/>
              <a:gd name="connsiteX1287" fmla="*/ 9255353 w 11534150"/>
              <a:gd name="connsiteY1287" fmla="*/ 5537424 h 6510067"/>
              <a:gd name="connsiteX1288" fmla="*/ 9246945 w 11534150"/>
              <a:gd name="connsiteY1288" fmla="*/ 5551302 h 6510067"/>
              <a:gd name="connsiteX1289" fmla="*/ 9246945 w 11534150"/>
              <a:gd name="connsiteY1289" fmla="*/ 5551303 h 6510067"/>
              <a:gd name="connsiteX1290" fmla="*/ 9232382 w 11534150"/>
              <a:gd name="connsiteY1290" fmla="*/ 5543290 h 6510067"/>
              <a:gd name="connsiteX1291" fmla="*/ 9221005 w 11534150"/>
              <a:gd name="connsiteY1291" fmla="*/ 5502827 h 6510067"/>
              <a:gd name="connsiteX1292" fmla="*/ 9221005 w 11534150"/>
              <a:gd name="connsiteY1292" fmla="*/ 5515807 h 6510067"/>
              <a:gd name="connsiteX1293" fmla="*/ 9218625 w 11534150"/>
              <a:gd name="connsiteY1293" fmla="*/ 5527044 h 6510067"/>
              <a:gd name="connsiteX1294" fmla="*/ 9217884 w 11534150"/>
              <a:gd name="connsiteY1294" fmla="*/ 5528091 h 6510067"/>
              <a:gd name="connsiteX1295" fmla="*/ 9207224 w 11534150"/>
              <a:gd name="connsiteY1295" fmla="*/ 5651018 h 6510067"/>
              <a:gd name="connsiteX1296" fmla="*/ 9183306 w 11534150"/>
              <a:gd name="connsiteY1296" fmla="*/ 5651018 h 6510067"/>
              <a:gd name="connsiteX1297" fmla="*/ 9176487 w 11534150"/>
              <a:gd name="connsiteY1297" fmla="*/ 5572389 h 6510067"/>
              <a:gd name="connsiteX1298" fmla="*/ 9169668 w 11534150"/>
              <a:gd name="connsiteY1298" fmla="*/ 5651018 h 6510067"/>
              <a:gd name="connsiteX1299" fmla="*/ 9145750 w 11534150"/>
              <a:gd name="connsiteY1299" fmla="*/ 5651018 h 6510067"/>
              <a:gd name="connsiteX1300" fmla="*/ 9135090 w 11534150"/>
              <a:gd name="connsiteY1300" fmla="*/ 5528091 h 6510067"/>
              <a:gd name="connsiteX1301" fmla="*/ 9134349 w 11534150"/>
              <a:gd name="connsiteY1301" fmla="*/ 5527044 h 6510067"/>
              <a:gd name="connsiteX1302" fmla="*/ 9131968 w 11534150"/>
              <a:gd name="connsiteY1302" fmla="*/ 5515807 h 6510067"/>
              <a:gd name="connsiteX1303" fmla="*/ 9131968 w 11534150"/>
              <a:gd name="connsiteY1303" fmla="*/ 5502230 h 6510067"/>
              <a:gd name="connsiteX1304" fmla="*/ 9120566 w 11534150"/>
              <a:gd name="connsiteY1304" fmla="*/ 5542783 h 6510067"/>
              <a:gd name="connsiteX1305" fmla="*/ 9106003 w 11534150"/>
              <a:gd name="connsiteY1305" fmla="*/ 5550796 h 6510067"/>
              <a:gd name="connsiteX1306" fmla="*/ 9097595 w 11534150"/>
              <a:gd name="connsiteY1306" fmla="*/ 5536917 h 6510067"/>
              <a:gd name="connsiteX1307" fmla="*/ 9133503 w 11534150"/>
              <a:gd name="connsiteY1307" fmla="*/ 5409208 h 6510067"/>
              <a:gd name="connsiteX1308" fmla="*/ 9135603 w 11534150"/>
              <a:gd name="connsiteY1308" fmla="*/ 5405178 h 6510067"/>
              <a:gd name="connsiteX1309" fmla="*/ 9135800 w 11534150"/>
              <a:gd name="connsiteY1309" fmla="*/ 5405015 h 6510067"/>
              <a:gd name="connsiteX1310" fmla="*/ 9137142 w 11534150"/>
              <a:gd name="connsiteY1310" fmla="*/ 5402355 h 6510067"/>
              <a:gd name="connsiteX1311" fmla="*/ 9150470 w 11534150"/>
              <a:gd name="connsiteY1311" fmla="*/ 5391896 h 6510067"/>
              <a:gd name="connsiteX1312" fmla="*/ 9160422 w 11534150"/>
              <a:gd name="connsiteY1312" fmla="*/ 5389981 h 6510067"/>
              <a:gd name="connsiteX1313" fmla="*/ 9162505 w 11534150"/>
              <a:gd name="connsiteY1313" fmla="*/ 5382042 h 6510067"/>
              <a:gd name="connsiteX1314" fmla="*/ 9151511 w 11534150"/>
              <a:gd name="connsiteY1314" fmla="*/ 5379603 h 6510067"/>
              <a:gd name="connsiteX1315" fmla="*/ 9112323 w 11534150"/>
              <a:gd name="connsiteY1315" fmla="*/ 5314641 h 6510067"/>
              <a:gd name="connsiteX1316" fmla="*/ 9176487 w 11534150"/>
              <a:gd name="connsiteY1316" fmla="*/ 5244138 h 6510067"/>
              <a:gd name="connsiteX1317" fmla="*/ 10060061 w 11534150"/>
              <a:gd name="connsiteY1317" fmla="*/ 5214666 h 6510067"/>
              <a:gd name="connsiteX1318" fmla="*/ 10124225 w 11534150"/>
              <a:gd name="connsiteY1318" fmla="*/ 5285169 h 6510067"/>
              <a:gd name="connsiteX1319" fmla="*/ 10085036 w 11534150"/>
              <a:gd name="connsiteY1319" fmla="*/ 5350131 h 6510067"/>
              <a:gd name="connsiteX1320" fmla="*/ 10074043 w 11534150"/>
              <a:gd name="connsiteY1320" fmla="*/ 5352570 h 6510067"/>
              <a:gd name="connsiteX1321" fmla="*/ 10076125 w 11534150"/>
              <a:gd name="connsiteY1321" fmla="*/ 5360509 h 6510067"/>
              <a:gd name="connsiteX1322" fmla="*/ 10086078 w 11534150"/>
              <a:gd name="connsiteY1322" fmla="*/ 5362424 h 6510067"/>
              <a:gd name="connsiteX1323" fmla="*/ 10103218 w 11534150"/>
              <a:gd name="connsiteY1323" fmla="*/ 5380439 h 6510067"/>
              <a:gd name="connsiteX1324" fmla="*/ 10103402 w 11534150"/>
              <a:gd name="connsiteY1324" fmla="*/ 5381604 h 6510067"/>
              <a:gd name="connsiteX1325" fmla="*/ 10138927 w 11534150"/>
              <a:gd name="connsiteY1325" fmla="*/ 5507952 h 6510067"/>
              <a:gd name="connsiteX1326" fmla="*/ 10130519 w 11534150"/>
              <a:gd name="connsiteY1326" fmla="*/ 5521830 h 6510067"/>
              <a:gd name="connsiteX1327" fmla="*/ 10130519 w 11534150"/>
              <a:gd name="connsiteY1327" fmla="*/ 5521831 h 6510067"/>
              <a:gd name="connsiteX1328" fmla="*/ 10115956 w 11534150"/>
              <a:gd name="connsiteY1328" fmla="*/ 5513818 h 6510067"/>
              <a:gd name="connsiteX1329" fmla="*/ 10104579 w 11534150"/>
              <a:gd name="connsiteY1329" fmla="*/ 5473355 h 6510067"/>
              <a:gd name="connsiteX1330" fmla="*/ 10104579 w 11534150"/>
              <a:gd name="connsiteY1330" fmla="*/ 5486335 h 6510067"/>
              <a:gd name="connsiteX1331" fmla="*/ 10102199 w 11534150"/>
              <a:gd name="connsiteY1331" fmla="*/ 5497572 h 6510067"/>
              <a:gd name="connsiteX1332" fmla="*/ 10101458 w 11534150"/>
              <a:gd name="connsiteY1332" fmla="*/ 5498619 h 6510067"/>
              <a:gd name="connsiteX1333" fmla="*/ 10090798 w 11534150"/>
              <a:gd name="connsiteY1333" fmla="*/ 5621546 h 6510067"/>
              <a:gd name="connsiteX1334" fmla="*/ 10066880 w 11534150"/>
              <a:gd name="connsiteY1334" fmla="*/ 5621546 h 6510067"/>
              <a:gd name="connsiteX1335" fmla="*/ 10060061 w 11534150"/>
              <a:gd name="connsiteY1335" fmla="*/ 5542917 h 6510067"/>
              <a:gd name="connsiteX1336" fmla="*/ 10053242 w 11534150"/>
              <a:gd name="connsiteY1336" fmla="*/ 5621546 h 6510067"/>
              <a:gd name="connsiteX1337" fmla="*/ 10029324 w 11534150"/>
              <a:gd name="connsiteY1337" fmla="*/ 5621546 h 6510067"/>
              <a:gd name="connsiteX1338" fmla="*/ 10018664 w 11534150"/>
              <a:gd name="connsiteY1338" fmla="*/ 5498619 h 6510067"/>
              <a:gd name="connsiteX1339" fmla="*/ 10017923 w 11534150"/>
              <a:gd name="connsiteY1339" fmla="*/ 5497572 h 6510067"/>
              <a:gd name="connsiteX1340" fmla="*/ 10015542 w 11534150"/>
              <a:gd name="connsiteY1340" fmla="*/ 5486335 h 6510067"/>
              <a:gd name="connsiteX1341" fmla="*/ 10015542 w 11534150"/>
              <a:gd name="connsiteY1341" fmla="*/ 5472758 h 6510067"/>
              <a:gd name="connsiteX1342" fmla="*/ 10004140 w 11534150"/>
              <a:gd name="connsiteY1342" fmla="*/ 5513311 h 6510067"/>
              <a:gd name="connsiteX1343" fmla="*/ 9989577 w 11534150"/>
              <a:gd name="connsiteY1343" fmla="*/ 5521324 h 6510067"/>
              <a:gd name="connsiteX1344" fmla="*/ 9981169 w 11534150"/>
              <a:gd name="connsiteY1344" fmla="*/ 5507445 h 6510067"/>
              <a:gd name="connsiteX1345" fmla="*/ 10017077 w 11534150"/>
              <a:gd name="connsiteY1345" fmla="*/ 5379736 h 6510067"/>
              <a:gd name="connsiteX1346" fmla="*/ 10019177 w 11534150"/>
              <a:gd name="connsiteY1346" fmla="*/ 5375706 h 6510067"/>
              <a:gd name="connsiteX1347" fmla="*/ 10019374 w 11534150"/>
              <a:gd name="connsiteY1347" fmla="*/ 5375543 h 6510067"/>
              <a:gd name="connsiteX1348" fmla="*/ 10020716 w 11534150"/>
              <a:gd name="connsiteY1348" fmla="*/ 5372883 h 6510067"/>
              <a:gd name="connsiteX1349" fmla="*/ 10034044 w 11534150"/>
              <a:gd name="connsiteY1349" fmla="*/ 5362424 h 6510067"/>
              <a:gd name="connsiteX1350" fmla="*/ 10043996 w 11534150"/>
              <a:gd name="connsiteY1350" fmla="*/ 5360509 h 6510067"/>
              <a:gd name="connsiteX1351" fmla="*/ 10046079 w 11534150"/>
              <a:gd name="connsiteY1351" fmla="*/ 5352570 h 6510067"/>
              <a:gd name="connsiteX1352" fmla="*/ 10035085 w 11534150"/>
              <a:gd name="connsiteY1352" fmla="*/ 5350131 h 6510067"/>
              <a:gd name="connsiteX1353" fmla="*/ 9995897 w 11534150"/>
              <a:gd name="connsiteY1353" fmla="*/ 5285169 h 6510067"/>
              <a:gd name="connsiteX1354" fmla="*/ 10060061 w 11534150"/>
              <a:gd name="connsiteY1354" fmla="*/ 5214666 h 6510067"/>
              <a:gd name="connsiteX1355" fmla="*/ 7647962 w 11534150"/>
              <a:gd name="connsiteY1355" fmla="*/ 5126961 h 6510067"/>
              <a:gd name="connsiteX1356" fmla="*/ 7712126 w 11534150"/>
              <a:gd name="connsiteY1356" fmla="*/ 5197464 h 6510067"/>
              <a:gd name="connsiteX1357" fmla="*/ 7672938 w 11534150"/>
              <a:gd name="connsiteY1357" fmla="*/ 5262426 h 6510067"/>
              <a:gd name="connsiteX1358" fmla="*/ 7661944 w 11534150"/>
              <a:gd name="connsiteY1358" fmla="*/ 5264865 h 6510067"/>
              <a:gd name="connsiteX1359" fmla="*/ 7664027 w 11534150"/>
              <a:gd name="connsiteY1359" fmla="*/ 5272804 h 6510067"/>
              <a:gd name="connsiteX1360" fmla="*/ 7673979 w 11534150"/>
              <a:gd name="connsiteY1360" fmla="*/ 5274719 h 6510067"/>
              <a:gd name="connsiteX1361" fmla="*/ 7691119 w 11534150"/>
              <a:gd name="connsiteY1361" fmla="*/ 5292734 h 6510067"/>
              <a:gd name="connsiteX1362" fmla="*/ 7691304 w 11534150"/>
              <a:gd name="connsiteY1362" fmla="*/ 5293899 h 6510067"/>
              <a:gd name="connsiteX1363" fmla="*/ 7726828 w 11534150"/>
              <a:gd name="connsiteY1363" fmla="*/ 5420247 h 6510067"/>
              <a:gd name="connsiteX1364" fmla="*/ 7718420 w 11534150"/>
              <a:gd name="connsiteY1364" fmla="*/ 5434125 h 6510067"/>
              <a:gd name="connsiteX1365" fmla="*/ 7718420 w 11534150"/>
              <a:gd name="connsiteY1365" fmla="*/ 5434126 h 6510067"/>
              <a:gd name="connsiteX1366" fmla="*/ 7703857 w 11534150"/>
              <a:gd name="connsiteY1366" fmla="*/ 5426113 h 6510067"/>
              <a:gd name="connsiteX1367" fmla="*/ 7692481 w 11534150"/>
              <a:gd name="connsiteY1367" fmla="*/ 5385650 h 6510067"/>
              <a:gd name="connsiteX1368" fmla="*/ 7692481 w 11534150"/>
              <a:gd name="connsiteY1368" fmla="*/ 5398630 h 6510067"/>
              <a:gd name="connsiteX1369" fmla="*/ 7690100 w 11534150"/>
              <a:gd name="connsiteY1369" fmla="*/ 5409867 h 6510067"/>
              <a:gd name="connsiteX1370" fmla="*/ 7689359 w 11534150"/>
              <a:gd name="connsiteY1370" fmla="*/ 5410914 h 6510067"/>
              <a:gd name="connsiteX1371" fmla="*/ 7678699 w 11534150"/>
              <a:gd name="connsiteY1371" fmla="*/ 5533841 h 6510067"/>
              <a:gd name="connsiteX1372" fmla="*/ 7654781 w 11534150"/>
              <a:gd name="connsiteY1372" fmla="*/ 5533841 h 6510067"/>
              <a:gd name="connsiteX1373" fmla="*/ 7647962 w 11534150"/>
              <a:gd name="connsiteY1373" fmla="*/ 5455212 h 6510067"/>
              <a:gd name="connsiteX1374" fmla="*/ 7641143 w 11534150"/>
              <a:gd name="connsiteY1374" fmla="*/ 5533841 h 6510067"/>
              <a:gd name="connsiteX1375" fmla="*/ 7617225 w 11534150"/>
              <a:gd name="connsiteY1375" fmla="*/ 5533841 h 6510067"/>
              <a:gd name="connsiteX1376" fmla="*/ 7606565 w 11534150"/>
              <a:gd name="connsiteY1376" fmla="*/ 5410914 h 6510067"/>
              <a:gd name="connsiteX1377" fmla="*/ 7605824 w 11534150"/>
              <a:gd name="connsiteY1377" fmla="*/ 5409867 h 6510067"/>
              <a:gd name="connsiteX1378" fmla="*/ 7603443 w 11534150"/>
              <a:gd name="connsiteY1378" fmla="*/ 5398630 h 6510067"/>
              <a:gd name="connsiteX1379" fmla="*/ 7603443 w 11534150"/>
              <a:gd name="connsiteY1379" fmla="*/ 5385053 h 6510067"/>
              <a:gd name="connsiteX1380" fmla="*/ 7592041 w 11534150"/>
              <a:gd name="connsiteY1380" fmla="*/ 5425606 h 6510067"/>
              <a:gd name="connsiteX1381" fmla="*/ 7586501 w 11534150"/>
              <a:gd name="connsiteY1381" fmla="*/ 5432487 h 6510067"/>
              <a:gd name="connsiteX1382" fmla="*/ 7577478 w 11534150"/>
              <a:gd name="connsiteY1382" fmla="*/ 5433619 h 6510067"/>
              <a:gd name="connsiteX1383" fmla="*/ 7570258 w 11534150"/>
              <a:gd name="connsiteY1383" fmla="*/ 5428339 h 6510067"/>
              <a:gd name="connsiteX1384" fmla="*/ 7569070 w 11534150"/>
              <a:gd name="connsiteY1384" fmla="*/ 5419740 h 6510067"/>
              <a:gd name="connsiteX1385" fmla="*/ 7604978 w 11534150"/>
              <a:gd name="connsiteY1385" fmla="*/ 5292031 h 6510067"/>
              <a:gd name="connsiteX1386" fmla="*/ 7607078 w 11534150"/>
              <a:gd name="connsiteY1386" fmla="*/ 5288001 h 6510067"/>
              <a:gd name="connsiteX1387" fmla="*/ 7607275 w 11534150"/>
              <a:gd name="connsiteY1387" fmla="*/ 5287838 h 6510067"/>
              <a:gd name="connsiteX1388" fmla="*/ 7608617 w 11534150"/>
              <a:gd name="connsiteY1388" fmla="*/ 5285178 h 6510067"/>
              <a:gd name="connsiteX1389" fmla="*/ 7621945 w 11534150"/>
              <a:gd name="connsiteY1389" fmla="*/ 5274719 h 6510067"/>
              <a:gd name="connsiteX1390" fmla="*/ 7631898 w 11534150"/>
              <a:gd name="connsiteY1390" fmla="*/ 5272804 h 6510067"/>
              <a:gd name="connsiteX1391" fmla="*/ 7633980 w 11534150"/>
              <a:gd name="connsiteY1391" fmla="*/ 5264865 h 6510067"/>
              <a:gd name="connsiteX1392" fmla="*/ 7622986 w 11534150"/>
              <a:gd name="connsiteY1392" fmla="*/ 5262426 h 6510067"/>
              <a:gd name="connsiteX1393" fmla="*/ 7583798 w 11534150"/>
              <a:gd name="connsiteY1393" fmla="*/ 5197464 h 6510067"/>
              <a:gd name="connsiteX1394" fmla="*/ 7647962 w 11534150"/>
              <a:gd name="connsiteY1394" fmla="*/ 5126961 h 6510067"/>
              <a:gd name="connsiteX1395" fmla="*/ 4742510 w 11534150"/>
              <a:gd name="connsiteY1395" fmla="*/ 5097487 h 6510067"/>
              <a:gd name="connsiteX1396" fmla="*/ 4806674 w 11534150"/>
              <a:gd name="connsiteY1396" fmla="*/ 5167990 h 6510067"/>
              <a:gd name="connsiteX1397" fmla="*/ 4767486 w 11534150"/>
              <a:gd name="connsiteY1397" fmla="*/ 5232952 h 6510067"/>
              <a:gd name="connsiteX1398" fmla="*/ 4756493 w 11534150"/>
              <a:gd name="connsiteY1398" fmla="*/ 5235391 h 6510067"/>
              <a:gd name="connsiteX1399" fmla="*/ 4758575 w 11534150"/>
              <a:gd name="connsiteY1399" fmla="*/ 5243330 h 6510067"/>
              <a:gd name="connsiteX1400" fmla="*/ 4768527 w 11534150"/>
              <a:gd name="connsiteY1400" fmla="*/ 5245245 h 6510067"/>
              <a:gd name="connsiteX1401" fmla="*/ 4785668 w 11534150"/>
              <a:gd name="connsiteY1401" fmla="*/ 5263260 h 6510067"/>
              <a:gd name="connsiteX1402" fmla="*/ 4785852 w 11534150"/>
              <a:gd name="connsiteY1402" fmla="*/ 5264425 h 6510067"/>
              <a:gd name="connsiteX1403" fmla="*/ 4821376 w 11534150"/>
              <a:gd name="connsiteY1403" fmla="*/ 5390773 h 6510067"/>
              <a:gd name="connsiteX1404" fmla="*/ 4812968 w 11534150"/>
              <a:gd name="connsiteY1404" fmla="*/ 5404651 h 6510067"/>
              <a:gd name="connsiteX1405" fmla="*/ 4812968 w 11534150"/>
              <a:gd name="connsiteY1405" fmla="*/ 5404652 h 6510067"/>
              <a:gd name="connsiteX1406" fmla="*/ 4798406 w 11534150"/>
              <a:gd name="connsiteY1406" fmla="*/ 5396639 h 6510067"/>
              <a:gd name="connsiteX1407" fmla="*/ 4787029 w 11534150"/>
              <a:gd name="connsiteY1407" fmla="*/ 5356176 h 6510067"/>
              <a:gd name="connsiteX1408" fmla="*/ 4787029 w 11534150"/>
              <a:gd name="connsiteY1408" fmla="*/ 5369156 h 6510067"/>
              <a:gd name="connsiteX1409" fmla="*/ 4784648 w 11534150"/>
              <a:gd name="connsiteY1409" fmla="*/ 5380393 h 6510067"/>
              <a:gd name="connsiteX1410" fmla="*/ 4783908 w 11534150"/>
              <a:gd name="connsiteY1410" fmla="*/ 5381440 h 6510067"/>
              <a:gd name="connsiteX1411" fmla="*/ 4773248 w 11534150"/>
              <a:gd name="connsiteY1411" fmla="*/ 5504367 h 6510067"/>
              <a:gd name="connsiteX1412" fmla="*/ 4749329 w 11534150"/>
              <a:gd name="connsiteY1412" fmla="*/ 5504367 h 6510067"/>
              <a:gd name="connsiteX1413" fmla="*/ 4742510 w 11534150"/>
              <a:gd name="connsiteY1413" fmla="*/ 5425738 h 6510067"/>
              <a:gd name="connsiteX1414" fmla="*/ 4735692 w 11534150"/>
              <a:gd name="connsiteY1414" fmla="*/ 5504367 h 6510067"/>
              <a:gd name="connsiteX1415" fmla="*/ 4711773 w 11534150"/>
              <a:gd name="connsiteY1415" fmla="*/ 5504367 h 6510067"/>
              <a:gd name="connsiteX1416" fmla="*/ 4701113 w 11534150"/>
              <a:gd name="connsiteY1416" fmla="*/ 5381440 h 6510067"/>
              <a:gd name="connsiteX1417" fmla="*/ 4700372 w 11534150"/>
              <a:gd name="connsiteY1417" fmla="*/ 5380393 h 6510067"/>
              <a:gd name="connsiteX1418" fmla="*/ 4697991 w 11534150"/>
              <a:gd name="connsiteY1418" fmla="*/ 5369156 h 6510067"/>
              <a:gd name="connsiteX1419" fmla="*/ 4697991 w 11534150"/>
              <a:gd name="connsiteY1419" fmla="*/ 5355579 h 6510067"/>
              <a:gd name="connsiteX1420" fmla="*/ 4686588 w 11534150"/>
              <a:gd name="connsiteY1420" fmla="*/ 5396132 h 6510067"/>
              <a:gd name="connsiteX1421" fmla="*/ 4681048 w 11534150"/>
              <a:gd name="connsiteY1421" fmla="*/ 5403013 h 6510067"/>
              <a:gd name="connsiteX1422" fmla="*/ 4672026 w 11534150"/>
              <a:gd name="connsiteY1422" fmla="*/ 5404145 h 6510067"/>
              <a:gd name="connsiteX1423" fmla="*/ 4663618 w 11534150"/>
              <a:gd name="connsiteY1423" fmla="*/ 5390266 h 6510067"/>
              <a:gd name="connsiteX1424" fmla="*/ 4699526 w 11534150"/>
              <a:gd name="connsiteY1424" fmla="*/ 5262557 h 6510067"/>
              <a:gd name="connsiteX1425" fmla="*/ 4701626 w 11534150"/>
              <a:gd name="connsiteY1425" fmla="*/ 5258527 h 6510067"/>
              <a:gd name="connsiteX1426" fmla="*/ 4701823 w 11534150"/>
              <a:gd name="connsiteY1426" fmla="*/ 5258364 h 6510067"/>
              <a:gd name="connsiteX1427" fmla="*/ 4703165 w 11534150"/>
              <a:gd name="connsiteY1427" fmla="*/ 5255704 h 6510067"/>
              <a:gd name="connsiteX1428" fmla="*/ 4716493 w 11534150"/>
              <a:gd name="connsiteY1428" fmla="*/ 5245245 h 6510067"/>
              <a:gd name="connsiteX1429" fmla="*/ 4726446 w 11534150"/>
              <a:gd name="connsiteY1429" fmla="*/ 5243330 h 6510067"/>
              <a:gd name="connsiteX1430" fmla="*/ 4728529 w 11534150"/>
              <a:gd name="connsiteY1430" fmla="*/ 5235391 h 6510067"/>
              <a:gd name="connsiteX1431" fmla="*/ 4717534 w 11534150"/>
              <a:gd name="connsiteY1431" fmla="*/ 5232952 h 6510067"/>
              <a:gd name="connsiteX1432" fmla="*/ 4678346 w 11534150"/>
              <a:gd name="connsiteY1432" fmla="*/ 5167990 h 6510067"/>
              <a:gd name="connsiteX1433" fmla="*/ 4742510 w 11534150"/>
              <a:gd name="connsiteY1433" fmla="*/ 5097487 h 6510067"/>
              <a:gd name="connsiteX1434" fmla="*/ 1395471 w 11534150"/>
              <a:gd name="connsiteY1434" fmla="*/ 5062985 h 6510067"/>
              <a:gd name="connsiteX1435" fmla="*/ 1459635 w 11534150"/>
              <a:gd name="connsiteY1435" fmla="*/ 5133488 h 6510067"/>
              <a:gd name="connsiteX1436" fmla="*/ 1420447 w 11534150"/>
              <a:gd name="connsiteY1436" fmla="*/ 5198450 h 6510067"/>
              <a:gd name="connsiteX1437" fmla="*/ 1409453 w 11534150"/>
              <a:gd name="connsiteY1437" fmla="*/ 5200889 h 6510067"/>
              <a:gd name="connsiteX1438" fmla="*/ 1411536 w 11534150"/>
              <a:gd name="connsiteY1438" fmla="*/ 5208828 h 6510067"/>
              <a:gd name="connsiteX1439" fmla="*/ 1421488 w 11534150"/>
              <a:gd name="connsiteY1439" fmla="*/ 5210743 h 6510067"/>
              <a:gd name="connsiteX1440" fmla="*/ 1438628 w 11534150"/>
              <a:gd name="connsiteY1440" fmla="*/ 5228758 h 6510067"/>
              <a:gd name="connsiteX1441" fmla="*/ 1438813 w 11534150"/>
              <a:gd name="connsiteY1441" fmla="*/ 5229923 h 6510067"/>
              <a:gd name="connsiteX1442" fmla="*/ 1474338 w 11534150"/>
              <a:gd name="connsiteY1442" fmla="*/ 5356271 h 6510067"/>
              <a:gd name="connsiteX1443" fmla="*/ 1465929 w 11534150"/>
              <a:gd name="connsiteY1443" fmla="*/ 5370149 h 6510067"/>
              <a:gd name="connsiteX1444" fmla="*/ 1465930 w 11534150"/>
              <a:gd name="connsiteY1444" fmla="*/ 5370150 h 6510067"/>
              <a:gd name="connsiteX1445" fmla="*/ 1451366 w 11534150"/>
              <a:gd name="connsiteY1445" fmla="*/ 5362137 h 6510067"/>
              <a:gd name="connsiteX1446" fmla="*/ 1439990 w 11534150"/>
              <a:gd name="connsiteY1446" fmla="*/ 5321674 h 6510067"/>
              <a:gd name="connsiteX1447" fmla="*/ 1439990 w 11534150"/>
              <a:gd name="connsiteY1447" fmla="*/ 5334654 h 6510067"/>
              <a:gd name="connsiteX1448" fmla="*/ 1437609 w 11534150"/>
              <a:gd name="connsiteY1448" fmla="*/ 5345891 h 6510067"/>
              <a:gd name="connsiteX1449" fmla="*/ 1436869 w 11534150"/>
              <a:gd name="connsiteY1449" fmla="*/ 5346938 h 6510067"/>
              <a:gd name="connsiteX1450" fmla="*/ 1426208 w 11534150"/>
              <a:gd name="connsiteY1450" fmla="*/ 5469865 h 6510067"/>
              <a:gd name="connsiteX1451" fmla="*/ 1402290 w 11534150"/>
              <a:gd name="connsiteY1451" fmla="*/ 5469865 h 6510067"/>
              <a:gd name="connsiteX1452" fmla="*/ 1395471 w 11534150"/>
              <a:gd name="connsiteY1452" fmla="*/ 5391236 h 6510067"/>
              <a:gd name="connsiteX1453" fmla="*/ 1388653 w 11534150"/>
              <a:gd name="connsiteY1453" fmla="*/ 5469865 h 6510067"/>
              <a:gd name="connsiteX1454" fmla="*/ 1364734 w 11534150"/>
              <a:gd name="connsiteY1454" fmla="*/ 5469865 h 6510067"/>
              <a:gd name="connsiteX1455" fmla="*/ 1354074 w 11534150"/>
              <a:gd name="connsiteY1455" fmla="*/ 5346938 h 6510067"/>
              <a:gd name="connsiteX1456" fmla="*/ 1353333 w 11534150"/>
              <a:gd name="connsiteY1456" fmla="*/ 5345891 h 6510067"/>
              <a:gd name="connsiteX1457" fmla="*/ 1350953 w 11534150"/>
              <a:gd name="connsiteY1457" fmla="*/ 5334654 h 6510067"/>
              <a:gd name="connsiteX1458" fmla="*/ 1350953 w 11534150"/>
              <a:gd name="connsiteY1458" fmla="*/ 5321077 h 6510067"/>
              <a:gd name="connsiteX1459" fmla="*/ 1339550 w 11534150"/>
              <a:gd name="connsiteY1459" fmla="*/ 5361630 h 6510067"/>
              <a:gd name="connsiteX1460" fmla="*/ 1334010 w 11534150"/>
              <a:gd name="connsiteY1460" fmla="*/ 5368511 h 6510067"/>
              <a:gd name="connsiteX1461" fmla="*/ 1324987 w 11534150"/>
              <a:gd name="connsiteY1461" fmla="*/ 5369643 h 6510067"/>
              <a:gd name="connsiteX1462" fmla="*/ 1316579 w 11534150"/>
              <a:gd name="connsiteY1462" fmla="*/ 5355764 h 6510067"/>
              <a:gd name="connsiteX1463" fmla="*/ 1352487 w 11534150"/>
              <a:gd name="connsiteY1463" fmla="*/ 5228055 h 6510067"/>
              <a:gd name="connsiteX1464" fmla="*/ 1354587 w 11534150"/>
              <a:gd name="connsiteY1464" fmla="*/ 5224025 h 6510067"/>
              <a:gd name="connsiteX1465" fmla="*/ 1354784 w 11534150"/>
              <a:gd name="connsiteY1465" fmla="*/ 5223862 h 6510067"/>
              <a:gd name="connsiteX1466" fmla="*/ 1356126 w 11534150"/>
              <a:gd name="connsiteY1466" fmla="*/ 5221202 h 6510067"/>
              <a:gd name="connsiteX1467" fmla="*/ 1369454 w 11534150"/>
              <a:gd name="connsiteY1467" fmla="*/ 5210743 h 6510067"/>
              <a:gd name="connsiteX1468" fmla="*/ 1379407 w 11534150"/>
              <a:gd name="connsiteY1468" fmla="*/ 5208828 h 6510067"/>
              <a:gd name="connsiteX1469" fmla="*/ 1381489 w 11534150"/>
              <a:gd name="connsiteY1469" fmla="*/ 5200889 h 6510067"/>
              <a:gd name="connsiteX1470" fmla="*/ 1370496 w 11534150"/>
              <a:gd name="connsiteY1470" fmla="*/ 5198450 h 6510067"/>
              <a:gd name="connsiteX1471" fmla="*/ 1331307 w 11534150"/>
              <a:gd name="connsiteY1471" fmla="*/ 5133488 h 6510067"/>
              <a:gd name="connsiteX1472" fmla="*/ 1395471 w 11534150"/>
              <a:gd name="connsiteY1472" fmla="*/ 5062985 h 6510067"/>
              <a:gd name="connsiteX1473" fmla="*/ 6074657 w 11534150"/>
              <a:gd name="connsiteY1473" fmla="*/ 5016259 h 6510067"/>
              <a:gd name="connsiteX1474" fmla="*/ 6138821 w 11534150"/>
              <a:gd name="connsiteY1474" fmla="*/ 5086762 h 6510067"/>
              <a:gd name="connsiteX1475" fmla="*/ 6099633 w 11534150"/>
              <a:gd name="connsiteY1475" fmla="*/ 5151724 h 6510067"/>
              <a:gd name="connsiteX1476" fmla="*/ 6088639 w 11534150"/>
              <a:gd name="connsiteY1476" fmla="*/ 5154163 h 6510067"/>
              <a:gd name="connsiteX1477" fmla="*/ 6090722 w 11534150"/>
              <a:gd name="connsiteY1477" fmla="*/ 5162102 h 6510067"/>
              <a:gd name="connsiteX1478" fmla="*/ 6100674 w 11534150"/>
              <a:gd name="connsiteY1478" fmla="*/ 5164017 h 6510067"/>
              <a:gd name="connsiteX1479" fmla="*/ 6117814 w 11534150"/>
              <a:gd name="connsiteY1479" fmla="*/ 5182032 h 6510067"/>
              <a:gd name="connsiteX1480" fmla="*/ 6117999 w 11534150"/>
              <a:gd name="connsiteY1480" fmla="*/ 5183197 h 6510067"/>
              <a:gd name="connsiteX1481" fmla="*/ 6153523 w 11534150"/>
              <a:gd name="connsiteY1481" fmla="*/ 5309545 h 6510067"/>
              <a:gd name="connsiteX1482" fmla="*/ 6145115 w 11534150"/>
              <a:gd name="connsiteY1482" fmla="*/ 5323423 h 6510067"/>
              <a:gd name="connsiteX1483" fmla="*/ 6145115 w 11534150"/>
              <a:gd name="connsiteY1483" fmla="*/ 5323424 h 6510067"/>
              <a:gd name="connsiteX1484" fmla="*/ 6130552 w 11534150"/>
              <a:gd name="connsiteY1484" fmla="*/ 5315411 h 6510067"/>
              <a:gd name="connsiteX1485" fmla="*/ 6119176 w 11534150"/>
              <a:gd name="connsiteY1485" fmla="*/ 5274948 h 6510067"/>
              <a:gd name="connsiteX1486" fmla="*/ 6119176 w 11534150"/>
              <a:gd name="connsiteY1486" fmla="*/ 5287928 h 6510067"/>
              <a:gd name="connsiteX1487" fmla="*/ 6116795 w 11534150"/>
              <a:gd name="connsiteY1487" fmla="*/ 5299165 h 6510067"/>
              <a:gd name="connsiteX1488" fmla="*/ 6116054 w 11534150"/>
              <a:gd name="connsiteY1488" fmla="*/ 5300212 h 6510067"/>
              <a:gd name="connsiteX1489" fmla="*/ 6105394 w 11534150"/>
              <a:gd name="connsiteY1489" fmla="*/ 5423139 h 6510067"/>
              <a:gd name="connsiteX1490" fmla="*/ 6081476 w 11534150"/>
              <a:gd name="connsiteY1490" fmla="*/ 5423139 h 6510067"/>
              <a:gd name="connsiteX1491" fmla="*/ 6074657 w 11534150"/>
              <a:gd name="connsiteY1491" fmla="*/ 5344510 h 6510067"/>
              <a:gd name="connsiteX1492" fmla="*/ 6067838 w 11534150"/>
              <a:gd name="connsiteY1492" fmla="*/ 5423139 h 6510067"/>
              <a:gd name="connsiteX1493" fmla="*/ 6043920 w 11534150"/>
              <a:gd name="connsiteY1493" fmla="*/ 5423139 h 6510067"/>
              <a:gd name="connsiteX1494" fmla="*/ 6033260 w 11534150"/>
              <a:gd name="connsiteY1494" fmla="*/ 5300212 h 6510067"/>
              <a:gd name="connsiteX1495" fmla="*/ 6032519 w 11534150"/>
              <a:gd name="connsiteY1495" fmla="*/ 5299165 h 6510067"/>
              <a:gd name="connsiteX1496" fmla="*/ 6030138 w 11534150"/>
              <a:gd name="connsiteY1496" fmla="*/ 5287928 h 6510067"/>
              <a:gd name="connsiteX1497" fmla="*/ 6030138 w 11534150"/>
              <a:gd name="connsiteY1497" fmla="*/ 5274351 h 6510067"/>
              <a:gd name="connsiteX1498" fmla="*/ 6018736 w 11534150"/>
              <a:gd name="connsiteY1498" fmla="*/ 5314904 h 6510067"/>
              <a:gd name="connsiteX1499" fmla="*/ 6013196 w 11534150"/>
              <a:gd name="connsiteY1499" fmla="*/ 5321785 h 6510067"/>
              <a:gd name="connsiteX1500" fmla="*/ 6004173 w 11534150"/>
              <a:gd name="connsiteY1500" fmla="*/ 5322917 h 6510067"/>
              <a:gd name="connsiteX1501" fmla="*/ 5995765 w 11534150"/>
              <a:gd name="connsiteY1501" fmla="*/ 5309038 h 6510067"/>
              <a:gd name="connsiteX1502" fmla="*/ 6031673 w 11534150"/>
              <a:gd name="connsiteY1502" fmla="*/ 5181329 h 6510067"/>
              <a:gd name="connsiteX1503" fmla="*/ 6033773 w 11534150"/>
              <a:gd name="connsiteY1503" fmla="*/ 5177299 h 6510067"/>
              <a:gd name="connsiteX1504" fmla="*/ 6033970 w 11534150"/>
              <a:gd name="connsiteY1504" fmla="*/ 5177136 h 6510067"/>
              <a:gd name="connsiteX1505" fmla="*/ 6035312 w 11534150"/>
              <a:gd name="connsiteY1505" fmla="*/ 5174476 h 6510067"/>
              <a:gd name="connsiteX1506" fmla="*/ 6048640 w 11534150"/>
              <a:gd name="connsiteY1506" fmla="*/ 5164017 h 6510067"/>
              <a:gd name="connsiteX1507" fmla="*/ 6058593 w 11534150"/>
              <a:gd name="connsiteY1507" fmla="*/ 5162102 h 6510067"/>
              <a:gd name="connsiteX1508" fmla="*/ 6060675 w 11534150"/>
              <a:gd name="connsiteY1508" fmla="*/ 5154163 h 6510067"/>
              <a:gd name="connsiteX1509" fmla="*/ 6049681 w 11534150"/>
              <a:gd name="connsiteY1509" fmla="*/ 5151724 h 6510067"/>
              <a:gd name="connsiteX1510" fmla="*/ 6010493 w 11534150"/>
              <a:gd name="connsiteY1510" fmla="*/ 5086762 h 6510067"/>
              <a:gd name="connsiteX1511" fmla="*/ 6074657 w 11534150"/>
              <a:gd name="connsiteY1511" fmla="*/ 5016259 h 6510067"/>
              <a:gd name="connsiteX1512" fmla="*/ 10858637 w 11534150"/>
              <a:gd name="connsiteY1512" fmla="*/ 5011223 h 6510067"/>
              <a:gd name="connsiteX1513" fmla="*/ 10922801 w 11534150"/>
              <a:gd name="connsiteY1513" fmla="*/ 5081726 h 6510067"/>
              <a:gd name="connsiteX1514" fmla="*/ 10883612 w 11534150"/>
              <a:gd name="connsiteY1514" fmla="*/ 5146688 h 6510067"/>
              <a:gd name="connsiteX1515" fmla="*/ 10872619 w 11534150"/>
              <a:gd name="connsiteY1515" fmla="*/ 5149127 h 6510067"/>
              <a:gd name="connsiteX1516" fmla="*/ 10874701 w 11534150"/>
              <a:gd name="connsiteY1516" fmla="*/ 5157066 h 6510067"/>
              <a:gd name="connsiteX1517" fmla="*/ 10884654 w 11534150"/>
              <a:gd name="connsiteY1517" fmla="*/ 5158981 h 6510067"/>
              <a:gd name="connsiteX1518" fmla="*/ 10901794 w 11534150"/>
              <a:gd name="connsiteY1518" fmla="*/ 5176996 h 6510067"/>
              <a:gd name="connsiteX1519" fmla="*/ 10901978 w 11534150"/>
              <a:gd name="connsiteY1519" fmla="*/ 5178161 h 6510067"/>
              <a:gd name="connsiteX1520" fmla="*/ 10937503 w 11534150"/>
              <a:gd name="connsiteY1520" fmla="*/ 5304509 h 6510067"/>
              <a:gd name="connsiteX1521" fmla="*/ 10929095 w 11534150"/>
              <a:gd name="connsiteY1521" fmla="*/ 5318387 h 6510067"/>
              <a:gd name="connsiteX1522" fmla="*/ 10929095 w 11534150"/>
              <a:gd name="connsiteY1522" fmla="*/ 5318388 h 6510067"/>
              <a:gd name="connsiteX1523" fmla="*/ 10914532 w 11534150"/>
              <a:gd name="connsiteY1523" fmla="*/ 5310375 h 6510067"/>
              <a:gd name="connsiteX1524" fmla="*/ 10903155 w 11534150"/>
              <a:gd name="connsiteY1524" fmla="*/ 5269912 h 6510067"/>
              <a:gd name="connsiteX1525" fmla="*/ 10903155 w 11534150"/>
              <a:gd name="connsiteY1525" fmla="*/ 5282892 h 6510067"/>
              <a:gd name="connsiteX1526" fmla="*/ 10900775 w 11534150"/>
              <a:gd name="connsiteY1526" fmla="*/ 5294129 h 6510067"/>
              <a:gd name="connsiteX1527" fmla="*/ 10900034 w 11534150"/>
              <a:gd name="connsiteY1527" fmla="*/ 5295176 h 6510067"/>
              <a:gd name="connsiteX1528" fmla="*/ 10889374 w 11534150"/>
              <a:gd name="connsiteY1528" fmla="*/ 5418103 h 6510067"/>
              <a:gd name="connsiteX1529" fmla="*/ 10865456 w 11534150"/>
              <a:gd name="connsiteY1529" fmla="*/ 5418103 h 6510067"/>
              <a:gd name="connsiteX1530" fmla="*/ 10858637 w 11534150"/>
              <a:gd name="connsiteY1530" fmla="*/ 5339474 h 6510067"/>
              <a:gd name="connsiteX1531" fmla="*/ 10851818 w 11534150"/>
              <a:gd name="connsiteY1531" fmla="*/ 5418103 h 6510067"/>
              <a:gd name="connsiteX1532" fmla="*/ 10827900 w 11534150"/>
              <a:gd name="connsiteY1532" fmla="*/ 5418103 h 6510067"/>
              <a:gd name="connsiteX1533" fmla="*/ 10817240 w 11534150"/>
              <a:gd name="connsiteY1533" fmla="*/ 5295176 h 6510067"/>
              <a:gd name="connsiteX1534" fmla="*/ 10816499 w 11534150"/>
              <a:gd name="connsiteY1534" fmla="*/ 5294129 h 6510067"/>
              <a:gd name="connsiteX1535" fmla="*/ 10814118 w 11534150"/>
              <a:gd name="connsiteY1535" fmla="*/ 5282892 h 6510067"/>
              <a:gd name="connsiteX1536" fmla="*/ 10814118 w 11534150"/>
              <a:gd name="connsiteY1536" fmla="*/ 5269315 h 6510067"/>
              <a:gd name="connsiteX1537" fmla="*/ 10802716 w 11534150"/>
              <a:gd name="connsiteY1537" fmla="*/ 5309868 h 6510067"/>
              <a:gd name="connsiteX1538" fmla="*/ 10788153 w 11534150"/>
              <a:gd name="connsiteY1538" fmla="*/ 5317881 h 6510067"/>
              <a:gd name="connsiteX1539" fmla="*/ 10779745 w 11534150"/>
              <a:gd name="connsiteY1539" fmla="*/ 5304002 h 6510067"/>
              <a:gd name="connsiteX1540" fmla="*/ 10815653 w 11534150"/>
              <a:gd name="connsiteY1540" fmla="*/ 5176293 h 6510067"/>
              <a:gd name="connsiteX1541" fmla="*/ 10817753 w 11534150"/>
              <a:gd name="connsiteY1541" fmla="*/ 5172263 h 6510067"/>
              <a:gd name="connsiteX1542" fmla="*/ 10817950 w 11534150"/>
              <a:gd name="connsiteY1542" fmla="*/ 5172100 h 6510067"/>
              <a:gd name="connsiteX1543" fmla="*/ 10819292 w 11534150"/>
              <a:gd name="connsiteY1543" fmla="*/ 5169440 h 6510067"/>
              <a:gd name="connsiteX1544" fmla="*/ 10832620 w 11534150"/>
              <a:gd name="connsiteY1544" fmla="*/ 5158981 h 6510067"/>
              <a:gd name="connsiteX1545" fmla="*/ 10842572 w 11534150"/>
              <a:gd name="connsiteY1545" fmla="*/ 5157066 h 6510067"/>
              <a:gd name="connsiteX1546" fmla="*/ 10844655 w 11534150"/>
              <a:gd name="connsiteY1546" fmla="*/ 5149127 h 6510067"/>
              <a:gd name="connsiteX1547" fmla="*/ 10833661 w 11534150"/>
              <a:gd name="connsiteY1547" fmla="*/ 5146688 h 6510067"/>
              <a:gd name="connsiteX1548" fmla="*/ 10794473 w 11534150"/>
              <a:gd name="connsiteY1548" fmla="*/ 5081726 h 6510067"/>
              <a:gd name="connsiteX1549" fmla="*/ 10858637 w 11534150"/>
              <a:gd name="connsiteY1549" fmla="*/ 5011223 h 6510067"/>
              <a:gd name="connsiteX1550" fmla="*/ 4019327 w 11534150"/>
              <a:gd name="connsiteY1550" fmla="*/ 4983907 h 6510067"/>
              <a:gd name="connsiteX1551" fmla="*/ 4083491 w 11534150"/>
              <a:gd name="connsiteY1551" fmla="*/ 5054410 h 6510067"/>
              <a:gd name="connsiteX1552" fmla="*/ 4044302 w 11534150"/>
              <a:gd name="connsiteY1552" fmla="*/ 5119372 h 6510067"/>
              <a:gd name="connsiteX1553" fmla="*/ 4033308 w 11534150"/>
              <a:gd name="connsiteY1553" fmla="*/ 5121811 h 6510067"/>
              <a:gd name="connsiteX1554" fmla="*/ 4035391 w 11534150"/>
              <a:gd name="connsiteY1554" fmla="*/ 5129750 h 6510067"/>
              <a:gd name="connsiteX1555" fmla="*/ 4045342 w 11534150"/>
              <a:gd name="connsiteY1555" fmla="*/ 5131665 h 6510067"/>
              <a:gd name="connsiteX1556" fmla="*/ 4062482 w 11534150"/>
              <a:gd name="connsiteY1556" fmla="*/ 5149680 h 6510067"/>
              <a:gd name="connsiteX1557" fmla="*/ 4062668 w 11534150"/>
              <a:gd name="connsiteY1557" fmla="*/ 5150845 h 6510067"/>
              <a:gd name="connsiteX1558" fmla="*/ 4098191 w 11534150"/>
              <a:gd name="connsiteY1558" fmla="*/ 5277193 h 6510067"/>
              <a:gd name="connsiteX1559" fmla="*/ 4089784 w 11534150"/>
              <a:gd name="connsiteY1559" fmla="*/ 5291071 h 6510067"/>
              <a:gd name="connsiteX1560" fmla="*/ 4089784 w 11534150"/>
              <a:gd name="connsiteY1560" fmla="*/ 5291072 h 6510067"/>
              <a:gd name="connsiteX1561" fmla="*/ 4075221 w 11534150"/>
              <a:gd name="connsiteY1561" fmla="*/ 5283059 h 6510067"/>
              <a:gd name="connsiteX1562" fmla="*/ 4063844 w 11534150"/>
              <a:gd name="connsiteY1562" fmla="*/ 5242596 h 6510067"/>
              <a:gd name="connsiteX1563" fmla="*/ 4063844 w 11534150"/>
              <a:gd name="connsiteY1563" fmla="*/ 5255576 h 6510067"/>
              <a:gd name="connsiteX1564" fmla="*/ 4061463 w 11534150"/>
              <a:gd name="connsiteY1564" fmla="*/ 5266813 h 6510067"/>
              <a:gd name="connsiteX1565" fmla="*/ 4060723 w 11534150"/>
              <a:gd name="connsiteY1565" fmla="*/ 5267860 h 6510067"/>
              <a:gd name="connsiteX1566" fmla="*/ 4050063 w 11534150"/>
              <a:gd name="connsiteY1566" fmla="*/ 5390787 h 6510067"/>
              <a:gd name="connsiteX1567" fmla="*/ 4026144 w 11534150"/>
              <a:gd name="connsiteY1567" fmla="*/ 5390787 h 6510067"/>
              <a:gd name="connsiteX1568" fmla="*/ 4019327 w 11534150"/>
              <a:gd name="connsiteY1568" fmla="*/ 5312158 h 6510067"/>
              <a:gd name="connsiteX1569" fmla="*/ 4012506 w 11534150"/>
              <a:gd name="connsiteY1569" fmla="*/ 5390787 h 6510067"/>
              <a:gd name="connsiteX1570" fmla="*/ 3988588 w 11534150"/>
              <a:gd name="connsiteY1570" fmla="*/ 5390787 h 6510067"/>
              <a:gd name="connsiteX1571" fmla="*/ 3977928 w 11534150"/>
              <a:gd name="connsiteY1571" fmla="*/ 5267860 h 6510067"/>
              <a:gd name="connsiteX1572" fmla="*/ 3977188 w 11534150"/>
              <a:gd name="connsiteY1572" fmla="*/ 5266813 h 6510067"/>
              <a:gd name="connsiteX1573" fmla="*/ 3974807 w 11534150"/>
              <a:gd name="connsiteY1573" fmla="*/ 5255576 h 6510067"/>
              <a:gd name="connsiteX1574" fmla="*/ 3974807 w 11534150"/>
              <a:gd name="connsiteY1574" fmla="*/ 5241999 h 6510067"/>
              <a:gd name="connsiteX1575" fmla="*/ 3963405 w 11534150"/>
              <a:gd name="connsiteY1575" fmla="*/ 5282552 h 6510067"/>
              <a:gd name="connsiteX1576" fmla="*/ 3957864 w 11534150"/>
              <a:gd name="connsiteY1576" fmla="*/ 5289433 h 6510067"/>
              <a:gd name="connsiteX1577" fmla="*/ 3948842 w 11534150"/>
              <a:gd name="connsiteY1577" fmla="*/ 5290565 h 6510067"/>
              <a:gd name="connsiteX1578" fmla="*/ 3940434 w 11534150"/>
              <a:gd name="connsiteY1578" fmla="*/ 5276686 h 6510067"/>
              <a:gd name="connsiteX1579" fmla="*/ 3976341 w 11534150"/>
              <a:gd name="connsiteY1579" fmla="*/ 5148977 h 6510067"/>
              <a:gd name="connsiteX1580" fmla="*/ 3978442 w 11534150"/>
              <a:gd name="connsiteY1580" fmla="*/ 5144947 h 6510067"/>
              <a:gd name="connsiteX1581" fmla="*/ 3978638 w 11534150"/>
              <a:gd name="connsiteY1581" fmla="*/ 5144784 h 6510067"/>
              <a:gd name="connsiteX1582" fmla="*/ 3979983 w 11534150"/>
              <a:gd name="connsiteY1582" fmla="*/ 5142124 h 6510067"/>
              <a:gd name="connsiteX1583" fmla="*/ 3993308 w 11534150"/>
              <a:gd name="connsiteY1583" fmla="*/ 5131665 h 6510067"/>
              <a:gd name="connsiteX1584" fmla="*/ 4003261 w 11534150"/>
              <a:gd name="connsiteY1584" fmla="*/ 5129750 h 6510067"/>
              <a:gd name="connsiteX1585" fmla="*/ 4005343 w 11534150"/>
              <a:gd name="connsiteY1585" fmla="*/ 5121811 h 6510067"/>
              <a:gd name="connsiteX1586" fmla="*/ 3994351 w 11534150"/>
              <a:gd name="connsiteY1586" fmla="*/ 5119372 h 6510067"/>
              <a:gd name="connsiteX1587" fmla="*/ 3955162 w 11534150"/>
              <a:gd name="connsiteY1587" fmla="*/ 5054410 h 6510067"/>
              <a:gd name="connsiteX1588" fmla="*/ 4019327 w 11534150"/>
              <a:gd name="connsiteY1588" fmla="*/ 4983907 h 6510067"/>
              <a:gd name="connsiteX1589" fmla="*/ 8849698 w 11534150"/>
              <a:gd name="connsiteY1589" fmla="*/ 4933643 h 6510067"/>
              <a:gd name="connsiteX1590" fmla="*/ 8913862 w 11534150"/>
              <a:gd name="connsiteY1590" fmla="*/ 5004146 h 6510067"/>
              <a:gd name="connsiteX1591" fmla="*/ 8874673 w 11534150"/>
              <a:gd name="connsiteY1591" fmla="*/ 5069108 h 6510067"/>
              <a:gd name="connsiteX1592" fmla="*/ 8863680 w 11534150"/>
              <a:gd name="connsiteY1592" fmla="*/ 5071547 h 6510067"/>
              <a:gd name="connsiteX1593" fmla="*/ 8865762 w 11534150"/>
              <a:gd name="connsiteY1593" fmla="*/ 5079486 h 6510067"/>
              <a:gd name="connsiteX1594" fmla="*/ 8875715 w 11534150"/>
              <a:gd name="connsiteY1594" fmla="*/ 5081401 h 6510067"/>
              <a:gd name="connsiteX1595" fmla="*/ 8892855 w 11534150"/>
              <a:gd name="connsiteY1595" fmla="*/ 5099416 h 6510067"/>
              <a:gd name="connsiteX1596" fmla="*/ 8893039 w 11534150"/>
              <a:gd name="connsiteY1596" fmla="*/ 5100581 h 6510067"/>
              <a:gd name="connsiteX1597" fmla="*/ 8928564 w 11534150"/>
              <a:gd name="connsiteY1597" fmla="*/ 5226929 h 6510067"/>
              <a:gd name="connsiteX1598" fmla="*/ 8920156 w 11534150"/>
              <a:gd name="connsiteY1598" fmla="*/ 5240807 h 6510067"/>
              <a:gd name="connsiteX1599" fmla="*/ 8920156 w 11534150"/>
              <a:gd name="connsiteY1599" fmla="*/ 5240808 h 6510067"/>
              <a:gd name="connsiteX1600" fmla="*/ 8905593 w 11534150"/>
              <a:gd name="connsiteY1600" fmla="*/ 5232795 h 6510067"/>
              <a:gd name="connsiteX1601" fmla="*/ 8894216 w 11534150"/>
              <a:gd name="connsiteY1601" fmla="*/ 5192332 h 6510067"/>
              <a:gd name="connsiteX1602" fmla="*/ 8894216 w 11534150"/>
              <a:gd name="connsiteY1602" fmla="*/ 5205312 h 6510067"/>
              <a:gd name="connsiteX1603" fmla="*/ 8891836 w 11534150"/>
              <a:gd name="connsiteY1603" fmla="*/ 5216549 h 6510067"/>
              <a:gd name="connsiteX1604" fmla="*/ 8891095 w 11534150"/>
              <a:gd name="connsiteY1604" fmla="*/ 5217596 h 6510067"/>
              <a:gd name="connsiteX1605" fmla="*/ 8880435 w 11534150"/>
              <a:gd name="connsiteY1605" fmla="*/ 5340523 h 6510067"/>
              <a:gd name="connsiteX1606" fmla="*/ 8856517 w 11534150"/>
              <a:gd name="connsiteY1606" fmla="*/ 5340523 h 6510067"/>
              <a:gd name="connsiteX1607" fmla="*/ 8849698 w 11534150"/>
              <a:gd name="connsiteY1607" fmla="*/ 5261894 h 6510067"/>
              <a:gd name="connsiteX1608" fmla="*/ 8842879 w 11534150"/>
              <a:gd name="connsiteY1608" fmla="*/ 5340523 h 6510067"/>
              <a:gd name="connsiteX1609" fmla="*/ 8818961 w 11534150"/>
              <a:gd name="connsiteY1609" fmla="*/ 5340523 h 6510067"/>
              <a:gd name="connsiteX1610" fmla="*/ 8808301 w 11534150"/>
              <a:gd name="connsiteY1610" fmla="*/ 5217596 h 6510067"/>
              <a:gd name="connsiteX1611" fmla="*/ 8807560 w 11534150"/>
              <a:gd name="connsiteY1611" fmla="*/ 5216549 h 6510067"/>
              <a:gd name="connsiteX1612" fmla="*/ 8805179 w 11534150"/>
              <a:gd name="connsiteY1612" fmla="*/ 5205312 h 6510067"/>
              <a:gd name="connsiteX1613" fmla="*/ 8805179 w 11534150"/>
              <a:gd name="connsiteY1613" fmla="*/ 5191735 h 6510067"/>
              <a:gd name="connsiteX1614" fmla="*/ 8793777 w 11534150"/>
              <a:gd name="connsiteY1614" fmla="*/ 5232288 h 6510067"/>
              <a:gd name="connsiteX1615" fmla="*/ 8779214 w 11534150"/>
              <a:gd name="connsiteY1615" fmla="*/ 5240301 h 6510067"/>
              <a:gd name="connsiteX1616" fmla="*/ 8770806 w 11534150"/>
              <a:gd name="connsiteY1616" fmla="*/ 5226422 h 6510067"/>
              <a:gd name="connsiteX1617" fmla="*/ 8806714 w 11534150"/>
              <a:gd name="connsiteY1617" fmla="*/ 5098713 h 6510067"/>
              <a:gd name="connsiteX1618" fmla="*/ 8808814 w 11534150"/>
              <a:gd name="connsiteY1618" fmla="*/ 5094683 h 6510067"/>
              <a:gd name="connsiteX1619" fmla="*/ 8809011 w 11534150"/>
              <a:gd name="connsiteY1619" fmla="*/ 5094520 h 6510067"/>
              <a:gd name="connsiteX1620" fmla="*/ 8810353 w 11534150"/>
              <a:gd name="connsiteY1620" fmla="*/ 5091860 h 6510067"/>
              <a:gd name="connsiteX1621" fmla="*/ 8823681 w 11534150"/>
              <a:gd name="connsiteY1621" fmla="*/ 5081401 h 6510067"/>
              <a:gd name="connsiteX1622" fmla="*/ 8833633 w 11534150"/>
              <a:gd name="connsiteY1622" fmla="*/ 5079486 h 6510067"/>
              <a:gd name="connsiteX1623" fmla="*/ 8835716 w 11534150"/>
              <a:gd name="connsiteY1623" fmla="*/ 5071547 h 6510067"/>
              <a:gd name="connsiteX1624" fmla="*/ 8824722 w 11534150"/>
              <a:gd name="connsiteY1624" fmla="*/ 5069108 h 6510067"/>
              <a:gd name="connsiteX1625" fmla="*/ 8785534 w 11534150"/>
              <a:gd name="connsiteY1625" fmla="*/ 5004146 h 6510067"/>
              <a:gd name="connsiteX1626" fmla="*/ 8849698 w 11534150"/>
              <a:gd name="connsiteY1626" fmla="*/ 4933643 h 6510067"/>
              <a:gd name="connsiteX1627" fmla="*/ 10349680 w 11534150"/>
              <a:gd name="connsiteY1627" fmla="*/ 4855948 h 6510067"/>
              <a:gd name="connsiteX1628" fmla="*/ 10413844 w 11534150"/>
              <a:gd name="connsiteY1628" fmla="*/ 4926451 h 6510067"/>
              <a:gd name="connsiteX1629" fmla="*/ 10374655 w 11534150"/>
              <a:gd name="connsiteY1629" fmla="*/ 4991413 h 6510067"/>
              <a:gd name="connsiteX1630" fmla="*/ 10363662 w 11534150"/>
              <a:gd name="connsiteY1630" fmla="*/ 4993852 h 6510067"/>
              <a:gd name="connsiteX1631" fmla="*/ 10365744 w 11534150"/>
              <a:gd name="connsiteY1631" fmla="*/ 5001791 h 6510067"/>
              <a:gd name="connsiteX1632" fmla="*/ 10375697 w 11534150"/>
              <a:gd name="connsiteY1632" fmla="*/ 5003706 h 6510067"/>
              <a:gd name="connsiteX1633" fmla="*/ 10392837 w 11534150"/>
              <a:gd name="connsiteY1633" fmla="*/ 5021721 h 6510067"/>
              <a:gd name="connsiteX1634" fmla="*/ 10393021 w 11534150"/>
              <a:gd name="connsiteY1634" fmla="*/ 5022886 h 6510067"/>
              <a:gd name="connsiteX1635" fmla="*/ 10428546 w 11534150"/>
              <a:gd name="connsiteY1635" fmla="*/ 5149234 h 6510067"/>
              <a:gd name="connsiteX1636" fmla="*/ 10420138 w 11534150"/>
              <a:gd name="connsiteY1636" fmla="*/ 5163112 h 6510067"/>
              <a:gd name="connsiteX1637" fmla="*/ 10420138 w 11534150"/>
              <a:gd name="connsiteY1637" fmla="*/ 5163113 h 6510067"/>
              <a:gd name="connsiteX1638" fmla="*/ 10405575 w 11534150"/>
              <a:gd name="connsiteY1638" fmla="*/ 5155100 h 6510067"/>
              <a:gd name="connsiteX1639" fmla="*/ 10394198 w 11534150"/>
              <a:gd name="connsiteY1639" fmla="*/ 5114637 h 6510067"/>
              <a:gd name="connsiteX1640" fmla="*/ 10394198 w 11534150"/>
              <a:gd name="connsiteY1640" fmla="*/ 5127617 h 6510067"/>
              <a:gd name="connsiteX1641" fmla="*/ 10391818 w 11534150"/>
              <a:gd name="connsiteY1641" fmla="*/ 5138854 h 6510067"/>
              <a:gd name="connsiteX1642" fmla="*/ 10391077 w 11534150"/>
              <a:gd name="connsiteY1642" fmla="*/ 5139901 h 6510067"/>
              <a:gd name="connsiteX1643" fmla="*/ 10380417 w 11534150"/>
              <a:gd name="connsiteY1643" fmla="*/ 5262828 h 6510067"/>
              <a:gd name="connsiteX1644" fmla="*/ 10356499 w 11534150"/>
              <a:gd name="connsiteY1644" fmla="*/ 5262828 h 6510067"/>
              <a:gd name="connsiteX1645" fmla="*/ 10349680 w 11534150"/>
              <a:gd name="connsiteY1645" fmla="*/ 5184199 h 6510067"/>
              <a:gd name="connsiteX1646" fmla="*/ 10342861 w 11534150"/>
              <a:gd name="connsiteY1646" fmla="*/ 5262828 h 6510067"/>
              <a:gd name="connsiteX1647" fmla="*/ 10318943 w 11534150"/>
              <a:gd name="connsiteY1647" fmla="*/ 5262828 h 6510067"/>
              <a:gd name="connsiteX1648" fmla="*/ 10308283 w 11534150"/>
              <a:gd name="connsiteY1648" fmla="*/ 5139901 h 6510067"/>
              <a:gd name="connsiteX1649" fmla="*/ 10307542 w 11534150"/>
              <a:gd name="connsiteY1649" fmla="*/ 5138854 h 6510067"/>
              <a:gd name="connsiteX1650" fmla="*/ 10305161 w 11534150"/>
              <a:gd name="connsiteY1650" fmla="*/ 5127617 h 6510067"/>
              <a:gd name="connsiteX1651" fmla="*/ 10305161 w 11534150"/>
              <a:gd name="connsiteY1651" fmla="*/ 5114040 h 6510067"/>
              <a:gd name="connsiteX1652" fmla="*/ 10293759 w 11534150"/>
              <a:gd name="connsiteY1652" fmla="*/ 5154593 h 6510067"/>
              <a:gd name="connsiteX1653" fmla="*/ 10279196 w 11534150"/>
              <a:gd name="connsiteY1653" fmla="*/ 5162606 h 6510067"/>
              <a:gd name="connsiteX1654" fmla="*/ 10270788 w 11534150"/>
              <a:gd name="connsiteY1654" fmla="*/ 5148727 h 6510067"/>
              <a:gd name="connsiteX1655" fmla="*/ 10306696 w 11534150"/>
              <a:gd name="connsiteY1655" fmla="*/ 5021018 h 6510067"/>
              <a:gd name="connsiteX1656" fmla="*/ 10308796 w 11534150"/>
              <a:gd name="connsiteY1656" fmla="*/ 5016988 h 6510067"/>
              <a:gd name="connsiteX1657" fmla="*/ 10308993 w 11534150"/>
              <a:gd name="connsiteY1657" fmla="*/ 5016825 h 6510067"/>
              <a:gd name="connsiteX1658" fmla="*/ 10310335 w 11534150"/>
              <a:gd name="connsiteY1658" fmla="*/ 5014165 h 6510067"/>
              <a:gd name="connsiteX1659" fmla="*/ 10323663 w 11534150"/>
              <a:gd name="connsiteY1659" fmla="*/ 5003706 h 6510067"/>
              <a:gd name="connsiteX1660" fmla="*/ 10333615 w 11534150"/>
              <a:gd name="connsiteY1660" fmla="*/ 5001791 h 6510067"/>
              <a:gd name="connsiteX1661" fmla="*/ 10335698 w 11534150"/>
              <a:gd name="connsiteY1661" fmla="*/ 4993852 h 6510067"/>
              <a:gd name="connsiteX1662" fmla="*/ 10324704 w 11534150"/>
              <a:gd name="connsiteY1662" fmla="*/ 4991413 h 6510067"/>
              <a:gd name="connsiteX1663" fmla="*/ 10285516 w 11534150"/>
              <a:gd name="connsiteY1663" fmla="*/ 4926451 h 6510067"/>
              <a:gd name="connsiteX1664" fmla="*/ 10349680 w 11534150"/>
              <a:gd name="connsiteY1664" fmla="*/ 4855948 h 6510067"/>
              <a:gd name="connsiteX1665" fmla="*/ 6441913 w 11534150"/>
              <a:gd name="connsiteY1665" fmla="*/ 4804187 h 6510067"/>
              <a:gd name="connsiteX1666" fmla="*/ 6506077 w 11534150"/>
              <a:gd name="connsiteY1666" fmla="*/ 4874690 h 6510067"/>
              <a:gd name="connsiteX1667" fmla="*/ 6466889 w 11534150"/>
              <a:gd name="connsiteY1667" fmla="*/ 4939652 h 6510067"/>
              <a:gd name="connsiteX1668" fmla="*/ 6455895 w 11534150"/>
              <a:gd name="connsiteY1668" fmla="*/ 4942091 h 6510067"/>
              <a:gd name="connsiteX1669" fmla="*/ 6457978 w 11534150"/>
              <a:gd name="connsiteY1669" fmla="*/ 4950030 h 6510067"/>
              <a:gd name="connsiteX1670" fmla="*/ 6467930 w 11534150"/>
              <a:gd name="connsiteY1670" fmla="*/ 4951945 h 6510067"/>
              <a:gd name="connsiteX1671" fmla="*/ 6485070 w 11534150"/>
              <a:gd name="connsiteY1671" fmla="*/ 4969960 h 6510067"/>
              <a:gd name="connsiteX1672" fmla="*/ 6485255 w 11534150"/>
              <a:gd name="connsiteY1672" fmla="*/ 4971125 h 6510067"/>
              <a:gd name="connsiteX1673" fmla="*/ 6520779 w 11534150"/>
              <a:gd name="connsiteY1673" fmla="*/ 5097473 h 6510067"/>
              <a:gd name="connsiteX1674" fmla="*/ 6512371 w 11534150"/>
              <a:gd name="connsiteY1674" fmla="*/ 5111351 h 6510067"/>
              <a:gd name="connsiteX1675" fmla="*/ 6512371 w 11534150"/>
              <a:gd name="connsiteY1675" fmla="*/ 5111352 h 6510067"/>
              <a:gd name="connsiteX1676" fmla="*/ 6497808 w 11534150"/>
              <a:gd name="connsiteY1676" fmla="*/ 5103339 h 6510067"/>
              <a:gd name="connsiteX1677" fmla="*/ 6486432 w 11534150"/>
              <a:gd name="connsiteY1677" fmla="*/ 5062876 h 6510067"/>
              <a:gd name="connsiteX1678" fmla="*/ 6486432 w 11534150"/>
              <a:gd name="connsiteY1678" fmla="*/ 5075856 h 6510067"/>
              <a:gd name="connsiteX1679" fmla="*/ 6484051 w 11534150"/>
              <a:gd name="connsiteY1679" fmla="*/ 5087093 h 6510067"/>
              <a:gd name="connsiteX1680" fmla="*/ 6483310 w 11534150"/>
              <a:gd name="connsiteY1680" fmla="*/ 5088140 h 6510067"/>
              <a:gd name="connsiteX1681" fmla="*/ 6472650 w 11534150"/>
              <a:gd name="connsiteY1681" fmla="*/ 5211067 h 6510067"/>
              <a:gd name="connsiteX1682" fmla="*/ 6448732 w 11534150"/>
              <a:gd name="connsiteY1682" fmla="*/ 5211067 h 6510067"/>
              <a:gd name="connsiteX1683" fmla="*/ 6441913 w 11534150"/>
              <a:gd name="connsiteY1683" fmla="*/ 5132438 h 6510067"/>
              <a:gd name="connsiteX1684" fmla="*/ 6435094 w 11534150"/>
              <a:gd name="connsiteY1684" fmla="*/ 5211067 h 6510067"/>
              <a:gd name="connsiteX1685" fmla="*/ 6411176 w 11534150"/>
              <a:gd name="connsiteY1685" fmla="*/ 5211067 h 6510067"/>
              <a:gd name="connsiteX1686" fmla="*/ 6400516 w 11534150"/>
              <a:gd name="connsiteY1686" fmla="*/ 5088140 h 6510067"/>
              <a:gd name="connsiteX1687" fmla="*/ 6399775 w 11534150"/>
              <a:gd name="connsiteY1687" fmla="*/ 5087093 h 6510067"/>
              <a:gd name="connsiteX1688" fmla="*/ 6397394 w 11534150"/>
              <a:gd name="connsiteY1688" fmla="*/ 5075856 h 6510067"/>
              <a:gd name="connsiteX1689" fmla="*/ 6397394 w 11534150"/>
              <a:gd name="connsiteY1689" fmla="*/ 5062279 h 6510067"/>
              <a:gd name="connsiteX1690" fmla="*/ 6385992 w 11534150"/>
              <a:gd name="connsiteY1690" fmla="*/ 5102832 h 6510067"/>
              <a:gd name="connsiteX1691" fmla="*/ 6380452 w 11534150"/>
              <a:gd name="connsiteY1691" fmla="*/ 5109713 h 6510067"/>
              <a:gd name="connsiteX1692" fmla="*/ 6371429 w 11534150"/>
              <a:gd name="connsiteY1692" fmla="*/ 5110845 h 6510067"/>
              <a:gd name="connsiteX1693" fmla="*/ 6364209 w 11534150"/>
              <a:gd name="connsiteY1693" fmla="*/ 5105565 h 6510067"/>
              <a:gd name="connsiteX1694" fmla="*/ 6363021 w 11534150"/>
              <a:gd name="connsiteY1694" fmla="*/ 5096966 h 6510067"/>
              <a:gd name="connsiteX1695" fmla="*/ 6398929 w 11534150"/>
              <a:gd name="connsiteY1695" fmla="*/ 4969257 h 6510067"/>
              <a:gd name="connsiteX1696" fmla="*/ 6401029 w 11534150"/>
              <a:gd name="connsiteY1696" fmla="*/ 4965227 h 6510067"/>
              <a:gd name="connsiteX1697" fmla="*/ 6401226 w 11534150"/>
              <a:gd name="connsiteY1697" fmla="*/ 4965064 h 6510067"/>
              <a:gd name="connsiteX1698" fmla="*/ 6402568 w 11534150"/>
              <a:gd name="connsiteY1698" fmla="*/ 4962404 h 6510067"/>
              <a:gd name="connsiteX1699" fmla="*/ 6415896 w 11534150"/>
              <a:gd name="connsiteY1699" fmla="*/ 4951945 h 6510067"/>
              <a:gd name="connsiteX1700" fmla="*/ 6425849 w 11534150"/>
              <a:gd name="connsiteY1700" fmla="*/ 4950030 h 6510067"/>
              <a:gd name="connsiteX1701" fmla="*/ 6427931 w 11534150"/>
              <a:gd name="connsiteY1701" fmla="*/ 4942091 h 6510067"/>
              <a:gd name="connsiteX1702" fmla="*/ 6416937 w 11534150"/>
              <a:gd name="connsiteY1702" fmla="*/ 4939652 h 6510067"/>
              <a:gd name="connsiteX1703" fmla="*/ 6377749 w 11534150"/>
              <a:gd name="connsiteY1703" fmla="*/ 4874690 h 6510067"/>
              <a:gd name="connsiteX1704" fmla="*/ 6441913 w 11534150"/>
              <a:gd name="connsiteY1704" fmla="*/ 4804187 h 6510067"/>
              <a:gd name="connsiteX1705" fmla="*/ 531177 w 11534150"/>
              <a:gd name="connsiteY1705" fmla="*/ 4795625 h 6510067"/>
              <a:gd name="connsiteX1706" fmla="*/ 595341 w 11534150"/>
              <a:gd name="connsiteY1706" fmla="*/ 4866128 h 6510067"/>
              <a:gd name="connsiteX1707" fmla="*/ 556152 w 11534150"/>
              <a:gd name="connsiteY1707" fmla="*/ 4931090 h 6510067"/>
              <a:gd name="connsiteX1708" fmla="*/ 545159 w 11534150"/>
              <a:gd name="connsiteY1708" fmla="*/ 4933529 h 6510067"/>
              <a:gd name="connsiteX1709" fmla="*/ 547241 w 11534150"/>
              <a:gd name="connsiteY1709" fmla="*/ 4941468 h 6510067"/>
              <a:gd name="connsiteX1710" fmla="*/ 557194 w 11534150"/>
              <a:gd name="connsiteY1710" fmla="*/ 4943383 h 6510067"/>
              <a:gd name="connsiteX1711" fmla="*/ 574333 w 11534150"/>
              <a:gd name="connsiteY1711" fmla="*/ 4961398 h 6510067"/>
              <a:gd name="connsiteX1712" fmla="*/ 574518 w 11534150"/>
              <a:gd name="connsiteY1712" fmla="*/ 4962563 h 6510067"/>
              <a:gd name="connsiteX1713" fmla="*/ 610043 w 11534150"/>
              <a:gd name="connsiteY1713" fmla="*/ 5088911 h 6510067"/>
              <a:gd name="connsiteX1714" fmla="*/ 601635 w 11534150"/>
              <a:gd name="connsiteY1714" fmla="*/ 5102789 h 6510067"/>
              <a:gd name="connsiteX1715" fmla="*/ 601635 w 11534150"/>
              <a:gd name="connsiteY1715" fmla="*/ 5102790 h 6510067"/>
              <a:gd name="connsiteX1716" fmla="*/ 587072 w 11534150"/>
              <a:gd name="connsiteY1716" fmla="*/ 5094777 h 6510067"/>
              <a:gd name="connsiteX1717" fmla="*/ 575695 w 11534150"/>
              <a:gd name="connsiteY1717" fmla="*/ 5054314 h 6510067"/>
              <a:gd name="connsiteX1718" fmla="*/ 575695 w 11534150"/>
              <a:gd name="connsiteY1718" fmla="*/ 5067294 h 6510067"/>
              <a:gd name="connsiteX1719" fmla="*/ 573315 w 11534150"/>
              <a:gd name="connsiteY1719" fmla="*/ 5078531 h 6510067"/>
              <a:gd name="connsiteX1720" fmla="*/ 572574 w 11534150"/>
              <a:gd name="connsiteY1720" fmla="*/ 5079578 h 6510067"/>
              <a:gd name="connsiteX1721" fmla="*/ 561914 w 11534150"/>
              <a:gd name="connsiteY1721" fmla="*/ 5202505 h 6510067"/>
              <a:gd name="connsiteX1722" fmla="*/ 537995 w 11534150"/>
              <a:gd name="connsiteY1722" fmla="*/ 5202505 h 6510067"/>
              <a:gd name="connsiteX1723" fmla="*/ 531177 w 11534150"/>
              <a:gd name="connsiteY1723" fmla="*/ 5123876 h 6510067"/>
              <a:gd name="connsiteX1724" fmla="*/ 524358 w 11534150"/>
              <a:gd name="connsiteY1724" fmla="*/ 5202505 h 6510067"/>
              <a:gd name="connsiteX1725" fmla="*/ 500440 w 11534150"/>
              <a:gd name="connsiteY1725" fmla="*/ 5202505 h 6510067"/>
              <a:gd name="connsiteX1726" fmla="*/ 489780 w 11534150"/>
              <a:gd name="connsiteY1726" fmla="*/ 5079578 h 6510067"/>
              <a:gd name="connsiteX1727" fmla="*/ 489039 w 11534150"/>
              <a:gd name="connsiteY1727" fmla="*/ 5078531 h 6510067"/>
              <a:gd name="connsiteX1728" fmla="*/ 486658 w 11534150"/>
              <a:gd name="connsiteY1728" fmla="*/ 5067294 h 6510067"/>
              <a:gd name="connsiteX1729" fmla="*/ 486658 w 11534150"/>
              <a:gd name="connsiteY1729" fmla="*/ 5053717 h 6510067"/>
              <a:gd name="connsiteX1730" fmla="*/ 475256 w 11534150"/>
              <a:gd name="connsiteY1730" fmla="*/ 5094270 h 6510067"/>
              <a:gd name="connsiteX1731" fmla="*/ 469715 w 11534150"/>
              <a:gd name="connsiteY1731" fmla="*/ 5101151 h 6510067"/>
              <a:gd name="connsiteX1732" fmla="*/ 460693 w 11534150"/>
              <a:gd name="connsiteY1732" fmla="*/ 5102283 h 6510067"/>
              <a:gd name="connsiteX1733" fmla="*/ 452285 w 11534150"/>
              <a:gd name="connsiteY1733" fmla="*/ 5088404 h 6510067"/>
              <a:gd name="connsiteX1734" fmla="*/ 488192 w 11534150"/>
              <a:gd name="connsiteY1734" fmla="*/ 4960695 h 6510067"/>
              <a:gd name="connsiteX1735" fmla="*/ 490293 w 11534150"/>
              <a:gd name="connsiteY1735" fmla="*/ 4956665 h 6510067"/>
              <a:gd name="connsiteX1736" fmla="*/ 490490 w 11534150"/>
              <a:gd name="connsiteY1736" fmla="*/ 4956502 h 6510067"/>
              <a:gd name="connsiteX1737" fmla="*/ 491832 w 11534150"/>
              <a:gd name="connsiteY1737" fmla="*/ 4953842 h 6510067"/>
              <a:gd name="connsiteX1738" fmla="*/ 505160 w 11534150"/>
              <a:gd name="connsiteY1738" fmla="*/ 4943383 h 6510067"/>
              <a:gd name="connsiteX1739" fmla="*/ 515112 w 11534150"/>
              <a:gd name="connsiteY1739" fmla="*/ 4941468 h 6510067"/>
              <a:gd name="connsiteX1740" fmla="*/ 517195 w 11534150"/>
              <a:gd name="connsiteY1740" fmla="*/ 4933529 h 6510067"/>
              <a:gd name="connsiteX1741" fmla="*/ 506201 w 11534150"/>
              <a:gd name="connsiteY1741" fmla="*/ 4931090 h 6510067"/>
              <a:gd name="connsiteX1742" fmla="*/ 467013 w 11534150"/>
              <a:gd name="connsiteY1742" fmla="*/ 4866128 h 6510067"/>
              <a:gd name="connsiteX1743" fmla="*/ 531177 w 11534150"/>
              <a:gd name="connsiteY1743" fmla="*/ 4795625 h 6510067"/>
              <a:gd name="connsiteX1744" fmla="*/ 8342389 w 11534150"/>
              <a:gd name="connsiteY1744" fmla="*/ 4742422 h 6510067"/>
              <a:gd name="connsiteX1745" fmla="*/ 8406553 w 11534150"/>
              <a:gd name="connsiteY1745" fmla="*/ 4812925 h 6510067"/>
              <a:gd name="connsiteX1746" fmla="*/ 8367364 w 11534150"/>
              <a:gd name="connsiteY1746" fmla="*/ 4877887 h 6510067"/>
              <a:gd name="connsiteX1747" fmla="*/ 8356371 w 11534150"/>
              <a:gd name="connsiteY1747" fmla="*/ 4880326 h 6510067"/>
              <a:gd name="connsiteX1748" fmla="*/ 8358453 w 11534150"/>
              <a:gd name="connsiteY1748" fmla="*/ 4888265 h 6510067"/>
              <a:gd name="connsiteX1749" fmla="*/ 8368406 w 11534150"/>
              <a:gd name="connsiteY1749" fmla="*/ 4890180 h 6510067"/>
              <a:gd name="connsiteX1750" fmla="*/ 8385546 w 11534150"/>
              <a:gd name="connsiteY1750" fmla="*/ 4908195 h 6510067"/>
              <a:gd name="connsiteX1751" fmla="*/ 8385730 w 11534150"/>
              <a:gd name="connsiteY1751" fmla="*/ 4909360 h 6510067"/>
              <a:gd name="connsiteX1752" fmla="*/ 8421255 w 11534150"/>
              <a:gd name="connsiteY1752" fmla="*/ 5035708 h 6510067"/>
              <a:gd name="connsiteX1753" fmla="*/ 8412847 w 11534150"/>
              <a:gd name="connsiteY1753" fmla="*/ 5049586 h 6510067"/>
              <a:gd name="connsiteX1754" fmla="*/ 8412847 w 11534150"/>
              <a:gd name="connsiteY1754" fmla="*/ 5049587 h 6510067"/>
              <a:gd name="connsiteX1755" fmla="*/ 8398284 w 11534150"/>
              <a:gd name="connsiteY1755" fmla="*/ 5041574 h 6510067"/>
              <a:gd name="connsiteX1756" fmla="*/ 8386907 w 11534150"/>
              <a:gd name="connsiteY1756" fmla="*/ 5001111 h 6510067"/>
              <a:gd name="connsiteX1757" fmla="*/ 8386907 w 11534150"/>
              <a:gd name="connsiteY1757" fmla="*/ 5014091 h 6510067"/>
              <a:gd name="connsiteX1758" fmla="*/ 8384527 w 11534150"/>
              <a:gd name="connsiteY1758" fmla="*/ 5025328 h 6510067"/>
              <a:gd name="connsiteX1759" fmla="*/ 8383786 w 11534150"/>
              <a:gd name="connsiteY1759" fmla="*/ 5026375 h 6510067"/>
              <a:gd name="connsiteX1760" fmla="*/ 8373126 w 11534150"/>
              <a:gd name="connsiteY1760" fmla="*/ 5149302 h 6510067"/>
              <a:gd name="connsiteX1761" fmla="*/ 8349208 w 11534150"/>
              <a:gd name="connsiteY1761" fmla="*/ 5149302 h 6510067"/>
              <a:gd name="connsiteX1762" fmla="*/ 8342389 w 11534150"/>
              <a:gd name="connsiteY1762" fmla="*/ 5070673 h 6510067"/>
              <a:gd name="connsiteX1763" fmla="*/ 8335570 w 11534150"/>
              <a:gd name="connsiteY1763" fmla="*/ 5149302 h 6510067"/>
              <a:gd name="connsiteX1764" fmla="*/ 8311652 w 11534150"/>
              <a:gd name="connsiteY1764" fmla="*/ 5149302 h 6510067"/>
              <a:gd name="connsiteX1765" fmla="*/ 8300992 w 11534150"/>
              <a:gd name="connsiteY1765" fmla="*/ 5026375 h 6510067"/>
              <a:gd name="connsiteX1766" fmla="*/ 8300251 w 11534150"/>
              <a:gd name="connsiteY1766" fmla="*/ 5025328 h 6510067"/>
              <a:gd name="connsiteX1767" fmla="*/ 8297870 w 11534150"/>
              <a:gd name="connsiteY1767" fmla="*/ 5014091 h 6510067"/>
              <a:gd name="connsiteX1768" fmla="*/ 8297870 w 11534150"/>
              <a:gd name="connsiteY1768" fmla="*/ 5000514 h 6510067"/>
              <a:gd name="connsiteX1769" fmla="*/ 8286468 w 11534150"/>
              <a:gd name="connsiteY1769" fmla="*/ 5041067 h 6510067"/>
              <a:gd name="connsiteX1770" fmla="*/ 8271905 w 11534150"/>
              <a:gd name="connsiteY1770" fmla="*/ 5049080 h 6510067"/>
              <a:gd name="connsiteX1771" fmla="*/ 8263497 w 11534150"/>
              <a:gd name="connsiteY1771" fmla="*/ 5035201 h 6510067"/>
              <a:gd name="connsiteX1772" fmla="*/ 8299405 w 11534150"/>
              <a:gd name="connsiteY1772" fmla="*/ 4907492 h 6510067"/>
              <a:gd name="connsiteX1773" fmla="*/ 8301505 w 11534150"/>
              <a:gd name="connsiteY1773" fmla="*/ 4903462 h 6510067"/>
              <a:gd name="connsiteX1774" fmla="*/ 8301702 w 11534150"/>
              <a:gd name="connsiteY1774" fmla="*/ 4903299 h 6510067"/>
              <a:gd name="connsiteX1775" fmla="*/ 8303044 w 11534150"/>
              <a:gd name="connsiteY1775" fmla="*/ 4900639 h 6510067"/>
              <a:gd name="connsiteX1776" fmla="*/ 8316372 w 11534150"/>
              <a:gd name="connsiteY1776" fmla="*/ 4890180 h 6510067"/>
              <a:gd name="connsiteX1777" fmla="*/ 8326324 w 11534150"/>
              <a:gd name="connsiteY1777" fmla="*/ 4888265 h 6510067"/>
              <a:gd name="connsiteX1778" fmla="*/ 8328407 w 11534150"/>
              <a:gd name="connsiteY1778" fmla="*/ 4880326 h 6510067"/>
              <a:gd name="connsiteX1779" fmla="*/ 8317413 w 11534150"/>
              <a:gd name="connsiteY1779" fmla="*/ 4877887 h 6510067"/>
              <a:gd name="connsiteX1780" fmla="*/ 8278225 w 11534150"/>
              <a:gd name="connsiteY1780" fmla="*/ 4812925 h 6510067"/>
              <a:gd name="connsiteX1781" fmla="*/ 8342389 w 11534150"/>
              <a:gd name="connsiteY1781" fmla="*/ 4742422 h 6510067"/>
              <a:gd name="connsiteX1782" fmla="*/ 1979612 w 11534150"/>
              <a:gd name="connsiteY1782" fmla="*/ 4740988 h 6510067"/>
              <a:gd name="connsiteX1783" fmla="*/ 2043777 w 11534150"/>
              <a:gd name="connsiteY1783" fmla="*/ 4811491 h 6510067"/>
              <a:gd name="connsiteX1784" fmla="*/ 2004589 w 11534150"/>
              <a:gd name="connsiteY1784" fmla="*/ 4876453 h 6510067"/>
              <a:gd name="connsiteX1785" fmla="*/ 1993595 w 11534150"/>
              <a:gd name="connsiteY1785" fmla="*/ 4878892 h 6510067"/>
              <a:gd name="connsiteX1786" fmla="*/ 1995678 w 11534150"/>
              <a:gd name="connsiteY1786" fmla="*/ 4886831 h 6510067"/>
              <a:gd name="connsiteX1787" fmla="*/ 2005629 w 11534150"/>
              <a:gd name="connsiteY1787" fmla="*/ 4888746 h 6510067"/>
              <a:gd name="connsiteX1788" fmla="*/ 2022771 w 11534150"/>
              <a:gd name="connsiteY1788" fmla="*/ 4906761 h 6510067"/>
              <a:gd name="connsiteX1789" fmla="*/ 2022955 w 11534150"/>
              <a:gd name="connsiteY1789" fmla="*/ 4907926 h 6510067"/>
              <a:gd name="connsiteX1790" fmla="*/ 2058481 w 11534150"/>
              <a:gd name="connsiteY1790" fmla="*/ 5034274 h 6510067"/>
              <a:gd name="connsiteX1791" fmla="*/ 2050072 w 11534150"/>
              <a:gd name="connsiteY1791" fmla="*/ 5048152 h 6510067"/>
              <a:gd name="connsiteX1792" fmla="*/ 2050072 w 11534150"/>
              <a:gd name="connsiteY1792" fmla="*/ 5048153 h 6510067"/>
              <a:gd name="connsiteX1793" fmla="*/ 2035510 w 11534150"/>
              <a:gd name="connsiteY1793" fmla="*/ 5040140 h 6510067"/>
              <a:gd name="connsiteX1794" fmla="*/ 2024133 w 11534150"/>
              <a:gd name="connsiteY1794" fmla="*/ 4999677 h 6510067"/>
              <a:gd name="connsiteX1795" fmla="*/ 2024133 w 11534150"/>
              <a:gd name="connsiteY1795" fmla="*/ 5012657 h 6510067"/>
              <a:gd name="connsiteX1796" fmla="*/ 2021751 w 11534150"/>
              <a:gd name="connsiteY1796" fmla="*/ 5023894 h 6510067"/>
              <a:gd name="connsiteX1797" fmla="*/ 2021011 w 11534150"/>
              <a:gd name="connsiteY1797" fmla="*/ 5024941 h 6510067"/>
              <a:gd name="connsiteX1798" fmla="*/ 2010350 w 11534150"/>
              <a:gd name="connsiteY1798" fmla="*/ 5147868 h 6510067"/>
              <a:gd name="connsiteX1799" fmla="*/ 1986432 w 11534150"/>
              <a:gd name="connsiteY1799" fmla="*/ 5147868 h 6510067"/>
              <a:gd name="connsiteX1800" fmla="*/ 1979612 w 11534150"/>
              <a:gd name="connsiteY1800" fmla="*/ 5069239 h 6510067"/>
              <a:gd name="connsiteX1801" fmla="*/ 1972795 w 11534150"/>
              <a:gd name="connsiteY1801" fmla="*/ 5147868 h 6510067"/>
              <a:gd name="connsiteX1802" fmla="*/ 1948876 w 11534150"/>
              <a:gd name="connsiteY1802" fmla="*/ 5147868 h 6510067"/>
              <a:gd name="connsiteX1803" fmla="*/ 1938216 w 11534150"/>
              <a:gd name="connsiteY1803" fmla="*/ 5024941 h 6510067"/>
              <a:gd name="connsiteX1804" fmla="*/ 1937475 w 11534150"/>
              <a:gd name="connsiteY1804" fmla="*/ 5023894 h 6510067"/>
              <a:gd name="connsiteX1805" fmla="*/ 1935094 w 11534150"/>
              <a:gd name="connsiteY1805" fmla="*/ 5012657 h 6510067"/>
              <a:gd name="connsiteX1806" fmla="*/ 1935094 w 11534150"/>
              <a:gd name="connsiteY1806" fmla="*/ 4999080 h 6510067"/>
              <a:gd name="connsiteX1807" fmla="*/ 1923692 w 11534150"/>
              <a:gd name="connsiteY1807" fmla="*/ 5039633 h 6510067"/>
              <a:gd name="connsiteX1808" fmla="*/ 1918151 w 11534150"/>
              <a:gd name="connsiteY1808" fmla="*/ 5046514 h 6510067"/>
              <a:gd name="connsiteX1809" fmla="*/ 1909128 w 11534150"/>
              <a:gd name="connsiteY1809" fmla="*/ 5047646 h 6510067"/>
              <a:gd name="connsiteX1810" fmla="*/ 1900721 w 11534150"/>
              <a:gd name="connsiteY1810" fmla="*/ 5033767 h 6510067"/>
              <a:gd name="connsiteX1811" fmla="*/ 1936629 w 11534150"/>
              <a:gd name="connsiteY1811" fmla="*/ 4906058 h 6510067"/>
              <a:gd name="connsiteX1812" fmla="*/ 1938729 w 11534150"/>
              <a:gd name="connsiteY1812" fmla="*/ 4902028 h 6510067"/>
              <a:gd name="connsiteX1813" fmla="*/ 1938926 w 11534150"/>
              <a:gd name="connsiteY1813" fmla="*/ 4901865 h 6510067"/>
              <a:gd name="connsiteX1814" fmla="*/ 1940268 w 11534150"/>
              <a:gd name="connsiteY1814" fmla="*/ 4899205 h 6510067"/>
              <a:gd name="connsiteX1815" fmla="*/ 1953595 w 11534150"/>
              <a:gd name="connsiteY1815" fmla="*/ 4888746 h 6510067"/>
              <a:gd name="connsiteX1816" fmla="*/ 1963549 w 11534150"/>
              <a:gd name="connsiteY1816" fmla="*/ 4886831 h 6510067"/>
              <a:gd name="connsiteX1817" fmla="*/ 1965631 w 11534150"/>
              <a:gd name="connsiteY1817" fmla="*/ 4878892 h 6510067"/>
              <a:gd name="connsiteX1818" fmla="*/ 1954638 w 11534150"/>
              <a:gd name="connsiteY1818" fmla="*/ 4876453 h 6510067"/>
              <a:gd name="connsiteX1819" fmla="*/ 1915449 w 11534150"/>
              <a:gd name="connsiteY1819" fmla="*/ 4811491 h 6510067"/>
              <a:gd name="connsiteX1820" fmla="*/ 1979612 w 11534150"/>
              <a:gd name="connsiteY1820" fmla="*/ 4740988 h 6510067"/>
              <a:gd name="connsiteX1821" fmla="*/ 11219720 w 11534150"/>
              <a:gd name="connsiteY1821" fmla="*/ 4740209 h 6510067"/>
              <a:gd name="connsiteX1822" fmla="*/ 11283884 w 11534150"/>
              <a:gd name="connsiteY1822" fmla="*/ 4810712 h 6510067"/>
              <a:gd name="connsiteX1823" fmla="*/ 11244695 w 11534150"/>
              <a:gd name="connsiteY1823" fmla="*/ 4875674 h 6510067"/>
              <a:gd name="connsiteX1824" fmla="*/ 11233702 w 11534150"/>
              <a:gd name="connsiteY1824" fmla="*/ 4878113 h 6510067"/>
              <a:gd name="connsiteX1825" fmla="*/ 11235784 w 11534150"/>
              <a:gd name="connsiteY1825" fmla="*/ 4886052 h 6510067"/>
              <a:gd name="connsiteX1826" fmla="*/ 11245737 w 11534150"/>
              <a:gd name="connsiteY1826" fmla="*/ 4887967 h 6510067"/>
              <a:gd name="connsiteX1827" fmla="*/ 11262877 w 11534150"/>
              <a:gd name="connsiteY1827" fmla="*/ 4905982 h 6510067"/>
              <a:gd name="connsiteX1828" fmla="*/ 11263061 w 11534150"/>
              <a:gd name="connsiteY1828" fmla="*/ 4907147 h 6510067"/>
              <a:gd name="connsiteX1829" fmla="*/ 11298586 w 11534150"/>
              <a:gd name="connsiteY1829" fmla="*/ 5033495 h 6510067"/>
              <a:gd name="connsiteX1830" fmla="*/ 11290178 w 11534150"/>
              <a:gd name="connsiteY1830" fmla="*/ 5047373 h 6510067"/>
              <a:gd name="connsiteX1831" fmla="*/ 11290178 w 11534150"/>
              <a:gd name="connsiteY1831" fmla="*/ 5047374 h 6510067"/>
              <a:gd name="connsiteX1832" fmla="*/ 11275615 w 11534150"/>
              <a:gd name="connsiteY1832" fmla="*/ 5039361 h 6510067"/>
              <a:gd name="connsiteX1833" fmla="*/ 11264238 w 11534150"/>
              <a:gd name="connsiteY1833" fmla="*/ 4998898 h 6510067"/>
              <a:gd name="connsiteX1834" fmla="*/ 11264238 w 11534150"/>
              <a:gd name="connsiteY1834" fmla="*/ 5011878 h 6510067"/>
              <a:gd name="connsiteX1835" fmla="*/ 11261858 w 11534150"/>
              <a:gd name="connsiteY1835" fmla="*/ 5023115 h 6510067"/>
              <a:gd name="connsiteX1836" fmla="*/ 11261117 w 11534150"/>
              <a:gd name="connsiteY1836" fmla="*/ 5024162 h 6510067"/>
              <a:gd name="connsiteX1837" fmla="*/ 11250457 w 11534150"/>
              <a:gd name="connsiteY1837" fmla="*/ 5147089 h 6510067"/>
              <a:gd name="connsiteX1838" fmla="*/ 11226539 w 11534150"/>
              <a:gd name="connsiteY1838" fmla="*/ 5147089 h 6510067"/>
              <a:gd name="connsiteX1839" fmla="*/ 11219720 w 11534150"/>
              <a:gd name="connsiteY1839" fmla="*/ 5068460 h 6510067"/>
              <a:gd name="connsiteX1840" fmla="*/ 11212901 w 11534150"/>
              <a:gd name="connsiteY1840" fmla="*/ 5147089 h 6510067"/>
              <a:gd name="connsiteX1841" fmla="*/ 11188983 w 11534150"/>
              <a:gd name="connsiteY1841" fmla="*/ 5147089 h 6510067"/>
              <a:gd name="connsiteX1842" fmla="*/ 11178323 w 11534150"/>
              <a:gd name="connsiteY1842" fmla="*/ 5024162 h 6510067"/>
              <a:gd name="connsiteX1843" fmla="*/ 11177582 w 11534150"/>
              <a:gd name="connsiteY1843" fmla="*/ 5023115 h 6510067"/>
              <a:gd name="connsiteX1844" fmla="*/ 11175201 w 11534150"/>
              <a:gd name="connsiteY1844" fmla="*/ 5011878 h 6510067"/>
              <a:gd name="connsiteX1845" fmla="*/ 11175201 w 11534150"/>
              <a:gd name="connsiteY1845" fmla="*/ 4998301 h 6510067"/>
              <a:gd name="connsiteX1846" fmla="*/ 11163799 w 11534150"/>
              <a:gd name="connsiteY1846" fmla="*/ 5038854 h 6510067"/>
              <a:gd name="connsiteX1847" fmla="*/ 11149236 w 11534150"/>
              <a:gd name="connsiteY1847" fmla="*/ 5046867 h 6510067"/>
              <a:gd name="connsiteX1848" fmla="*/ 11140828 w 11534150"/>
              <a:gd name="connsiteY1848" fmla="*/ 5032988 h 6510067"/>
              <a:gd name="connsiteX1849" fmla="*/ 11176736 w 11534150"/>
              <a:gd name="connsiteY1849" fmla="*/ 4905279 h 6510067"/>
              <a:gd name="connsiteX1850" fmla="*/ 11178836 w 11534150"/>
              <a:gd name="connsiteY1850" fmla="*/ 4901249 h 6510067"/>
              <a:gd name="connsiteX1851" fmla="*/ 11179033 w 11534150"/>
              <a:gd name="connsiteY1851" fmla="*/ 4901086 h 6510067"/>
              <a:gd name="connsiteX1852" fmla="*/ 11180375 w 11534150"/>
              <a:gd name="connsiteY1852" fmla="*/ 4898426 h 6510067"/>
              <a:gd name="connsiteX1853" fmla="*/ 11193703 w 11534150"/>
              <a:gd name="connsiteY1853" fmla="*/ 4887967 h 6510067"/>
              <a:gd name="connsiteX1854" fmla="*/ 11203655 w 11534150"/>
              <a:gd name="connsiteY1854" fmla="*/ 4886052 h 6510067"/>
              <a:gd name="connsiteX1855" fmla="*/ 11205738 w 11534150"/>
              <a:gd name="connsiteY1855" fmla="*/ 4878113 h 6510067"/>
              <a:gd name="connsiteX1856" fmla="*/ 11194744 w 11534150"/>
              <a:gd name="connsiteY1856" fmla="*/ 4875674 h 6510067"/>
              <a:gd name="connsiteX1857" fmla="*/ 11155556 w 11534150"/>
              <a:gd name="connsiteY1857" fmla="*/ 4810712 h 6510067"/>
              <a:gd name="connsiteX1858" fmla="*/ 11219720 w 11534150"/>
              <a:gd name="connsiteY1858" fmla="*/ 4740209 h 6510067"/>
              <a:gd name="connsiteX1859" fmla="*/ 2773241 w 11534150"/>
              <a:gd name="connsiteY1859" fmla="*/ 4706483 h 6510067"/>
              <a:gd name="connsiteX1860" fmla="*/ 2837406 w 11534150"/>
              <a:gd name="connsiteY1860" fmla="*/ 4776986 h 6510067"/>
              <a:gd name="connsiteX1861" fmla="*/ 2798217 w 11534150"/>
              <a:gd name="connsiteY1861" fmla="*/ 4841948 h 6510067"/>
              <a:gd name="connsiteX1862" fmla="*/ 2787223 w 11534150"/>
              <a:gd name="connsiteY1862" fmla="*/ 4844387 h 6510067"/>
              <a:gd name="connsiteX1863" fmla="*/ 2789306 w 11534150"/>
              <a:gd name="connsiteY1863" fmla="*/ 4852326 h 6510067"/>
              <a:gd name="connsiteX1864" fmla="*/ 2799258 w 11534150"/>
              <a:gd name="connsiteY1864" fmla="*/ 4854241 h 6510067"/>
              <a:gd name="connsiteX1865" fmla="*/ 2816398 w 11534150"/>
              <a:gd name="connsiteY1865" fmla="*/ 4872256 h 6510067"/>
              <a:gd name="connsiteX1866" fmla="*/ 2816583 w 11534150"/>
              <a:gd name="connsiteY1866" fmla="*/ 4873421 h 6510067"/>
              <a:gd name="connsiteX1867" fmla="*/ 2852108 w 11534150"/>
              <a:gd name="connsiteY1867" fmla="*/ 4999769 h 6510067"/>
              <a:gd name="connsiteX1868" fmla="*/ 2843700 w 11534150"/>
              <a:gd name="connsiteY1868" fmla="*/ 5013647 h 6510067"/>
              <a:gd name="connsiteX1869" fmla="*/ 2843700 w 11534150"/>
              <a:gd name="connsiteY1869" fmla="*/ 5013648 h 6510067"/>
              <a:gd name="connsiteX1870" fmla="*/ 2829137 w 11534150"/>
              <a:gd name="connsiteY1870" fmla="*/ 5005635 h 6510067"/>
              <a:gd name="connsiteX1871" fmla="*/ 2817761 w 11534150"/>
              <a:gd name="connsiteY1871" fmla="*/ 4965172 h 6510067"/>
              <a:gd name="connsiteX1872" fmla="*/ 2817761 w 11534150"/>
              <a:gd name="connsiteY1872" fmla="*/ 4978152 h 6510067"/>
              <a:gd name="connsiteX1873" fmla="*/ 2815379 w 11534150"/>
              <a:gd name="connsiteY1873" fmla="*/ 4989389 h 6510067"/>
              <a:gd name="connsiteX1874" fmla="*/ 2814639 w 11534150"/>
              <a:gd name="connsiteY1874" fmla="*/ 4990436 h 6510067"/>
              <a:gd name="connsiteX1875" fmla="*/ 2803978 w 11534150"/>
              <a:gd name="connsiteY1875" fmla="*/ 5113363 h 6510067"/>
              <a:gd name="connsiteX1876" fmla="*/ 2780061 w 11534150"/>
              <a:gd name="connsiteY1876" fmla="*/ 5113363 h 6510067"/>
              <a:gd name="connsiteX1877" fmla="*/ 2773241 w 11534150"/>
              <a:gd name="connsiteY1877" fmla="*/ 5034734 h 6510067"/>
              <a:gd name="connsiteX1878" fmla="*/ 2766423 w 11534150"/>
              <a:gd name="connsiteY1878" fmla="*/ 5113363 h 6510067"/>
              <a:gd name="connsiteX1879" fmla="*/ 2742504 w 11534150"/>
              <a:gd name="connsiteY1879" fmla="*/ 5113363 h 6510067"/>
              <a:gd name="connsiteX1880" fmla="*/ 2731845 w 11534150"/>
              <a:gd name="connsiteY1880" fmla="*/ 4990436 h 6510067"/>
              <a:gd name="connsiteX1881" fmla="*/ 2731103 w 11534150"/>
              <a:gd name="connsiteY1881" fmla="*/ 4989389 h 6510067"/>
              <a:gd name="connsiteX1882" fmla="*/ 2728723 w 11534150"/>
              <a:gd name="connsiteY1882" fmla="*/ 4978152 h 6510067"/>
              <a:gd name="connsiteX1883" fmla="*/ 2728723 w 11534150"/>
              <a:gd name="connsiteY1883" fmla="*/ 4964575 h 6510067"/>
              <a:gd name="connsiteX1884" fmla="*/ 2717321 w 11534150"/>
              <a:gd name="connsiteY1884" fmla="*/ 5005128 h 6510067"/>
              <a:gd name="connsiteX1885" fmla="*/ 2711781 w 11534150"/>
              <a:gd name="connsiteY1885" fmla="*/ 5012009 h 6510067"/>
              <a:gd name="connsiteX1886" fmla="*/ 2702757 w 11534150"/>
              <a:gd name="connsiteY1886" fmla="*/ 5013141 h 6510067"/>
              <a:gd name="connsiteX1887" fmla="*/ 2694350 w 11534150"/>
              <a:gd name="connsiteY1887" fmla="*/ 4999262 h 6510067"/>
              <a:gd name="connsiteX1888" fmla="*/ 2730257 w 11534150"/>
              <a:gd name="connsiteY1888" fmla="*/ 4871553 h 6510067"/>
              <a:gd name="connsiteX1889" fmla="*/ 2732357 w 11534150"/>
              <a:gd name="connsiteY1889" fmla="*/ 4867523 h 6510067"/>
              <a:gd name="connsiteX1890" fmla="*/ 2732555 w 11534150"/>
              <a:gd name="connsiteY1890" fmla="*/ 4867360 h 6510067"/>
              <a:gd name="connsiteX1891" fmla="*/ 2733897 w 11534150"/>
              <a:gd name="connsiteY1891" fmla="*/ 4864700 h 6510067"/>
              <a:gd name="connsiteX1892" fmla="*/ 2747225 w 11534150"/>
              <a:gd name="connsiteY1892" fmla="*/ 4854241 h 6510067"/>
              <a:gd name="connsiteX1893" fmla="*/ 2757177 w 11534150"/>
              <a:gd name="connsiteY1893" fmla="*/ 4852326 h 6510067"/>
              <a:gd name="connsiteX1894" fmla="*/ 2759260 w 11534150"/>
              <a:gd name="connsiteY1894" fmla="*/ 4844387 h 6510067"/>
              <a:gd name="connsiteX1895" fmla="*/ 2748266 w 11534150"/>
              <a:gd name="connsiteY1895" fmla="*/ 4841948 h 6510067"/>
              <a:gd name="connsiteX1896" fmla="*/ 2709077 w 11534150"/>
              <a:gd name="connsiteY1896" fmla="*/ 4776986 h 6510067"/>
              <a:gd name="connsiteX1897" fmla="*/ 2773241 w 11534150"/>
              <a:gd name="connsiteY1897" fmla="*/ 4706483 h 6510067"/>
              <a:gd name="connsiteX1898" fmla="*/ 7031381 w 11534150"/>
              <a:gd name="connsiteY1898" fmla="*/ 4702953 h 6510067"/>
              <a:gd name="connsiteX1899" fmla="*/ 7095545 w 11534150"/>
              <a:gd name="connsiteY1899" fmla="*/ 4773456 h 6510067"/>
              <a:gd name="connsiteX1900" fmla="*/ 7056357 w 11534150"/>
              <a:gd name="connsiteY1900" fmla="*/ 4838418 h 6510067"/>
              <a:gd name="connsiteX1901" fmla="*/ 7045363 w 11534150"/>
              <a:gd name="connsiteY1901" fmla="*/ 4840857 h 6510067"/>
              <a:gd name="connsiteX1902" fmla="*/ 7047446 w 11534150"/>
              <a:gd name="connsiteY1902" fmla="*/ 4848796 h 6510067"/>
              <a:gd name="connsiteX1903" fmla="*/ 7057398 w 11534150"/>
              <a:gd name="connsiteY1903" fmla="*/ 4850711 h 6510067"/>
              <a:gd name="connsiteX1904" fmla="*/ 7074538 w 11534150"/>
              <a:gd name="connsiteY1904" fmla="*/ 4868726 h 6510067"/>
              <a:gd name="connsiteX1905" fmla="*/ 7074723 w 11534150"/>
              <a:gd name="connsiteY1905" fmla="*/ 4869891 h 6510067"/>
              <a:gd name="connsiteX1906" fmla="*/ 7110247 w 11534150"/>
              <a:gd name="connsiteY1906" fmla="*/ 4996239 h 6510067"/>
              <a:gd name="connsiteX1907" fmla="*/ 7101839 w 11534150"/>
              <a:gd name="connsiteY1907" fmla="*/ 5010117 h 6510067"/>
              <a:gd name="connsiteX1908" fmla="*/ 7101839 w 11534150"/>
              <a:gd name="connsiteY1908" fmla="*/ 5010118 h 6510067"/>
              <a:gd name="connsiteX1909" fmla="*/ 7087276 w 11534150"/>
              <a:gd name="connsiteY1909" fmla="*/ 5002105 h 6510067"/>
              <a:gd name="connsiteX1910" fmla="*/ 7075900 w 11534150"/>
              <a:gd name="connsiteY1910" fmla="*/ 4961642 h 6510067"/>
              <a:gd name="connsiteX1911" fmla="*/ 7075900 w 11534150"/>
              <a:gd name="connsiteY1911" fmla="*/ 4974622 h 6510067"/>
              <a:gd name="connsiteX1912" fmla="*/ 7073519 w 11534150"/>
              <a:gd name="connsiteY1912" fmla="*/ 4985859 h 6510067"/>
              <a:gd name="connsiteX1913" fmla="*/ 7072778 w 11534150"/>
              <a:gd name="connsiteY1913" fmla="*/ 4986906 h 6510067"/>
              <a:gd name="connsiteX1914" fmla="*/ 7062118 w 11534150"/>
              <a:gd name="connsiteY1914" fmla="*/ 5109833 h 6510067"/>
              <a:gd name="connsiteX1915" fmla="*/ 7038200 w 11534150"/>
              <a:gd name="connsiteY1915" fmla="*/ 5109833 h 6510067"/>
              <a:gd name="connsiteX1916" fmla="*/ 7031381 w 11534150"/>
              <a:gd name="connsiteY1916" fmla="*/ 5031204 h 6510067"/>
              <a:gd name="connsiteX1917" fmla="*/ 7024562 w 11534150"/>
              <a:gd name="connsiteY1917" fmla="*/ 5109833 h 6510067"/>
              <a:gd name="connsiteX1918" fmla="*/ 7000644 w 11534150"/>
              <a:gd name="connsiteY1918" fmla="*/ 5109833 h 6510067"/>
              <a:gd name="connsiteX1919" fmla="*/ 6989984 w 11534150"/>
              <a:gd name="connsiteY1919" fmla="*/ 4986906 h 6510067"/>
              <a:gd name="connsiteX1920" fmla="*/ 6989243 w 11534150"/>
              <a:gd name="connsiteY1920" fmla="*/ 4985859 h 6510067"/>
              <a:gd name="connsiteX1921" fmla="*/ 6986862 w 11534150"/>
              <a:gd name="connsiteY1921" fmla="*/ 4974622 h 6510067"/>
              <a:gd name="connsiteX1922" fmla="*/ 6986862 w 11534150"/>
              <a:gd name="connsiteY1922" fmla="*/ 4961045 h 6510067"/>
              <a:gd name="connsiteX1923" fmla="*/ 6975460 w 11534150"/>
              <a:gd name="connsiteY1923" fmla="*/ 5001598 h 6510067"/>
              <a:gd name="connsiteX1924" fmla="*/ 6969920 w 11534150"/>
              <a:gd name="connsiteY1924" fmla="*/ 5008479 h 6510067"/>
              <a:gd name="connsiteX1925" fmla="*/ 6960897 w 11534150"/>
              <a:gd name="connsiteY1925" fmla="*/ 5009611 h 6510067"/>
              <a:gd name="connsiteX1926" fmla="*/ 6952489 w 11534150"/>
              <a:gd name="connsiteY1926" fmla="*/ 4995732 h 6510067"/>
              <a:gd name="connsiteX1927" fmla="*/ 6988397 w 11534150"/>
              <a:gd name="connsiteY1927" fmla="*/ 4868023 h 6510067"/>
              <a:gd name="connsiteX1928" fmla="*/ 6990497 w 11534150"/>
              <a:gd name="connsiteY1928" fmla="*/ 4863993 h 6510067"/>
              <a:gd name="connsiteX1929" fmla="*/ 6990694 w 11534150"/>
              <a:gd name="connsiteY1929" fmla="*/ 4863830 h 6510067"/>
              <a:gd name="connsiteX1930" fmla="*/ 6992036 w 11534150"/>
              <a:gd name="connsiteY1930" fmla="*/ 4861170 h 6510067"/>
              <a:gd name="connsiteX1931" fmla="*/ 7005364 w 11534150"/>
              <a:gd name="connsiteY1931" fmla="*/ 4850711 h 6510067"/>
              <a:gd name="connsiteX1932" fmla="*/ 7015317 w 11534150"/>
              <a:gd name="connsiteY1932" fmla="*/ 4848796 h 6510067"/>
              <a:gd name="connsiteX1933" fmla="*/ 7017399 w 11534150"/>
              <a:gd name="connsiteY1933" fmla="*/ 4840857 h 6510067"/>
              <a:gd name="connsiteX1934" fmla="*/ 7006405 w 11534150"/>
              <a:gd name="connsiteY1934" fmla="*/ 4838418 h 6510067"/>
              <a:gd name="connsiteX1935" fmla="*/ 6967217 w 11534150"/>
              <a:gd name="connsiteY1935" fmla="*/ 4773456 h 6510067"/>
              <a:gd name="connsiteX1936" fmla="*/ 7031381 w 11534150"/>
              <a:gd name="connsiteY1936" fmla="*/ 4702953 h 6510067"/>
              <a:gd name="connsiteX1937" fmla="*/ 3336422 w 11534150"/>
              <a:gd name="connsiteY1937" fmla="*/ 4683419 h 6510067"/>
              <a:gd name="connsiteX1938" fmla="*/ 3400585 w 11534150"/>
              <a:gd name="connsiteY1938" fmla="*/ 4753922 h 6510067"/>
              <a:gd name="connsiteX1939" fmla="*/ 3361397 w 11534150"/>
              <a:gd name="connsiteY1939" fmla="*/ 4818884 h 6510067"/>
              <a:gd name="connsiteX1940" fmla="*/ 3350403 w 11534150"/>
              <a:gd name="connsiteY1940" fmla="*/ 4821323 h 6510067"/>
              <a:gd name="connsiteX1941" fmla="*/ 3352487 w 11534150"/>
              <a:gd name="connsiteY1941" fmla="*/ 4829262 h 6510067"/>
              <a:gd name="connsiteX1942" fmla="*/ 3362438 w 11534150"/>
              <a:gd name="connsiteY1942" fmla="*/ 4831177 h 6510067"/>
              <a:gd name="connsiteX1943" fmla="*/ 3379578 w 11534150"/>
              <a:gd name="connsiteY1943" fmla="*/ 4849192 h 6510067"/>
              <a:gd name="connsiteX1944" fmla="*/ 3379764 w 11534150"/>
              <a:gd name="connsiteY1944" fmla="*/ 4850357 h 6510067"/>
              <a:gd name="connsiteX1945" fmla="*/ 3415288 w 11534150"/>
              <a:gd name="connsiteY1945" fmla="*/ 4976705 h 6510067"/>
              <a:gd name="connsiteX1946" fmla="*/ 3406879 w 11534150"/>
              <a:gd name="connsiteY1946" fmla="*/ 4990583 h 6510067"/>
              <a:gd name="connsiteX1947" fmla="*/ 3406880 w 11534150"/>
              <a:gd name="connsiteY1947" fmla="*/ 4990584 h 6510067"/>
              <a:gd name="connsiteX1948" fmla="*/ 3392317 w 11534150"/>
              <a:gd name="connsiteY1948" fmla="*/ 4982571 h 6510067"/>
              <a:gd name="connsiteX1949" fmla="*/ 3380941 w 11534150"/>
              <a:gd name="connsiteY1949" fmla="*/ 4942108 h 6510067"/>
              <a:gd name="connsiteX1950" fmla="*/ 3380941 w 11534150"/>
              <a:gd name="connsiteY1950" fmla="*/ 4955088 h 6510067"/>
              <a:gd name="connsiteX1951" fmla="*/ 3378560 w 11534150"/>
              <a:gd name="connsiteY1951" fmla="*/ 4966325 h 6510067"/>
              <a:gd name="connsiteX1952" fmla="*/ 3377819 w 11534150"/>
              <a:gd name="connsiteY1952" fmla="*/ 4967372 h 6510067"/>
              <a:gd name="connsiteX1953" fmla="*/ 3367158 w 11534150"/>
              <a:gd name="connsiteY1953" fmla="*/ 5090299 h 6510067"/>
              <a:gd name="connsiteX1954" fmla="*/ 3343241 w 11534150"/>
              <a:gd name="connsiteY1954" fmla="*/ 5090299 h 6510067"/>
              <a:gd name="connsiteX1955" fmla="*/ 3336422 w 11534150"/>
              <a:gd name="connsiteY1955" fmla="*/ 5011670 h 6510067"/>
              <a:gd name="connsiteX1956" fmla="*/ 3329604 w 11534150"/>
              <a:gd name="connsiteY1956" fmla="*/ 5090299 h 6510067"/>
              <a:gd name="connsiteX1957" fmla="*/ 3305685 w 11534150"/>
              <a:gd name="connsiteY1957" fmla="*/ 5090299 h 6510067"/>
              <a:gd name="connsiteX1958" fmla="*/ 3295024 w 11534150"/>
              <a:gd name="connsiteY1958" fmla="*/ 4967372 h 6510067"/>
              <a:gd name="connsiteX1959" fmla="*/ 3294283 w 11534150"/>
              <a:gd name="connsiteY1959" fmla="*/ 4966325 h 6510067"/>
              <a:gd name="connsiteX1960" fmla="*/ 3291902 w 11534150"/>
              <a:gd name="connsiteY1960" fmla="*/ 4955088 h 6510067"/>
              <a:gd name="connsiteX1961" fmla="*/ 3291902 w 11534150"/>
              <a:gd name="connsiteY1961" fmla="*/ 4941511 h 6510067"/>
              <a:gd name="connsiteX1962" fmla="*/ 3280500 w 11534150"/>
              <a:gd name="connsiteY1962" fmla="*/ 4982064 h 6510067"/>
              <a:gd name="connsiteX1963" fmla="*/ 3274959 w 11534150"/>
              <a:gd name="connsiteY1963" fmla="*/ 4988945 h 6510067"/>
              <a:gd name="connsiteX1964" fmla="*/ 3265937 w 11534150"/>
              <a:gd name="connsiteY1964" fmla="*/ 4990077 h 6510067"/>
              <a:gd name="connsiteX1965" fmla="*/ 3257530 w 11534150"/>
              <a:gd name="connsiteY1965" fmla="*/ 4976198 h 6510067"/>
              <a:gd name="connsiteX1966" fmla="*/ 3293437 w 11534150"/>
              <a:gd name="connsiteY1966" fmla="*/ 4848489 h 6510067"/>
              <a:gd name="connsiteX1967" fmla="*/ 3295538 w 11534150"/>
              <a:gd name="connsiteY1967" fmla="*/ 4844459 h 6510067"/>
              <a:gd name="connsiteX1968" fmla="*/ 3295734 w 11534150"/>
              <a:gd name="connsiteY1968" fmla="*/ 4844296 h 6510067"/>
              <a:gd name="connsiteX1969" fmla="*/ 3297077 w 11534150"/>
              <a:gd name="connsiteY1969" fmla="*/ 4841636 h 6510067"/>
              <a:gd name="connsiteX1970" fmla="*/ 3310405 w 11534150"/>
              <a:gd name="connsiteY1970" fmla="*/ 4831177 h 6510067"/>
              <a:gd name="connsiteX1971" fmla="*/ 3320356 w 11534150"/>
              <a:gd name="connsiteY1971" fmla="*/ 4829262 h 6510067"/>
              <a:gd name="connsiteX1972" fmla="*/ 3322440 w 11534150"/>
              <a:gd name="connsiteY1972" fmla="*/ 4821323 h 6510067"/>
              <a:gd name="connsiteX1973" fmla="*/ 3311445 w 11534150"/>
              <a:gd name="connsiteY1973" fmla="*/ 4818884 h 6510067"/>
              <a:gd name="connsiteX1974" fmla="*/ 3272257 w 11534150"/>
              <a:gd name="connsiteY1974" fmla="*/ 4753922 h 6510067"/>
              <a:gd name="connsiteX1975" fmla="*/ 3336422 w 11534150"/>
              <a:gd name="connsiteY1975" fmla="*/ 4683419 h 6510067"/>
              <a:gd name="connsiteX1976" fmla="*/ 9823468 w 11534150"/>
              <a:gd name="connsiteY1976" fmla="*/ 4588530 h 6510067"/>
              <a:gd name="connsiteX1977" fmla="*/ 9887632 w 11534150"/>
              <a:gd name="connsiteY1977" fmla="*/ 4659033 h 6510067"/>
              <a:gd name="connsiteX1978" fmla="*/ 9848443 w 11534150"/>
              <a:gd name="connsiteY1978" fmla="*/ 4723995 h 6510067"/>
              <a:gd name="connsiteX1979" fmla="*/ 9837450 w 11534150"/>
              <a:gd name="connsiteY1979" fmla="*/ 4726434 h 6510067"/>
              <a:gd name="connsiteX1980" fmla="*/ 9839532 w 11534150"/>
              <a:gd name="connsiteY1980" fmla="*/ 4734373 h 6510067"/>
              <a:gd name="connsiteX1981" fmla="*/ 9849485 w 11534150"/>
              <a:gd name="connsiteY1981" fmla="*/ 4736288 h 6510067"/>
              <a:gd name="connsiteX1982" fmla="*/ 9866625 w 11534150"/>
              <a:gd name="connsiteY1982" fmla="*/ 4754303 h 6510067"/>
              <a:gd name="connsiteX1983" fmla="*/ 9866809 w 11534150"/>
              <a:gd name="connsiteY1983" fmla="*/ 4755468 h 6510067"/>
              <a:gd name="connsiteX1984" fmla="*/ 9902334 w 11534150"/>
              <a:gd name="connsiteY1984" fmla="*/ 4881816 h 6510067"/>
              <a:gd name="connsiteX1985" fmla="*/ 9893926 w 11534150"/>
              <a:gd name="connsiteY1985" fmla="*/ 4895694 h 6510067"/>
              <a:gd name="connsiteX1986" fmla="*/ 9893926 w 11534150"/>
              <a:gd name="connsiteY1986" fmla="*/ 4895695 h 6510067"/>
              <a:gd name="connsiteX1987" fmla="*/ 9879363 w 11534150"/>
              <a:gd name="connsiteY1987" fmla="*/ 4887682 h 6510067"/>
              <a:gd name="connsiteX1988" fmla="*/ 9867986 w 11534150"/>
              <a:gd name="connsiteY1988" fmla="*/ 4847219 h 6510067"/>
              <a:gd name="connsiteX1989" fmla="*/ 9867986 w 11534150"/>
              <a:gd name="connsiteY1989" fmla="*/ 4860199 h 6510067"/>
              <a:gd name="connsiteX1990" fmla="*/ 9865606 w 11534150"/>
              <a:gd name="connsiteY1990" fmla="*/ 4871436 h 6510067"/>
              <a:gd name="connsiteX1991" fmla="*/ 9864865 w 11534150"/>
              <a:gd name="connsiteY1991" fmla="*/ 4872483 h 6510067"/>
              <a:gd name="connsiteX1992" fmla="*/ 9854205 w 11534150"/>
              <a:gd name="connsiteY1992" fmla="*/ 4995410 h 6510067"/>
              <a:gd name="connsiteX1993" fmla="*/ 9830287 w 11534150"/>
              <a:gd name="connsiteY1993" fmla="*/ 4995410 h 6510067"/>
              <a:gd name="connsiteX1994" fmla="*/ 9823468 w 11534150"/>
              <a:gd name="connsiteY1994" fmla="*/ 4916781 h 6510067"/>
              <a:gd name="connsiteX1995" fmla="*/ 9816649 w 11534150"/>
              <a:gd name="connsiteY1995" fmla="*/ 4995410 h 6510067"/>
              <a:gd name="connsiteX1996" fmla="*/ 9792731 w 11534150"/>
              <a:gd name="connsiteY1996" fmla="*/ 4995410 h 6510067"/>
              <a:gd name="connsiteX1997" fmla="*/ 9782071 w 11534150"/>
              <a:gd name="connsiteY1997" fmla="*/ 4872483 h 6510067"/>
              <a:gd name="connsiteX1998" fmla="*/ 9781330 w 11534150"/>
              <a:gd name="connsiteY1998" fmla="*/ 4871436 h 6510067"/>
              <a:gd name="connsiteX1999" fmla="*/ 9778949 w 11534150"/>
              <a:gd name="connsiteY1999" fmla="*/ 4860199 h 6510067"/>
              <a:gd name="connsiteX2000" fmla="*/ 9778949 w 11534150"/>
              <a:gd name="connsiteY2000" fmla="*/ 4846622 h 6510067"/>
              <a:gd name="connsiteX2001" fmla="*/ 9767547 w 11534150"/>
              <a:gd name="connsiteY2001" fmla="*/ 4887175 h 6510067"/>
              <a:gd name="connsiteX2002" fmla="*/ 9752984 w 11534150"/>
              <a:gd name="connsiteY2002" fmla="*/ 4895188 h 6510067"/>
              <a:gd name="connsiteX2003" fmla="*/ 9744576 w 11534150"/>
              <a:gd name="connsiteY2003" fmla="*/ 4881309 h 6510067"/>
              <a:gd name="connsiteX2004" fmla="*/ 9780484 w 11534150"/>
              <a:gd name="connsiteY2004" fmla="*/ 4753600 h 6510067"/>
              <a:gd name="connsiteX2005" fmla="*/ 9782584 w 11534150"/>
              <a:gd name="connsiteY2005" fmla="*/ 4749570 h 6510067"/>
              <a:gd name="connsiteX2006" fmla="*/ 9782781 w 11534150"/>
              <a:gd name="connsiteY2006" fmla="*/ 4749407 h 6510067"/>
              <a:gd name="connsiteX2007" fmla="*/ 9784123 w 11534150"/>
              <a:gd name="connsiteY2007" fmla="*/ 4746747 h 6510067"/>
              <a:gd name="connsiteX2008" fmla="*/ 9797451 w 11534150"/>
              <a:gd name="connsiteY2008" fmla="*/ 4736288 h 6510067"/>
              <a:gd name="connsiteX2009" fmla="*/ 9807403 w 11534150"/>
              <a:gd name="connsiteY2009" fmla="*/ 4734373 h 6510067"/>
              <a:gd name="connsiteX2010" fmla="*/ 9809486 w 11534150"/>
              <a:gd name="connsiteY2010" fmla="*/ 4726434 h 6510067"/>
              <a:gd name="connsiteX2011" fmla="*/ 9798492 w 11534150"/>
              <a:gd name="connsiteY2011" fmla="*/ 4723995 h 6510067"/>
              <a:gd name="connsiteX2012" fmla="*/ 9759304 w 11534150"/>
              <a:gd name="connsiteY2012" fmla="*/ 4659033 h 6510067"/>
              <a:gd name="connsiteX2013" fmla="*/ 9823468 w 11534150"/>
              <a:gd name="connsiteY2013" fmla="*/ 4588530 h 6510067"/>
              <a:gd name="connsiteX2014" fmla="*/ 5648284 w 11534150"/>
              <a:gd name="connsiteY2014" fmla="*/ 4588530 h 6510067"/>
              <a:gd name="connsiteX2015" fmla="*/ 5712449 w 11534150"/>
              <a:gd name="connsiteY2015" fmla="*/ 4659033 h 6510067"/>
              <a:gd name="connsiteX2016" fmla="*/ 5673261 w 11534150"/>
              <a:gd name="connsiteY2016" fmla="*/ 4723995 h 6510067"/>
              <a:gd name="connsiteX2017" fmla="*/ 5662266 w 11534150"/>
              <a:gd name="connsiteY2017" fmla="*/ 4726434 h 6510067"/>
              <a:gd name="connsiteX2018" fmla="*/ 5664350 w 11534150"/>
              <a:gd name="connsiteY2018" fmla="*/ 4734373 h 6510067"/>
              <a:gd name="connsiteX2019" fmla="*/ 5674300 w 11534150"/>
              <a:gd name="connsiteY2019" fmla="*/ 4736288 h 6510067"/>
              <a:gd name="connsiteX2020" fmla="*/ 5691442 w 11534150"/>
              <a:gd name="connsiteY2020" fmla="*/ 4754303 h 6510067"/>
              <a:gd name="connsiteX2021" fmla="*/ 5691626 w 11534150"/>
              <a:gd name="connsiteY2021" fmla="*/ 4755468 h 6510067"/>
              <a:gd name="connsiteX2022" fmla="*/ 5727152 w 11534150"/>
              <a:gd name="connsiteY2022" fmla="*/ 4881816 h 6510067"/>
              <a:gd name="connsiteX2023" fmla="*/ 5718743 w 11534150"/>
              <a:gd name="connsiteY2023" fmla="*/ 4895694 h 6510067"/>
              <a:gd name="connsiteX2024" fmla="*/ 5718743 w 11534150"/>
              <a:gd name="connsiteY2024" fmla="*/ 4895695 h 6510067"/>
              <a:gd name="connsiteX2025" fmla="*/ 5704180 w 11534150"/>
              <a:gd name="connsiteY2025" fmla="*/ 4887682 h 6510067"/>
              <a:gd name="connsiteX2026" fmla="*/ 5692805 w 11534150"/>
              <a:gd name="connsiteY2026" fmla="*/ 4847219 h 6510067"/>
              <a:gd name="connsiteX2027" fmla="*/ 5692805 w 11534150"/>
              <a:gd name="connsiteY2027" fmla="*/ 4860199 h 6510067"/>
              <a:gd name="connsiteX2028" fmla="*/ 5690425 w 11534150"/>
              <a:gd name="connsiteY2028" fmla="*/ 4871436 h 6510067"/>
              <a:gd name="connsiteX2029" fmla="*/ 5689682 w 11534150"/>
              <a:gd name="connsiteY2029" fmla="*/ 4872483 h 6510067"/>
              <a:gd name="connsiteX2030" fmla="*/ 5679021 w 11534150"/>
              <a:gd name="connsiteY2030" fmla="*/ 4995410 h 6510067"/>
              <a:gd name="connsiteX2031" fmla="*/ 5655103 w 11534150"/>
              <a:gd name="connsiteY2031" fmla="*/ 4995410 h 6510067"/>
              <a:gd name="connsiteX2032" fmla="*/ 5648284 w 11534150"/>
              <a:gd name="connsiteY2032" fmla="*/ 4916781 h 6510067"/>
              <a:gd name="connsiteX2033" fmla="*/ 5641465 w 11534150"/>
              <a:gd name="connsiteY2033" fmla="*/ 4995410 h 6510067"/>
              <a:gd name="connsiteX2034" fmla="*/ 5617547 w 11534150"/>
              <a:gd name="connsiteY2034" fmla="*/ 4995410 h 6510067"/>
              <a:gd name="connsiteX2035" fmla="*/ 5606886 w 11534150"/>
              <a:gd name="connsiteY2035" fmla="*/ 4872483 h 6510067"/>
              <a:gd name="connsiteX2036" fmla="*/ 5606147 w 11534150"/>
              <a:gd name="connsiteY2036" fmla="*/ 4871436 h 6510067"/>
              <a:gd name="connsiteX2037" fmla="*/ 5603764 w 11534150"/>
              <a:gd name="connsiteY2037" fmla="*/ 4860199 h 6510067"/>
              <a:gd name="connsiteX2038" fmla="*/ 5603764 w 11534150"/>
              <a:gd name="connsiteY2038" fmla="*/ 4846622 h 6510067"/>
              <a:gd name="connsiteX2039" fmla="*/ 5592362 w 11534150"/>
              <a:gd name="connsiteY2039" fmla="*/ 4887175 h 6510067"/>
              <a:gd name="connsiteX2040" fmla="*/ 5586822 w 11534150"/>
              <a:gd name="connsiteY2040" fmla="*/ 4894056 h 6510067"/>
              <a:gd name="connsiteX2041" fmla="*/ 5577804 w 11534150"/>
              <a:gd name="connsiteY2041" fmla="*/ 4895188 h 6510067"/>
              <a:gd name="connsiteX2042" fmla="*/ 5570579 w 11534150"/>
              <a:gd name="connsiteY2042" fmla="*/ 4889908 h 6510067"/>
              <a:gd name="connsiteX2043" fmla="*/ 5569391 w 11534150"/>
              <a:gd name="connsiteY2043" fmla="*/ 4881309 h 6510067"/>
              <a:gd name="connsiteX2044" fmla="*/ 5605299 w 11534150"/>
              <a:gd name="connsiteY2044" fmla="*/ 4753600 h 6510067"/>
              <a:gd name="connsiteX2045" fmla="*/ 5607404 w 11534150"/>
              <a:gd name="connsiteY2045" fmla="*/ 4749570 h 6510067"/>
              <a:gd name="connsiteX2046" fmla="*/ 5607598 w 11534150"/>
              <a:gd name="connsiteY2046" fmla="*/ 4749407 h 6510067"/>
              <a:gd name="connsiteX2047" fmla="*/ 5608940 w 11534150"/>
              <a:gd name="connsiteY2047" fmla="*/ 4746747 h 6510067"/>
              <a:gd name="connsiteX2048" fmla="*/ 5622269 w 11534150"/>
              <a:gd name="connsiteY2048" fmla="*/ 4736288 h 6510067"/>
              <a:gd name="connsiteX2049" fmla="*/ 5632219 w 11534150"/>
              <a:gd name="connsiteY2049" fmla="*/ 4734373 h 6510067"/>
              <a:gd name="connsiteX2050" fmla="*/ 5634303 w 11534150"/>
              <a:gd name="connsiteY2050" fmla="*/ 4726434 h 6510067"/>
              <a:gd name="connsiteX2051" fmla="*/ 5623308 w 11534150"/>
              <a:gd name="connsiteY2051" fmla="*/ 4723995 h 6510067"/>
              <a:gd name="connsiteX2052" fmla="*/ 5584121 w 11534150"/>
              <a:gd name="connsiteY2052" fmla="*/ 4659033 h 6510067"/>
              <a:gd name="connsiteX2053" fmla="*/ 5648284 w 11534150"/>
              <a:gd name="connsiteY2053" fmla="*/ 4588530 h 6510067"/>
              <a:gd name="connsiteX2054" fmla="*/ 1291964 w 11534150"/>
              <a:gd name="connsiteY2054" fmla="*/ 4545399 h 6510067"/>
              <a:gd name="connsiteX2055" fmla="*/ 1356128 w 11534150"/>
              <a:gd name="connsiteY2055" fmla="*/ 4615902 h 6510067"/>
              <a:gd name="connsiteX2056" fmla="*/ 1316939 w 11534150"/>
              <a:gd name="connsiteY2056" fmla="*/ 4680864 h 6510067"/>
              <a:gd name="connsiteX2057" fmla="*/ 1305945 w 11534150"/>
              <a:gd name="connsiteY2057" fmla="*/ 4683303 h 6510067"/>
              <a:gd name="connsiteX2058" fmla="*/ 1308028 w 11534150"/>
              <a:gd name="connsiteY2058" fmla="*/ 4691242 h 6510067"/>
              <a:gd name="connsiteX2059" fmla="*/ 1317980 w 11534150"/>
              <a:gd name="connsiteY2059" fmla="*/ 4693157 h 6510067"/>
              <a:gd name="connsiteX2060" fmla="*/ 1335120 w 11534150"/>
              <a:gd name="connsiteY2060" fmla="*/ 4711172 h 6510067"/>
              <a:gd name="connsiteX2061" fmla="*/ 1335305 w 11534150"/>
              <a:gd name="connsiteY2061" fmla="*/ 4712337 h 6510067"/>
              <a:gd name="connsiteX2062" fmla="*/ 1370830 w 11534150"/>
              <a:gd name="connsiteY2062" fmla="*/ 4838685 h 6510067"/>
              <a:gd name="connsiteX2063" fmla="*/ 1362422 w 11534150"/>
              <a:gd name="connsiteY2063" fmla="*/ 4852563 h 6510067"/>
              <a:gd name="connsiteX2064" fmla="*/ 1362422 w 11534150"/>
              <a:gd name="connsiteY2064" fmla="*/ 4852564 h 6510067"/>
              <a:gd name="connsiteX2065" fmla="*/ 1347860 w 11534150"/>
              <a:gd name="connsiteY2065" fmla="*/ 4844551 h 6510067"/>
              <a:gd name="connsiteX2066" fmla="*/ 1336482 w 11534150"/>
              <a:gd name="connsiteY2066" fmla="*/ 4804088 h 6510067"/>
              <a:gd name="connsiteX2067" fmla="*/ 1336482 w 11534150"/>
              <a:gd name="connsiteY2067" fmla="*/ 4817068 h 6510067"/>
              <a:gd name="connsiteX2068" fmla="*/ 1334101 w 11534150"/>
              <a:gd name="connsiteY2068" fmla="*/ 4828305 h 6510067"/>
              <a:gd name="connsiteX2069" fmla="*/ 1333361 w 11534150"/>
              <a:gd name="connsiteY2069" fmla="*/ 4829352 h 6510067"/>
              <a:gd name="connsiteX2070" fmla="*/ 1322702 w 11534150"/>
              <a:gd name="connsiteY2070" fmla="*/ 4952279 h 6510067"/>
              <a:gd name="connsiteX2071" fmla="*/ 1298783 w 11534150"/>
              <a:gd name="connsiteY2071" fmla="*/ 4952279 h 6510067"/>
              <a:gd name="connsiteX2072" fmla="*/ 1291964 w 11534150"/>
              <a:gd name="connsiteY2072" fmla="*/ 4873650 h 6510067"/>
              <a:gd name="connsiteX2073" fmla="*/ 1285145 w 11534150"/>
              <a:gd name="connsiteY2073" fmla="*/ 4952279 h 6510067"/>
              <a:gd name="connsiteX2074" fmla="*/ 1261226 w 11534150"/>
              <a:gd name="connsiteY2074" fmla="*/ 4952279 h 6510067"/>
              <a:gd name="connsiteX2075" fmla="*/ 1250567 w 11534150"/>
              <a:gd name="connsiteY2075" fmla="*/ 4829352 h 6510067"/>
              <a:gd name="connsiteX2076" fmla="*/ 1249826 w 11534150"/>
              <a:gd name="connsiteY2076" fmla="*/ 4828305 h 6510067"/>
              <a:gd name="connsiteX2077" fmla="*/ 1247445 w 11534150"/>
              <a:gd name="connsiteY2077" fmla="*/ 4817068 h 6510067"/>
              <a:gd name="connsiteX2078" fmla="*/ 1247445 w 11534150"/>
              <a:gd name="connsiteY2078" fmla="*/ 4803491 h 6510067"/>
              <a:gd name="connsiteX2079" fmla="*/ 1236042 w 11534150"/>
              <a:gd name="connsiteY2079" fmla="*/ 4844044 h 6510067"/>
              <a:gd name="connsiteX2080" fmla="*/ 1230502 w 11534150"/>
              <a:gd name="connsiteY2080" fmla="*/ 4850925 h 6510067"/>
              <a:gd name="connsiteX2081" fmla="*/ 1221479 w 11534150"/>
              <a:gd name="connsiteY2081" fmla="*/ 4852057 h 6510067"/>
              <a:gd name="connsiteX2082" fmla="*/ 1213072 w 11534150"/>
              <a:gd name="connsiteY2082" fmla="*/ 4838178 h 6510067"/>
              <a:gd name="connsiteX2083" fmla="*/ 1248979 w 11534150"/>
              <a:gd name="connsiteY2083" fmla="*/ 4710469 h 6510067"/>
              <a:gd name="connsiteX2084" fmla="*/ 1251080 w 11534150"/>
              <a:gd name="connsiteY2084" fmla="*/ 4706439 h 6510067"/>
              <a:gd name="connsiteX2085" fmla="*/ 1251277 w 11534150"/>
              <a:gd name="connsiteY2085" fmla="*/ 4706276 h 6510067"/>
              <a:gd name="connsiteX2086" fmla="*/ 1252619 w 11534150"/>
              <a:gd name="connsiteY2086" fmla="*/ 4703616 h 6510067"/>
              <a:gd name="connsiteX2087" fmla="*/ 1265947 w 11534150"/>
              <a:gd name="connsiteY2087" fmla="*/ 4693157 h 6510067"/>
              <a:gd name="connsiteX2088" fmla="*/ 1275899 w 11534150"/>
              <a:gd name="connsiteY2088" fmla="*/ 4691242 h 6510067"/>
              <a:gd name="connsiteX2089" fmla="*/ 1277982 w 11534150"/>
              <a:gd name="connsiteY2089" fmla="*/ 4683303 h 6510067"/>
              <a:gd name="connsiteX2090" fmla="*/ 1266988 w 11534150"/>
              <a:gd name="connsiteY2090" fmla="*/ 4680864 h 6510067"/>
              <a:gd name="connsiteX2091" fmla="*/ 1227799 w 11534150"/>
              <a:gd name="connsiteY2091" fmla="*/ 4615902 h 6510067"/>
              <a:gd name="connsiteX2092" fmla="*/ 1291964 w 11534150"/>
              <a:gd name="connsiteY2092" fmla="*/ 4545399 h 6510067"/>
              <a:gd name="connsiteX2093" fmla="*/ 4475091 w 11534150"/>
              <a:gd name="connsiteY2093" fmla="*/ 4536769 h 6510067"/>
              <a:gd name="connsiteX2094" fmla="*/ 4539255 w 11534150"/>
              <a:gd name="connsiteY2094" fmla="*/ 4607272 h 6510067"/>
              <a:gd name="connsiteX2095" fmla="*/ 4500066 w 11534150"/>
              <a:gd name="connsiteY2095" fmla="*/ 4672234 h 6510067"/>
              <a:gd name="connsiteX2096" fmla="*/ 4489073 w 11534150"/>
              <a:gd name="connsiteY2096" fmla="*/ 4674673 h 6510067"/>
              <a:gd name="connsiteX2097" fmla="*/ 4491155 w 11534150"/>
              <a:gd name="connsiteY2097" fmla="*/ 4682612 h 6510067"/>
              <a:gd name="connsiteX2098" fmla="*/ 4501108 w 11534150"/>
              <a:gd name="connsiteY2098" fmla="*/ 4684527 h 6510067"/>
              <a:gd name="connsiteX2099" fmla="*/ 4518248 w 11534150"/>
              <a:gd name="connsiteY2099" fmla="*/ 4702542 h 6510067"/>
              <a:gd name="connsiteX2100" fmla="*/ 4518432 w 11534150"/>
              <a:gd name="connsiteY2100" fmla="*/ 4703707 h 6510067"/>
              <a:gd name="connsiteX2101" fmla="*/ 4553957 w 11534150"/>
              <a:gd name="connsiteY2101" fmla="*/ 4830055 h 6510067"/>
              <a:gd name="connsiteX2102" fmla="*/ 4545549 w 11534150"/>
              <a:gd name="connsiteY2102" fmla="*/ 4843933 h 6510067"/>
              <a:gd name="connsiteX2103" fmla="*/ 4545549 w 11534150"/>
              <a:gd name="connsiteY2103" fmla="*/ 4843934 h 6510067"/>
              <a:gd name="connsiteX2104" fmla="*/ 4530986 w 11534150"/>
              <a:gd name="connsiteY2104" fmla="*/ 4835921 h 6510067"/>
              <a:gd name="connsiteX2105" fmla="*/ 4519609 w 11534150"/>
              <a:gd name="connsiteY2105" fmla="*/ 4795458 h 6510067"/>
              <a:gd name="connsiteX2106" fmla="*/ 4519609 w 11534150"/>
              <a:gd name="connsiteY2106" fmla="*/ 4808438 h 6510067"/>
              <a:gd name="connsiteX2107" fmla="*/ 4517229 w 11534150"/>
              <a:gd name="connsiteY2107" fmla="*/ 4819675 h 6510067"/>
              <a:gd name="connsiteX2108" fmla="*/ 4516487 w 11534150"/>
              <a:gd name="connsiteY2108" fmla="*/ 4820722 h 6510067"/>
              <a:gd name="connsiteX2109" fmla="*/ 4505828 w 11534150"/>
              <a:gd name="connsiteY2109" fmla="*/ 4943649 h 6510067"/>
              <a:gd name="connsiteX2110" fmla="*/ 4481910 w 11534150"/>
              <a:gd name="connsiteY2110" fmla="*/ 4943649 h 6510067"/>
              <a:gd name="connsiteX2111" fmla="*/ 4475091 w 11534150"/>
              <a:gd name="connsiteY2111" fmla="*/ 4865020 h 6510067"/>
              <a:gd name="connsiteX2112" fmla="*/ 4468271 w 11534150"/>
              <a:gd name="connsiteY2112" fmla="*/ 4943649 h 6510067"/>
              <a:gd name="connsiteX2113" fmla="*/ 4444355 w 11534150"/>
              <a:gd name="connsiteY2113" fmla="*/ 4943649 h 6510067"/>
              <a:gd name="connsiteX2114" fmla="*/ 4433693 w 11534150"/>
              <a:gd name="connsiteY2114" fmla="*/ 4820722 h 6510067"/>
              <a:gd name="connsiteX2115" fmla="*/ 4432953 w 11534150"/>
              <a:gd name="connsiteY2115" fmla="*/ 4819675 h 6510067"/>
              <a:gd name="connsiteX2116" fmla="*/ 4430573 w 11534150"/>
              <a:gd name="connsiteY2116" fmla="*/ 4808438 h 6510067"/>
              <a:gd name="connsiteX2117" fmla="*/ 4430573 w 11534150"/>
              <a:gd name="connsiteY2117" fmla="*/ 4794861 h 6510067"/>
              <a:gd name="connsiteX2118" fmla="*/ 4419169 w 11534150"/>
              <a:gd name="connsiteY2118" fmla="*/ 4835414 h 6510067"/>
              <a:gd name="connsiteX2119" fmla="*/ 4413630 w 11534150"/>
              <a:gd name="connsiteY2119" fmla="*/ 4842295 h 6510067"/>
              <a:gd name="connsiteX2120" fmla="*/ 4404606 w 11534150"/>
              <a:gd name="connsiteY2120" fmla="*/ 4843427 h 6510067"/>
              <a:gd name="connsiteX2121" fmla="*/ 4396198 w 11534150"/>
              <a:gd name="connsiteY2121" fmla="*/ 4829548 h 6510067"/>
              <a:gd name="connsiteX2122" fmla="*/ 4432106 w 11534150"/>
              <a:gd name="connsiteY2122" fmla="*/ 4701839 h 6510067"/>
              <a:gd name="connsiteX2123" fmla="*/ 4434207 w 11534150"/>
              <a:gd name="connsiteY2123" fmla="*/ 4697809 h 6510067"/>
              <a:gd name="connsiteX2124" fmla="*/ 4434403 w 11534150"/>
              <a:gd name="connsiteY2124" fmla="*/ 4697646 h 6510067"/>
              <a:gd name="connsiteX2125" fmla="*/ 4435747 w 11534150"/>
              <a:gd name="connsiteY2125" fmla="*/ 4694986 h 6510067"/>
              <a:gd name="connsiteX2126" fmla="*/ 4449073 w 11534150"/>
              <a:gd name="connsiteY2126" fmla="*/ 4684527 h 6510067"/>
              <a:gd name="connsiteX2127" fmla="*/ 4459026 w 11534150"/>
              <a:gd name="connsiteY2127" fmla="*/ 4682612 h 6510067"/>
              <a:gd name="connsiteX2128" fmla="*/ 4461109 w 11534150"/>
              <a:gd name="connsiteY2128" fmla="*/ 4674673 h 6510067"/>
              <a:gd name="connsiteX2129" fmla="*/ 4450116 w 11534150"/>
              <a:gd name="connsiteY2129" fmla="*/ 4672234 h 6510067"/>
              <a:gd name="connsiteX2130" fmla="*/ 4410927 w 11534150"/>
              <a:gd name="connsiteY2130" fmla="*/ 4607272 h 6510067"/>
              <a:gd name="connsiteX2131" fmla="*/ 4475091 w 11534150"/>
              <a:gd name="connsiteY2131" fmla="*/ 4536769 h 6510067"/>
              <a:gd name="connsiteX2132" fmla="*/ 4983821 w 11534150"/>
              <a:gd name="connsiteY2132" fmla="*/ 4451946 h 6510067"/>
              <a:gd name="connsiteX2133" fmla="*/ 5047986 w 11534150"/>
              <a:gd name="connsiteY2133" fmla="*/ 4522449 h 6510067"/>
              <a:gd name="connsiteX2134" fmla="*/ 5008797 w 11534150"/>
              <a:gd name="connsiteY2134" fmla="*/ 4587411 h 6510067"/>
              <a:gd name="connsiteX2135" fmla="*/ 4997803 w 11534150"/>
              <a:gd name="connsiteY2135" fmla="*/ 4589850 h 6510067"/>
              <a:gd name="connsiteX2136" fmla="*/ 4999884 w 11534150"/>
              <a:gd name="connsiteY2136" fmla="*/ 4597789 h 6510067"/>
              <a:gd name="connsiteX2137" fmla="*/ 5009837 w 11534150"/>
              <a:gd name="connsiteY2137" fmla="*/ 4599704 h 6510067"/>
              <a:gd name="connsiteX2138" fmla="*/ 5026977 w 11534150"/>
              <a:gd name="connsiteY2138" fmla="*/ 4617719 h 6510067"/>
              <a:gd name="connsiteX2139" fmla="*/ 5027161 w 11534150"/>
              <a:gd name="connsiteY2139" fmla="*/ 4618884 h 6510067"/>
              <a:gd name="connsiteX2140" fmla="*/ 5062688 w 11534150"/>
              <a:gd name="connsiteY2140" fmla="*/ 4745232 h 6510067"/>
              <a:gd name="connsiteX2141" fmla="*/ 5054278 w 11534150"/>
              <a:gd name="connsiteY2141" fmla="*/ 4759110 h 6510067"/>
              <a:gd name="connsiteX2142" fmla="*/ 5054278 w 11534150"/>
              <a:gd name="connsiteY2142" fmla="*/ 4759111 h 6510067"/>
              <a:gd name="connsiteX2143" fmla="*/ 5039715 w 11534150"/>
              <a:gd name="connsiteY2143" fmla="*/ 4751098 h 6510067"/>
              <a:gd name="connsiteX2144" fmla="*/ 5028339 w 11534150"/>
              <a:gd name="connsiteY2144" fmla="*/ 4710635 h 6510067"/>
              <a:gd name="connsiteX2145" fmla="*/ 5028339 w 11534150"/>
              <a:gd name="connsiteY2145" fmla="*/ 4723615 h 6510067"/>
              <a:gd name="connsiteX2146" fmla="*/ 5025959 w 11534150"/>
              <a:gd name="connsiteY2146" fmla="*/ 4734852 h 6510067"/>
              <a:gd name="connsiteX2147" fmla="*/ 5025216 w 11534150"/>
              <a:gd name="connsiteY2147" fmla="*/ 4735899 h 6510067"/>
              <a:gd name="connsiteX2148" fmla="*/ 5014558 w 11534150"/>
              <a:gd name="connsiteY2148" fmla="*/ 4858826 h 6510067"/>
              <a:gd name="connsiteX2149" fmla="*/ 4990639 w 11534150"/>
              <a:gd name="connsiteY2149" fmla="*/ 4858826 h 6510067"/>
              <a:gd name="connsiteX2150" fmla="*/ 4983821 w 11534150"/>
              <a:gd name="connsiteY2150" fmla="*/ 4780197 h 6510067"/>
              <a:gd name="connsiteX2151" fmla="*/ 4977001 w 11534150"/>
              <a:gd name="connsiteY2151" fmla="*/ 4858826 h 6510067"/>
              <a:gd name="connsiteX2152" fmla="*/ 4953083 w 11534150"/>
              <a:gd name="connsiteY2152" fmla="*/ 4858826 h 6510067"/>
              <a:gd name="connsiteX2153" fmla="*/ 4942422 w 11534150"/>
              <a:gd name="connsiteY2153" fmla="*/ 4735899 h 6510067"/>
              <a:gd name="connsiteX2154" fmla="*/ 4941682 w 11534150"/>
              <a:gd name="connsiteY2154" fmla="*/ 4734852 h 6510067"/>
              <a:gd name="connsiteX2155" fmla="*/ 4939301 w 11534150"/>
              <a:gd name="connsiteY2155" fmla="*/ 4723615 h 6510067"/>
              <a:gd name="connsiteX2156" fmla="*/ 4939301 w 11534150"/>
              <a:gd name="connsiteY2156" fmla="*/ 4710038 h 6510067"/>
              <a:gd name="connsiteX2157" fmla="*/ 4927900 w 11534150"/>
              <a:gd name="connsiteY2157" fmla="*/ 4750591 h 6510067"/>
              <a:gd name="connsiteX2158" fmla="*/ 4922359 w 11534150"/>
              <a:gd name="connsiteY2158" fmla="*/ 4757472 h 6510067"/>
              <a:gd name="connsiteX2159" fmla="*/ 4913335 w 11534150"/>
              <a:gd name="connsiteY2159" fmla="*/ 4758604 h 6510067"/>
              <a:gd name="connsiteX2160" fmla="*/ 4904928 w 11534150"/>
              <a:gd name="connsiteY2160" fmla="*/ 4744725 h 6510067"/>
              <a:gd name="connsiteX2161" fmla="*/ 4940835 w 11534150"/>
              <a:gd name="connsiteY2161" fmla="*/ 4617016 h 6510067"/>
              <a:gd name="connsiteX2162" fmla="*/ 4942936 w 11534150"/>
              <a:gd name="connsiteY2162" fmla="*/ 4612986 h 6510067"/>
              <a:gd name="connsiteX2163" fmla="*/ 4943133 w 11534150"/>
              <a:gd name="connsiteY2163" fmla="*/ 4612823 h 6510067"/>
              <a:gd name="connsiteX2164" fmla="*/ 4944475 w 11534150"/>
              <a:gd name="connsiteY2164" fmla="*/ 4610163 h 6510067"/>
              <a:gd name="connsiteX2165" fmla="*/ 4957805 w 11534150"/>
              <a:gd name="connsiteY2165" fmla="*/ 4599704 h 6510067"/>
              <a:gd name="connsiteX2166" fmla="*/ 4967756 w 11534150"/>
              <a:gd name="connsiteY2166" fmla="*/ 4597789 h 6510067"/>
              <a:gd name="connsiteX2167" fmla="*/ 4969838 w 11534150"/>
              <a:gd name="connsiteY2167" fmla="*/ 4589850 h 6510067"/>
              <a:gd name="connsiteX2168" fmla="*/ 4958844 w 11534150"/>
              <a:gd name="connsiteY2168" fmla="*/ 4587411 h 6510067"/>
              <a:gd name="connsiteX2169" fmla="*/ 4919656 w 11534150"/>
              <a:gd name="connsiteY2169" fmla="*/ 4522449 h 6510067"/>
              <a:gd name="connsiteX2170" fmla="*/ 4983821 w 11534150"/>
              <a:gd name="connsiteY2170" fmla="*/ 4451946 h 6510067"/>
              <a:gd name="connsiteX2171" fmla="*/ 9246513 w 11534150"/>
              <a:gd name="connsiteY2171" fmla="*/ 4441937 h 6510067"/>
              <a:gd name="connsiteX2172" fmla="*/ 9310677 w 11534150"/>
              <a:gd name="connsiteY2172" fmla="*/ 4512440 h 6510067"/>
              <a:gd name="connsiteX2173" fmla="*/ 9271488 w 11534150"/>
              <a:gd name="connsiteY2173" fmla="*/ 4577402 h 6510067"/>
              <a:gd name="connsiteX2174" fmla="*/ 9260495 w 11534150"/>
              <a:gd name="connsiteY2174" fmla="*/ 4579841 h 6510067"/>
              <a:gd name="connsiteX2175" fmla="*/ 9262577 w 11534150"/>
              <a:gd name="connsiteY2175" fmla="*/ 4587780 h 6510067"/>
              <a:gd name="connsiteX2176" fmla="*/ 9272530 w 11534150"/>
              <a:gd name="connsiteY2176" fmla="*/ 4589695 h 6510067"/>
              <a:gd name="connsiteX2177" fmla="*/ 9289670 w 11534150"/>
              <a:gd name="connsiteY2177" fmla="*/ 4607710 h 6510067"/>
              <a:gd name="connsiteX2178" fmla="*/ 9289854 w 11534150"/>
              <a:gd name="connsiteY2178" fmla="*/ 4608875 h 6510067"/>
              <a:gd name="connsiteX2179" fmla="*/ 9325379 w 11534150"/>
              <a:gd name="connsiteY2179" fmla="*/ 4735223 h 6510067"/>
              <a:gd name="connsiteX2180" fmla="*/ 9316971 w 11534150"/>
              <a:gd name="connsiteY2180" fmla="*/ 4749101 h 6510067"/>
              <a:gd name="connsiteX2181" fmla="*/ 9316971 w 11534150"/>
              <a:gd name="connsiteY2181" fmla="*/ 4749102 h 6510067"/>
              <a:gd name="connsiteX2182" fmla="*/ 9302408 w 11534150"/>
              <a:gd name="connsiteY2182" fmla="*/ 4741089 h 6510067"/>
              <a:gd name="connsiteX2183" fmla="*/ 9291031 w 11534150"/>
              <a:gd name="connsiteY2183" fmla="*/ 4700626 h 6510067"/>
              <a:gd name="connsiteX2184" fmla="*/ 9291031 w 11534150"/>
              <a:gd name="connsiteY2184" fmla="*/ 4713606 h 6510067"/>
              <a:gd name="connsiteX2185" fmla="*/ 9288651 w 11534150"/>
              <a:gd name="connsiteY2185" fmla="*/ 4724843 h 6510067"/>
              <a:gd name="connsiteX2186" fmla="*/ 9287910 w 11534150"/>
              <a:gd name="connsiteY2186" fmla="*/ 4725890 h 6510067"/>
              <a:gd name="connsiteX2187" fmla="*/ 9277250 w 11534150"/>
              <a:gd name="connsiteY2187" fmla="*/ 4848817 h 6510067"/>
              <a:gd name="connsiteX2188" fmla="*/ 9253332 w 11534150"/>
              <a:gd name="connsiteY2188" fmla="*/ 4848817 h 6510067"/>
              <a:gd name="connsiteX2189" fmla="*/ 9246513 w 11534150"/>
              <a:gd name="connsiteY2189" fmla="*/ 4770188 h 6510067"/>
              <a:gd name="connsiteX2190" fmla="*/ 9239694 w 11534150"/>
              <a:gd name="connsiteY2190" fmla="*/ 4848817 h 6510067"/>
              <a:gd name="connsiteX2191" fmla="*/ 9215776 w 11534150"/>
              <a:gd name="connsiteY2191" fmla="*/ 4848817 h 6510067"/>
              <a:gd name="connsiteX2192" fmla="*/ 9205116 w 11534150"/>
              <a:gd name="connsiteY2192" fmla="*/ 4725890 h 6510067"/>
              <a:gd name="connsiteX2193" fmla="*/ 9204375 w 11534150"/>
              <a:gd name="connsiteY2193" fmla="*/ 4724843 h 6510067"/>
              <a:gd name="connsiteX2194" fmla="*/ 9201994 w 11534150"/>
              <a:gd name="connsiteY2194" fmla="*/ 4713606 h 6510067"/>
              <a:gd name="connsiteX2195" fmla="*/ 9201994 w 11534150"/>
              <a:gd name="connsiteY2195" fmla="*/ 4700029 h 6510067"/>
              <a:gd name="connsiteX2196" fmla="*/ 9190592 w 11534150"/>
              <a:gd name="connsiteY2196" fmla="*/ 4740582 h 6510067"/>
              <a:gd name="connsiteX2197" fmla="*/ 9176029 w 11534150"/>
              <a:gd name="connsiteY2197" fmla="*/ 4748595 h 6510067"/>
              <a:gd name="connsiteX2198" fmla="*/ 9167621 w 11534150"/>
              <a:gd name="connsiteY2198" fmla="*/ 4734716 h 6510067"/>
              <a:gd name="connsiteX2199" fmla="*/ 9203529 w 11534150"/>
              <a:gd name="connsiteY2199" fmla="*/ 4607007 h 6510067"/>
              <a:gd name="connsiteX2200" fmla="*/ 9205629 w 11534150"/>
              <a:gd name="connsiteY2200" fmla="*/ 4602977 h 6510067"/>
              <a:gd name="connsiteX2201" fmla="*/ 9205826 w 11534150"/>
              <a:gd name="connsiteY2201" fmla="*/ 4602814 h 6510067"/>
              <a:gd name="connsiteX2202" fmla="*/ 9207168 w 11534150"/>
              <a:gd name="connsiteY2202" fmla="*/ 4600154 h 6510067"/>
              <a:gd name="connsiteX2203" fmla="*/ 9220496 w 11534150"/>
              <a:gd name="connsiteY2203" fmla="*/ 4589695 h 6510067"/>
              <a:gd name="connsiteX2204" fmla="*/ 9230448 w 11534150"/>
              <a:gd name="connsiteY2204" fmla="*/ 4587780 h 6510067"/>
              <a:gd name="connsiteX2205" fmla="*/ 9232531 w 11534150"/>
              <a:gd name="connsiteY2205" fmla="*/ 4579841 h 6510067"/>
              <a:gd name="connsiteX2206" fmla="*/ 9221537 w 11534150"/>
              <a:gd name="connsiteY2206" fmla="*/ 4577402 h 6510067"/>
              <a:gd name="connsiteX2207" fmla="*/ 9182349 w 11534150"/>
              <a:gd name="connsiteY2207" fmla="*/ 4512440 h 6510067"/>
              <a:gd name="connsiteX2208" fmla="*/ 9246513 w 11534150"/>
              <a:gd name="connsiteY2208" fmla="*/ 4441937 h 6510067"/>
              <a:gd name="connsiteX2209" fmla="*/ 10827812 w 11534150"/>
              <a:gd name="connsiteY2209" fmla="*/ 4438289 h 6510067"/>
              <a:gd name="connsiteX2210" fmla="*/ 10891976 w 11534150"/>
              <a:gd name="connsiteY2210" fmla="*/ 4508792 h 6510067"/>
              <a:gd name="connsiteX2211" fmla="*/ 10852787 w 11534150"/>
              <a:gd name="connsiteY2211" fmla="*/ 4573754 h 6510067"/>
              <a:gd name="connsiteX2212" fmla="*/ 10841794 w 11534150"/>
              <a:gd name="connsiteY2212" fmla="*/ 4576193 h 6510067"/>
              <a:gd name="connsiteX2213" fmla="*/ 10843876 w 11534150"/>
              <a:gd name="connsiteY2213" fmla="*/ 4584132 h 6510067"/>
              <a:gd name="connsiteX2214" fmla="*/ 10853829 w 11534150"/>
              <a:gd name="connsiteY2214" fmla="*/ 4586047 h 6510067"/>
              <a:gd name="connsiteX2215" fmla="*/ 10870969 w 11534150"/>
              <a:gd name="connsiteY2215" fmla="*/ 4604062 h 6510067"/>
              <a:gd name="connsiteX2216" fmla="*/ 10871153 w 11534150"/>
              <a:gd name="connsiteY2216" fmla="*/ 4605227 h 6510067"/>
              <a:gd name="connsiteX2217" fmla="*/ 10906678 w 11534150"/>
              <a:gd name="connsiteY2217" fmla="*/ 4731575 h 6510067"/>
              <a:gd name="connsiteX2218" fmla="*/ 10898270 w 11534150"/>
              <a:gd name="connsiteY2218" fmla="*/ 4745453 h 6510067"/>
              <a:gd name="connsiteX2219" fmla="*/ 10898270 w 11534150"/>
              <a:gd name="connsiteY2219" fmla="*/ 4745454 h 6510067"/>
              <a:gd name="connsiteX2220" fmla="*/ 10883707 w 11534150"/>
              <a:gd name="connsiteY2220" fmla="*/ 4737441 h 6510067"/>
              <a:gd name="connsiteX2221" fmla="*/ 10872330 w 11534150"/>
              <a:gd name="connsiteY2221" fmla="*/ 4696978 h 6510067"/>
              <a:gd name="connsiteX2222" fmla="*/ 10872330 w 11534150"/>
              <a:gd name="connsiteY2222" fmla="*/ 4709958 h 6510067"/>
              <a:gd name="connsiteX2223" fmla="*/ 10869950 w 11534150"/>
              <a:gd name="connsiteY2223" fmla="*/ 4721195 h 6510067"/>
              <a:gd name="connsiteX2224" fmla="*/ 10869209 w 11534150"/>
              <a:gd name="connsiteY2224" fmla="*/ 4722242 h 6510067"/>
              <a:gd name="connsiteX2225" fmla="*/ 10858549 w 11534150"/>
              <a:gd name="connsiteY2225" fmla="*/ 4845169 h 6510067"/>
              <a:gd name="connsiteX2226" fmla="*/ 10834631 w 11534150"/>
              <a:gd name="connsiteY2226" fmla="*/ 4845169 h 6510067"/>
              <a:gd name="connsiteX2227" fmla="*/ 10827812 w 11534150"/>
              <a:gd name="connsiteY2227" fmla="*/ 4766540 h 6510067"/>
              <a:gd name="connsiteX2228" fmla="*/ 10820993 w 11534150"/>
              <a:gd name="connsiteY2228" fmla="*/ 4845169 h 6510067"/>
              <a:gd name="connsiteX2229" fmla="*/ 10797075 w 11534150"/>
              <a:gd name="connsiteY2229" fmla="*/ 4845169 h 6510067"/>
              <a:gd name="connsiteX2230" fmla="*/ 10786415 w 11534150"/>
              <a:gd name="connsiteY2230" fmla="*/ 4722242 h 6510067"/>
              <a:gd name="connsiteX2231" fmla="*/ 10785674 w 11534150"/>
              <a:gd name="connsiteY2231" fmla="*/ 4721195 h 6510067"/>
              <a:gd name="connsiteX2232" fmla="*/ 10783293 w 11534150"/>
              <a:gd name="connsiteY2232" fmla="*/ 4709958 h 6510067"/>
              <a:gd name="connsiteX2233" fmla="*/ 10783293 w 11534150"/>
              <a:gd name="connsiteY2233" fmla="*/ 4696381 h 6510067"/>
              <a:gd name="connsiteX2234" fmla="*/ 10771891 w 11534150"/>
              <a:gd name="connsiteY2234" fmla="*/ 4736934 h 6510067"/>
              <a:gd name="connsiteX2235" fmla="*/ 10757328 w 11534150"/>
              <a:gd name="connsiteY2235" fmla="*/ 4744947 h 6510067"/>
              <a:gd name="connsiteX2236" fmla="*/ 10748920 w 11534150"/>
              <a:gd name="connsiteY2236" fmla="*/ 4731068 h 6510067"/>
              <a:gd name="connsiteX2237" fmla="*/ 10784828 w 11534150"/>
              <a:gd name="connsiteY2237" fmla="*/ 4603359 h 6510067"/>
              <a:gd name="connsiteX2238" fmla="*/ 10786928 w 11534150"/>
              <a:gd name="connsiteY2238" fmla="*/ 4599329 h 6510067"/>
              <a:gd name="connsiteX2239" fmla="*/ 10787125 w 11534150"/>
              <a:gd name="connsiteY2239" fmla="*/ 4599166 h 6510067"/>
              <a:gd name="connsiteX2240" fmla="*/ 10788467 w 11534150"/>
              <a:gd name="connsiteY2240" fmla="*/ 4596506 h 6510067"/>
              <a:gd name="connsiteX2241" fmla="*/ 10801795 w 11534150"/>
              <a:gd name="connsiteY2241" fmla="*/ 4586047 h 6510067"/>
              <a:gd name="connsiteX2242" fmla="*/ 10811747 w 11534150"/>
              <a:gd name="connsiteY2242" fmla="*/ 4584132 h 6510067"/>
              <a:gd name="connsiteX2243" fmla="*/ 10813830 w 11534150"/>
              <a:gd name="connsiteY2243" fmla="*/ 4576193 h 6510067"/>
              <a:gd name="connsiteX2244" fmla="*/ 10802836 w 11534150"/>
              <a:gd name="connsiteY2244" fmla="*/ 4573754 h 6510067"/>
              <a:gd name="connsiteX2245" fmla="*/ 10763648 w 11534150"/>
              <a:gd name="connsiteY2245" fmla="*/ 4508792 h 6510067"/>
              <a:gd name="connsiteX2246" fmla="*/ 10827812 w 11534150"/>
              <a:gd name="connsiteY2246" fmla="*/ 4438289 h 6510067"/>
              <a:gd name="connsiteX2247" fmla="*/ 3831790 w 11534150"/>
              <a:gd name="connsiteY2247" fmla="*/ 4438289 h 6510067"/>
              <a:gd name="connsiteX2248" fmla="*/ 3895953 w 11534150"/>
              <a:gd name="connsiteY2248" fmla="*/ 4508792 h 6510067"/>
              <a:gd name="connsiteX2249" fmla="*/ 3856764 w 11534150"/>
              <a:gd name="connsiteY2249" fmla="*/ 4573754 h 6510067"/>
              <a:gd name="connsiteX2250" fmla="*/ 3845771 w 11534150"/>
              <a:gd name="connsiteY2250" fmla="*/ 4576193 h 6510067"/>
              <a:gd name="connsiteX2251" fmla="*/ 3847853 w 11534150"/>
              <a:gd name="connsiteY2251" fmla="*/ 4584132 h 6510067"/>
              <a:gd name="connsiteX2252" fmla="*/ 3857806 w 11534150"/>
              <a:gd name="connsiteY2252" fmla="*/ 4586047 h 6510067"/>
              <a:gd name="connsiteX2253" fmla="*/ 3874946 w 11534150"/>
              <a:gd name="connsiteY2253" fmla="*/ 4604062 h 6510067"/>
              <a:gd name="connsiteX2254" fmla="*/ 3875130 w 11534150"/>
              <a:gd name="connsiteY2254" fmla="*/ 4605227 h 6510067"/>
              <a:gd name="connsiteX2255" fmla="*/ 3910655 w 11534150"/>
              <a:gd name="connsiteY2255" fmla="*/ 4731575 h 6510067"/>
              <a:gd name="connsiteX2256" fmla="*/ 3902247 w 11534150"/>
              <a:gd name="connsiteY2256" fmla="*/ 4745453 h 6510067"/>
              <a:gd name="connsiteX2257" fmla="*/ 3902247 w 11534150"/>
              <a:gd name="connsiteY2257" fmla="*/ 4745454 h 6510067"/>
              <a:gd name="connsiteX2258" fmla="*/ 3887685 w 11534150"/>
              <a:gd name="connsiteY2258" fmla="*/ 4737441 h 6510067"/>
              <a:gd name="connsiteX2259" fmla="*/ 3876308 w 11534150"/>
              <a:gd name="connsiteY2259" fmla="*/ 4696978 h 6510067"/>
              <a:gd name="connsiteX2260" fmla="*/ 3876308 w 11534150"/>
              <a:gd name="connsiteY2260" fmla="*/ 4709958 h 6510067"/>
              <a:gd name="connsiteX2261" fmla="*/ 3873927 w 11534150"/>
              <a:gd name="connsiteY2261" fmla="*/ 4721195 h 6510067"/>
              <a:gd name="connsiteX2262" fmla="*/ 3873187 w 11534150"/>
              <a:gd name="connsiteY2262" fmla="*/ 4722242 h 6510067"/>
              <a:gd name="connsiteX2263" fmla="*/ 3862526 w 11534150"/>
              <a:gd name="connsiteY2263" fmla="*/ 4845169 h 6510067"/>
              <a:gd name="connsiteX2264" fmla="*/ 3838607 w 11534150"/>
              <a:gd name="connsiteY2264" fmla="*/ 4845169 h 6510067"/>
              <a:gd name="connsiteX2265" fmla="*/ 3831790 w 11534150"/>
              <a:gd name="connsiteY2265" fmla="*/ 4766540 h 6510067"/>
              <a:gd name="connsiteX2266" fmla="*/ 3824970 w 11534150"/>
              <a:gd name="connsiteY2266" fmla="*/ 4845169 h 6510067"/>
              <a:gd name="connsiteX2267" fmla="*/ 3801054 w 11534150"/>
              <a:gd name="connsiteY2267" fmla="*/ 4845169 h 6510067"/>
              <a:gd name="connsiteX2268" fmla="*/ 3790394 w 11534150"/>
              <a:gd name="connsiteY2268" fmla="*/ 4722242 h 6510067"/>
              <a:gd name="connsiteX2269" fmla="*/ 3789653 w 11534150"/>
              <a:gd name="connsiteY2269" fmla="*/ 4721195 h 6510067"/>
              <a:gd name="connsiteX2270" fmla="*/ 3787272 w 11534150"/>
              <a:gd name="connsiteY2270" fmla="*/ 4709958 h 6510067"/>
              <a:gd name="connsiteX2271" fmla="*/ 3787272 w 11534150"/>
              <a:gd name="connsiteY2271" fmla="*/ 4696381 h 6510067"/>
              <a:gd name="connsiteX2272" fmla="*/ 3775869 w 11534150"/>
              <a:gd name="connsiteY2272" fmla="*/ 4736934 h 6510067"/>
              <a:gd name="connsiteX2273" fmla="*/ 3770329 w 11534150"/>
              <a:gd name="connsiteY2273" fmla="*/ 4743815 h 6510067"/>
              <a:gd name="connsiteX2274" fmla="*/ 3761307 w 11534150"/>
              <a:gd name="connsiteY2274" fmla="*/ 4744947 h 6510067"/>
              <a:gd name="connsiteX2275" fmla="*/ 3752899 w 11534150"/>
              <a:gd name="connsiteY2275" fmla="*/ 4731068 h 6510067"/>
              <a:gd name="connsiteX2276" fmla="*/ 3788807 w 11534150"/>
              <a:gd name="connsiteY2276" fmla="*/ 4603359 h 6510067"/>
              <a:gd name="connsiteX2277" fmla="*/ 3790907 w 11534150"/>
              <a:gd name="connsiteY2277" fmla="*/ 4599329 h 6510067"/>
              <a:gd name="connsiteX2278" fmla="*/ 3791104 w 11534150"/>
              <a:gd name="connsiteY2278" fmla="*/ 4599166 h 6510067"/>
              <a:gd name="connsiteX2279" fmla="*/ 3792446 w 11534150"/>
              <a:gd name="connsiteY2279" fmla="*/ 4596506 h 6510067"/>
              <a:gd name="connsiteX2280" fmla="*/ 3805774 w 11534150"/>
              <a:gd name="connsiteY2280" fmla="*/ 4586047 h 6510067"/>
              <a:gd name="connsiteX2281" fmla="*/ 3815724 w 11534150"/>
              <a:gd name="connsiteY2281" fmla="*/ 4584132 h 6510067"/>
              <a:gd name="connsiteX2282" fmla="*/ 3817807 w 11534150"/>
              <a:gd name="connsiteY2282" fmla="*/ 4576193 h 6510067"/>
              <a:gd name="connsiteX2283" fmla="*/ 3806815 w 11534150"/>
              <a:gd name="connsiteY2283" fmla="*/ 4573754 h 6510067"/>
              <a:gd name="connsiteX2284" fmla="*/ 3767627 w 11534150"/>
              <a:gd name="connsiteY2284" fmla="*/ 4508792 h 6510067"/>
              <a:gd name="connsiteX2285" fmla="*/ 3831790 w 11534150"/>
              <a:gd name="connsiteY2285" fmla="*/ 4438289 h 6510067"/>
              <a:gd name="connsiteX2286" fmla="*/ 7623732 w 11534150"/>
              <a:gd name="connsiteY2286" fmla="*/ 4398747 h 6510067"/>
              <a:gd name="connsiteX2287" fmla="*/ 7687896 w 11534150"/>
              <a:gd name="connsiteY2287" fmla="*/ 4469250 h 6510067"/>
              <a:gd name="connsiteX2288" fmla="*/ 7648708 w 11534150"/>
              <a:gd name="connsiteY2288" fmla="*/ 4534212 h 6510067"/>
              <a:gd name="connsiteX2289" fmla="*/ 7637714 w 11534150"/>
              <a:gd name="connsiteY2289" fmla="*/ 4536651 h 6510067"/>
              <a:gd name="connsiteX2290" fmla="*/ 7639797 w 11534150"/>
              <a:gd name="connsiteY2290" fmla="*/ 4544590 h 6510067"/>
              <a:gd name="connsiteX2291" fmla="*/ 7649749 w 11534150"/>
              <a:gd name="connsiteY2291" fmla="*/ 4546505 h 6510067"/>
              <a:gd name="connsiteX2292" fmla="*/ 7666889 w 11534150"/>
              <a:gd name="connsiteY2292" fmla="*/ 4564520 h 6510067"/>
              <a:gd name="connsiteX2293" fmla="*/ 7667074 w 11534150"/>
              <a:gd name="connsiteY2293" fmla="*/ 4565685 h 6510067"/>
              <a:gd name="connsiteX2294" fmla="*/ 7702598 w 11534150"/>
              <a:gd name="connsiteY2294" fmla="*/ 4692033 h 6510067"/>
              <a:gd name="connsiteX2295" fmla="*/ 7694190 w 11534150"/>
              <a:gd name="connsiteY2295" fmla="*/ 4705911 h 6510067"/>
              <a:gd name="connsiteX2296" fmla="*/ 7694190 w 11534150"/>
              <a:gd name="connsiteY2296" fmla="*/ 4705912 h 6510067"/>
              <a:gd name="connsiteX2297" fmla="*/ 7679627 w 11534150"/>
              <a:gd name="connsiteY2297" fmla="*/ 4697899 h 6510067"/>
              <a:gd name="connsiteX2298" fmla="*/ 7668251 w 11534150"/>
              <a:gd name="connsiteY2298" fmla="*/ 4657436 h 6510067"/>
              <a:gd name="connsiteX2299" fmla="*/ 7668251 w 11534150"/>
              <a:gd name="connsiteY2299" fmla="*/ 4670416 h 6510067"/>
              <a:gd name="connsiteX2300" fmla="*/ 7665870 w 11534150"/>
              <a:gd name="connsiteY2300" fmla="*/ 4681653 h 6510067"/>
              <a:gd name="connsiteX2301" fmla="*/ 7665129 w 11534150"/>
              <a:gd name="connsiteY2301" fmla="*/ 4682700 h 6510067"/>
              <a:gd name="connsiteX2302" fmla="*/ 7654469 w 11534150"/>
              <a:gd name="connsiteY2302" fmla="*/ 4805627 h 6510067"/>
              <a:gd name="connsiteX2303" fmla="*/ 7630551 w 11534150"/>
              <a:gd name="connsiteY2303" fmla="*/ 4805627 h 6510067"/>
              <a:gd name="connsiteX2304" fmla="*/ 7623732 w 11534150"/>
              <a:gd name="connsiteY2304" fmla="*/ 4726998 h 6510067"/>
              <a:gd name="connsiteX2305" fmla="*/ 7616913 w 11534150"/>
              <a:gd name="connsiteY2305" fmla="*/ 4805627 h 6510067"/>
              <a:gd name="connsiteX2306" fmla="*/ 7592995 w 11534150"/>
              <a:gd name="connsiteY2306" fmla="*/ 4805627 h 6510067"/>
              <a:gd name="connsiteX2307" fmla="*/ 7582335 w 11534150"/>
              <a:gd name="connsiteY2307" fmla="*/ 4682700 h 6510067"/>
              <a:gd name="connsiteX2308" fmla="*/ 7581594 w 11534150"/>
              <a:gd name="connsiteY2308" fmla="*/ 4681653 h 6510067"/>
              <a:gd name="connsiteX2309" fmla="*/ 7579213 w 11534150"/>
              <a:gd name="connsiteY2309" fmla="*/ 4670416 h 6510067"/>
              <a:gd name="connsiteX2310" fmla="*/ 7579213 w 11534150"/>
              <a:gd name="connsiteY2310" fmla="*/ 4656839 h 6510067"/>
              <a:gd name="connsiteX2311" fmla="*/ 7567811 w 11534150"/>
              <a:gd name="connsiteY2311" fmla="*/ 4697392 h 6510067"/>
              <a:gd name="connsiteX2312" fmla="*/ 7562271 w 11534150"/>
              <a:gd name="connsiteY2312" fmla="*/ 4704273 h 6510067"/>
              <a:gd name="connsiteX2313" fmla="*/ 7553248 w 11534150"/>
              <a:gd name="connsiteY2313" fmla="*/ 4705405 h 6510067"/>
              <a:gd name="connsiteX2314" fmla="*/ 7544840 w 11534150"/>
              <a:gd name="connsiteY2314" fmla="*/ 4691526 h 6510067"/>
              <a:gd name="connsiteX2315" fmla="*/ 7580748 w 11534150"/>
              <a:gd name="connsiteY2315" fmla="*/ 4563817 h 6510067"/>
              <a:gd name="connsiteX2316" fmla="*/ 7582848 w 11534150"/>
              <a:gd name="connsiteY2316" fmla="*/ 4559787 h 6510067"/>
              <a:gd name="connsiteX2317" fmla="*/ 7583045 w 11534150"/>
              <a:gd name="connsiteY2317" fmla="*/ 4559624 h 6510067"/>
              <a:gd name="connsiteX2318" fmla="*/ 7584387 w 11534150"/>
              <a:gd name="connsiteY2318" fmla="*/ 4556964 h 6510067"/>
              <a:gd name="connsiteX2319" fmla="*/ 7597715 w 11534150"/>
              <a:gd name="connsiteY2319" fmla="*/ 4546505 h 6510067"/>
              <a:gd name="connsiteX2320" fmla="*/ 7607668 w 11534150"/>
              <a:gd name="connsiteY2320" fmla="*/ 4544590 h 6510067"/>
              <a:gd name="connsiteX2321" fmla="*/ 7609750 w 11534150"/>
              <a:gd name="connsiteY2321" fmla="*/ 4536651 h 6510067"/>
              <a:gd name="connsiteX2322" fmla="*/ 7598756 w 11534150"/>
              <a:gd name="connsiteY2322" fmla="*/ 4534212 h 6510067"/>
              <a:gd name="connsiteX2323" fmla="*/ 7559568 w 11534150"/>
              <a:gd name="connsiteY2323" fmla="*/ 4469250 h 6510067"/>
              <a:gd name="connsiteX2324" fmla="*/ 7623732 w 11534150"/>
              <a:gd name="connsiteY2324" fmla="*/ 4398747 h 6510067"/>
              <a:gd name="connsiteX2325" fmla="*/ 6131363 w 11534150"/>
              <a:gd name="connsiteY2325" fmla="*/ 4338364 h 6510067"/>
              <a:gd name="connsiteX2326" fmla="*/ 6195527 w 11534150"/>
              <a:gd name="connsiteY2326" fmla="*/ 4408867 h 6510067"/>
              <a:gd name="connsiteX2327" fmla="*/ 6156339 w 11534150"/>
              <a:gd name="connsiteY2327" fmla="*/ 4473829 h 6510067"/>
              <a:gd name="connsiteX2328" fmla="*/ 6145345 w 11534150"/>
              <a:gd name="connsiteY2328" fmla="*/ 4476268 h 6510067"/>
              <a:gd name="connsiteX2329" fmla="*/ 6147428 w 11534150"/>
              <a:gd name="connsiteY2329" fmla="*/ 4484207 h 6510067"/>
              <a:gd name="connsiteX2330" fmla="*/ 6157380 w 11534150"/>
              <a:gd name="connsiteY2330" fmla="*/ 4486122 h 6510067"/>
              <a:gd name="connsiteX2331" fmla="*/ 6174520 w 11534150"/>
              <a:gd name="connsiteY2331" fmla="*/ 4504137 h 6510067"/>
              <a:gd name="connsiteX2332" fmla="*/ 6174705 w 11534150"/>
              <a:gd name="connsiteY2332" fmla="*/ 4505302 h 6510067"/>
              <a:gd name="connsiteX2333" fmla="*/ 6210229 w 11534150"/>
              <a:gd name="connsiteY2333" fmla="*/ 4631650 h 6510067"/>
              <a:gd name="connsiteX2334" fmla="*/ 6201821 w 11534150"/>
              <a:gd name="connsiteY2334" fmla="*/ 4645528 h 6510067"/>
              <a:gd name="connsiteX2335" fmla="*/ 6201821 w 11534150"/>
              <a:gd name="connsiteY2335" fmla="*/ 4645529 h 6510067"/>
              <a:gd name="connsiteX2336" fmla="*/ 6187258 w 11534150"/>
              <a:gd name="connsiteY2336" fmla="*/ 4637516 h 6510067"/>
              <a:gd name="connsiteX2337" fmla="*/ 6175882 w 11534150"/>
              <a:gd name="connsiteY2337" fmla="*/ 4597053 h 6510067"/>
              <a:gd name="connsiteX2338" fmla="*/ 6175882 w 11534150"/>
              <a:gd name="connsiteY2338" fmla="*/ 4610033 h 6510067"/>
              <a:gd name="connsiteX2339" fmla="*/ 6173501 w 11534150"/>
              <a:gd name="connsiteY2339" fmla="*/ 4621270 h 6510067"/>
              <a:gd name="connsiteX2340" fmla="*/ 6172760 w 11534150"/>
              <a:gd name="connsiteY2340" fmla="*/ 4622317 h 6510067"/>
              <a:gd name="connsiteX2341" fmla="*/ 6162100 w 11534150"/>
              <a:gd name="connsiteY2341" fmla="*/ 4745244 h 6510067"/>
              <a:gd name="connsiteX2342" fmla="*/ 6138182 w 11534150"/>
              <a:gd name="connsiteY2342" fmla="*/ 4745244 h 6510067"/>
              <a:gd name="connsiteX2343" fmla="*/ 6131363 w 11534150"/>
              <a:gd name="connsiteY2343" fmla="*/ 4666615 h 6510067"/>
              <a:gd name="connsiteX2344" fmla="*/ 6124544 w 11534150"/>
              <a:gd name="connsiteY2344" fmla="*/ 4745244 h 6510067"/>
              <a:gd name="connsiteX2345" fmla="*/ 6100626 w 11534150"/>
              <a:gd name="connsiteY2345" fmla="*/ 4745244 h 6510067"/>
              <a:gd name="connsiteX2346" fmla="*/ 6089966 w 11534150"/>
              <a:gd name="connsiteY2346" fmla="*/ 4622317 h 6510067"/>
              <a:gd name="connsiteX2347" fmla="*/ 6089225 w 11534150"/>
              <a:gd name="connsiteY2347" fmla="*/ 4621270 h 6510067"/>
              <a:gd name="connsiteX2348" fmla="*/ 6086844 w 11534150"/>
              <a:gd name="connsiteY2348" fmla="*/ 4610033 h 6510067"/>
              <a:gd name="connsiteX2349" fmla="*/ 6086844 w 11534150"/>
              <a:gd name="connsiteY2349" fmla="*/ 4596456 h 6510067"/>
              <a:gd name="connsiteX2350" fmla="*/ 6075442 w 11534150"/>
              <a:gd name="connsiteY2350" fmla="*/ 4637009 h 6510067"/>
              <a:gd name="connsiteX2351" fmla="*/ 6069902 w 11534150"/>
              <a:gd name="connsiteY2351" fmla="*/ 4643890 h 6510067"/>
              <a:gd name="connsiteX2352" fmla="*/ 6060879 w 11534150"/>
              <a:gd name="connsiteY2352" fmla="*/ 4645022 h 6510067"/>
              <a:gd name="connsiteX2353" fmla="*/ 6052471 w 11534150"/>
              <a:gd name="connsiteY2353" fmla="*/ 4631143 h 6510067"/>
              <a:gd name="connsiteX2354" fmla="*/ 6088379 w 11534150"/>
              <a:gd name="connsiteY2354" fmla="*/ 4503434 h 6510067"/>
              <a:gd name="connsiteX2355" fmla="*/ 6090479 w 11534150"/>
              <a:gd name="connsiteY2355" fmla="*/ 4499404 h 6510067"/>
              <a:gd name="connsiteX2356" fmla="*/ 6090676 w 11534150"/>
              <a:gd name="connsiteY2356" fmla="*/ 4499241 h 6510067"/>
              <a:gd name="connsiteX2357" fmla="*/ 6092018 w 11534150"/>
              <a:gd name="connsiteY2357" fmla="*/ 4496581 h 6510067"/>
              <a:gd name="connsiteX2358" fmla="*/ 6105346 w 11534150"/>
              <a:gd name="connsiteY2358" fmla="*/ 4486122 h 6510067"/>
              <a:gd name="connsiteX2359" fmla="*/ 6115299 w 11534150"/>
              <a:gd name="connsiteY2359" fmla="*/ 4484207 h 6510067"/>
              <a:gd name="connsiteX2360" fmla="*/ 6117381 w 11534150"/>
              <a:gd name="connsiteY2360" fmla="*/ 4476268 h 6510067"/>
              <a:gd name="connsiteX2361" fmla="*/ 6106387 w 11534150"/>
              <a:gd name="connsiteY2361" fmla="*/ 4473829 h 6510067"/>
              <a:gd name="connsiteX2362" fmla="*/ 6067199 w 11534150"/>
              <a:gd name="connsiteY2362" fmla="*/ 4408867 h 6510067"/>
              <a:gd name="connsiteX2363" fmla="*/ 6131363 w 11534150"/>
              <a:gd name="connsiteY2363" fmla="*/ 4338364 h 6510067"/>
              <a:gd name="connsiteX2364" fmla="*/ 193944 w 11534150"/>
              <a:gd name="connsiteY2364" fmla="*/ 4326920 h 6510067"/>
              <a:gd name="connsiteX2365" fmla="*/ 258108 w 11534150"/>
              <a:gd name="connsiteY2365" fmla="*/ 4397423 h 6510067"/>
              <a:gd name="connsiteX2366" fmla="*/ 218920 w 11534150"/>
              <a:gd name="connsiteY2366" fmla="*/ 4462385 h 6510067"/>
              <a:gd name="connsiteX2367" fmla="*/ 207926 w 11534150"/>
              <a:gd name="connsiteY2367" fmla="*/ 4464824 h 6510067"/>
              <a:gd name="connsiteX2368" fmla="*/ 210008 w 11534150"/>
              <a:gd name="connsiteY2368" fmla="*/ 4472763 h 6510067"/>
              <a:gd name="connsiteX2369" fmla="*/ 219961 w 11534150"/>
              <a:gd name="connsiteY2369" fmla="*/ 4474678 h 6510067"/>
              <a:gd name="connsiteX2370" fmla="*/ 237100 w 11534150"/>
              <a:gd name="connsiteY2370" fmla="*/ 4492693 h 6510067"/>
              <a:gd name="connsiteX2371" fmla="*/ 237285 w 11534150"/>
              <a:gd name="connsiteY2371" fmla="*/ 4493858 h 6510067"/>
              <a:gd name="connsiteX2372" fmla="*/ 272810 w 11534150"/>
              <a:gd name="connsiteY2372" fmla="*/ 4620206 h 6510067"/>
              <a:gd name="connsiteX2373" fmla="*/ 264402 w 11534150"/>
              <a:gd name="connsiteY2373" fmla="*/ 4634084 h 6510067"/>
              <a:gd name="connsiteX2374" fmla="*/ 264402 w 11534150"/>
              <a:gd name="connsiteY2374" fmla="*/ 4634085 h 6510067"/>
              <a:gd name="connsiteX2375" fmla="*/ 249839 w 11534150"/>
              <a:gd name="connsiteY2375" fmla="*/ 4626072 h 6510067"/>
              <a:gd name="connsiteX2376" fmla="*/ 238462 w 11534150"/>
              <a:gd name="connsiteY2376" fmla="*/ 4585609 h 6510067"/>
              <a:gd name="connsiteX2377" fmla="*/ 238462 w 11534150"/>
              <a:gd name="connsiteY2377" fmla="*/ 4598589 h 6510067"/>
              <a:gd name="connsiteX2378" fmla="*/ 236082 w 11534150"/>
              <a:gd name="connsiteY2378" fmla="*/ 4609826 h 6510067"/>
              <a:gd name="connsiteX2379" fmla="*/ 235341 w 11534150"/>
              <a:gd name="connsiteY2379" fmla="*/ 4610873 h 6510067"/>
              <a:gd name="connsiteX2380" fmla="*/ 224681 w 11534150"/>
              <a:gd name="connsiteY2380" fmla="*/ 4733800 h 6510067"/>
              <a:gd name="connsiteX2381" fmla="*/ 200763 w 11534150"/>
              <a:gd name="connsiteY2381" fmla="*/ 4733800 h 6510067"/>
              <a:gd name="connsiteX2382" fmla="*/ 193944 w 11534150"/>
              <a:gd name="connsiteY2382" fmla="*/ 4655171 h 6510067"/>
              <a:gd name="connsiteX2383" fmla="*/ 187125 w 11534150"/>
              <a:gd name="connsiteY2383" fmla="*/ 4733800 h 6510067"/>
              <a:gd name="connsiteX2384" fmla="*/ 163207 w 11534150"/>
              <a:gd name="connsiteY2384" fmla="*/ 4733800 h 6510067"/>
              <a:gd name="connsiteX2385" fmla="*/ 152547 w 11534150"/>
              <a:gd name="connsiteY2385" fmla="*/ 4610873 h 6510067"/>
              <a:gd name="connsiteX2386" fmla="*/ 151806 w 11534150"/>
              <a:gd name="connsiteY2386" fmla="*/ 4609826 h 6510067"/>
              <a:gd name="connsiteX2387" fmla="*/ 149425 w 11534150"/>
              <a:gd name="connsiteY2387" fmla="*/ 4598589 h 6510067"/>
              <a:gd name="connsiteX2388" fmla="*/ 149425 w 11534150"/>
              <a:gd name="connsiteY2388" fmla="*/ 4585012 h 6510067"/>
              <a:gd name="connsiteX2389" fmla="*/ 138023 w 11534150"/>
              <a:gd name="connsiteY2389" fmla="*/ 4625565 h 6510067"/>
              <a:gd name="connsiteX2390" fmla="*/ 132483 w 11534150"/>
              <a:gd name="connsiteY2390" fmla="*/ 4632446 h 6510067"/>
              <a:gd name="connsiteX2391" fmla="*/ 123460 w 11534150"/>
              <a:gd name="connsiteY2391" fmla="*/ 4633578 h 6510067"/>
              <a:gd name="connsiteX2392" fmla="*/ 115052 w 11534150"/>
              <a:gd name="connsiteY2392" fmla="*/ 4619699 h 6510067"/>
              <a:gd name="connsiteX2393" fmla="*/ 150960 w 11534150"/>
              <a:gd name="connsiteY2393" fmla="*/ 4491990 h 6510067"/>
              <a:gd name="connsiteX2394" fmla="*/ 153060 w 11534150"/>
              <a:gd name="connsiteY2394" fmla="*/ 4487960 h 6510067"/>
              <a:gd name="connsiteX2395" fmla="*/ 153257 w 11534150"/>
              <a:gd name="connsiteY2395" fmla="*/ 4487797 h 6510067"/>
              <a:gd name="connsiteX2396" fmla="*/ 154599 w 11534150"/>
              <a:gd name="connsiteY2396" fmla="*/ 4485137 h 6510067"/>
              <a:gd name="connsiteX2397" fmla="*/ 167927 w 11534150"/>
              <a:gd name="connsiteY2397" fmla="*/ 4474678 h 6510067"/>
              <a:gd name="connsiteX2398" fmla="*/ 177880 w 11534150"/>
              <a:gd name="connsiteY2398" fmla="*/ 4472763 h 6510067"/>
              <a:gd name="connsiteX2399" fmla="*/ 179962 w 11534150"/>
              <a:gd name="connsiteY2399" fmla="*/ 4464824 h 6510067"/>
              <a:gd name="connsiteX2400" fmla="*/ 168968 w 11534150"/>
              <a:gd name="connsiteY2400" fmla="*/ 4462385 h 6510067"/>
              <a:gd name="connsiteX2401" fmla="*/ 129780 w 11534150"/>
              <a:gd name="connsiteY2401" fmla="*/ 4397423 h 6510067"/>
              <a:gd name="connsiteX2402" fmla="*/ 193944 w 11534150"/>
              <a:gd name="connsiteY2402" fmla="*/ 4326920 h 6510067"/>
              <a:gd name="connsiteX2403" fmla="*/ 765743 w 11534150"/>
              <a:gd name="connsiteY2403" fmla="*/ 4277981 h 6510067"/>
              <a:gd name="connsiteX2404" fmla="*/ 829907 w 11534150"/>
              <a:gd name="connsiteY2404" fmla="*/ 4348484 h 6510067"/>
              <a:gd name="connsiteX2405" fmla="*/ 790719 w 11534150"/>
              <a:gd name="connsiteY2405" fmla="*/ 4413446 h 6510067"/>
              <a:gd name="connsiteX2406" fmla="*/ 779725 w 11534150"/>
              <a:gd name="connsiteY2406" fmla="*/ 4415885 h 6510067"/>
              <a:gd name="connsiteX2407" fmla="*/ 781807 w 11534150"/>
              <a:gd name="connsiteY2407" fmla="*/ 4423824 h 6510067"/>
              <a:gd name="connsiteX2408" fmla="*/ 791760 w 11534150"/>
              <a:gd name="connsiteY2408" fmla="*/ 4425739 h 6510067"/>
              <a:gd name="connsiteX2409" fmla="*/ 808899 w 11534150"/>
              <a:gd name="connsiteY2409" fmla="*/ 4443754 h 6510067"/>
              <a:gd name="connsiteX2410" fmla="*/ 809085 w 11534150"/>
              <a:gd name="connsiteY2410" fmla="*/ 4444919 h 6510067"/>
              <a:gd name="connsiteX2411" fmla="*/ 844609 w 11534150"/>
              <a:gd name="connsiteY2411" fmla="*/ 4571267 h 6510067"/>
              <a:gd name="connsiteX2412" fmla="*/ 836201 w 11534150"/>
              <a:gd name="connsiteY2412" fmla="*/ 4585145 h 6510067"/>
              <a:gd name="connsiteX2413" fmla="*/ 836201 w 11534150"/>
              <a:gd name="connsiteY2413" fmla="*/ 4585146 h 6510067"/>
              <a:gd name="connsiteX2414" fmla="*/ 821638 w 11534150"/>
              <a:gd name="connsiteY2414" fmla="*/ 4577133 h 6510067"/>
              <a:gd name="connsiteX2415" fmla="*/ 810262 w 11534150"/>
              <a:gd name="connsiteY2415" fmla="*/ 4536670 h 6510067"/>
              <a:gd name="connsiteX2416" fmla="*/ 810262 w 11534150"/>
              <a:gd name="connsiteY2416" fmla="*/ 4549650 h 6510067"/>
              <a:gd name="connsiteX2417" fmla="*/ 807881 w 11534150"/>
              <a:gd name="connsiteY2417" fmla="*/ 4560887 h 6510067"/>
              <a:gd name="connsiteX2418" fmla="*/ 807140 w 11534150"/>
              <a:gd name="connsiteY2418" fmla="*/ 4561934 h 6510067"/>
              <a:gd name="connsiteX2419" fmla="*/ 796480 w 11534150"/>
              <a:gd name="connsiteY2419" fmla="*/ 4684861 h 6510067"/>
              <a:gd name="connsiteX2420" fmla="*/ 772562 w 11534150"/>
              <a:gd name="connsiteY2420" fmla="*/ 4684861 h 6510067"/>
              <a:gd name="connsiteX2421" fmla="*/ 765743 w 11534150"/>
              <a:gd name="connsiteY2421" fmla="*/ 4606232 h 6510067"/>
              <a:gd name="connsiteX2422" fmla="*/ 758924 w 11534150"/>
              <a:gd name="connsiteY2422" fmla="*/ 4684861 h 6510067"/>
              <a:gd name="connsiteX2423" fmla="*/ 735006 w 11534150"/>
              <a:gd name="connsiteY2423" fmla="*/ 4684861 h 6510067"/>
              <a:gd name="connsiteX2424" fmla="*/ 724346 w 11534150"/>
              <a:gd name="connsiteY2424" fmla="*/ 4561934 h 6510067"/>
              <a:gd name="connsiteX2425" fmla="*/ 723605 w 11534150"/>
              <a:gd name="connsiteY2425" fmla="*/ 4560887 h 6510067"/>
              <a:gd name="connsiteX2426" fmla="*/ 721225 w 11534150"/>
              <a:gd name="connsiteY2426" fmla="*/ 4549650 h 6510067"/>
              <a:gd name="connsiteX2427" fmla="*/ 721225 w 11534150"/>
              <a:gd name="connsiteY2427" fmla="*/ 4536073 h 6510067"/>
              <a:gd name="connsiteX2428" fmla="*/ 709822 w 11534150"/>
              <a:gd name="connsiteY2428" fmla="*/ 4576626 h 6510067"/>
              <a:gd name="connsiteX2429" fmla="*/ 704282 w 11534150"/>
              <a:gd name="connsiteY2429" fmla="*/ 4583507 h 6510067"/>
              <a:gd name="connsiteX2430" fmla="*/ 695259 w 11534150"/>
              <a:gd name="connsiteY2430" fmla="*/ 4584639 h 6510067"/>
              <a:gd name="connsiteX2431" fmla="*/ 686851 w 11534150"/>
              <a:gd name="connsiteY2431" fmla="*/ 4570760 h 6510067"/>
              <a:gd name="connsiteX2432" fmla="*/ 722759 w 11534150"/>
              <a:gd name="connsiteY2432" fmla="*/ 4443051 h 6510067"/>
              <a:gd name="connsiteX2433" fmla="*/ 724859 w 11534150"/>
              <a:gd name="connsiteY2433" fmla="*/ 4439021 h 6510067"/>
              <a:gd name="connsiteX2434" fmla="*/ 725056 w 11534150"/>
              <a:gd name="connsiteY2434" fmla="*/ 4438858 h 6510067"/>
              <a:gd name="connsiteX2435" fmla="*/ 726398 w 11534150"/>
              <a:gd name="connsiteY2435" fmla="*/ 4436198 h 6510067"/>
              <a:gd name="connsiteX2436" fmla="*/ 739726 w 11534150"/>
              <a:gd name="connsiteY2436" fmla="*/ 4425739 h 6510067"/>
              <a:gd name="connsiteX2437" fmla="*/ 749678 w 11534150"/>
              <a:gd name="connsiteY2437" fmla="*/ 4423824 h 6510067"/>
              <a:gd name="connsiteX2438" fmla="*/ 751761 w 11534150"/>
              <a:gd name="connsiteY2438" fmla="*/ 4415885 h 6510067"/>
              <a:gd name="connsiteX2439" fmla="*/ 740767 w 11534150"/>
              <a:gd name="connsiteY2439" fmla="*/ 4413446 h 6510067"/>
              <a:gd name="connsiteX2440" fmla="*/ 701579 w 11534150"/>
              <a:gd name="connsiteY2440" fmla="*/ 4348484 h 6510067"/>
              <a:gd name="connsiteX2441" fmla="*/ 765743 w 11534150"/>
              <a:gd name="connsiteY2441" fmla="*/ 4277981 h 6510067"/>
              <a:gd name="connsiteX2442" fmla="*/ 2327135 w 11534150"/>
              <a:gd name="connsiteY2442" fmla="*/ 4277980 h 6510067"/>
              <a:gd name="connsiteX2443" fmla="*/ 2391300 w 11534150"/>
              <a:gd name="connsiteY2443" fmla="*/ 4348483 h 6510067"/>
              <a:gd name="connsiteX2444" fmla="*/ 2352111 w 11534150"/>
              <a:gd name="connsiteY2444" fmla="*/ 4413445 h 6510067"/>
              <a:gd name="connsiteX2445" fmla="*/ 2341118 w 11534150"/>
              <a:gd name="connsiteY2445" fmla="*/ 4415884 h 6510067"/>
              <a:gd name="connsiteX2446" fmla="*/ 2343200 w 11534150"/>
              <a:gd name="connsiteY2446" fmla="*/ 4423823 h 6510067"/>
              <a:gd name="connsiteX2447" fmla="*/ 2353152 w 11534150"/>
              <a:gd name="connsiteY2447" fmla="*/ 4425738 h 6510067"/>
              <a:gd name="connsiteX2448" fmla="*/ 2370291 w 11534150"/>
              <a:gd name="connsiteY2448" fmla="*/ 4443753 h 6510067"/>
              <a:gd name="connsiteX2449" fmla="*/ 2370477 w 11534150"/>
              <a:gd name="connsiteY2449" fmla="*/ 4444918 h 6510067"/>
              <a:gd name="connsiteX2450" fmla="*/ 2406002 w 11534150"/>
              <a:gd name="connsiteY2450" fmla="*/ 4571266 h 6510067"/>
              <a:gd name="connsiteX2451" fmla="*/ 2397592 w 11534150"/>
              <a:gd name="connsiteY2451" fmla="*/ 4585144 h 6510067"/>
              <a:gd name="connsiteX2452" fmla="*/ 2397592 w 11534150"/>
              <a:gd name="connsiteY2452" fmla="*/ 4585145 h 6510067"/>
              <a:gd name="connsiteX2453" fmla="*/ 2383031 w 11534150"/>
              <a:gd name="connsiteY2453" fmla="*/ 4577132 h 6510067"/>
              <a:gd name="connsiteX2454" fmla="*/ 2371653 w 11534150"/>
              <a:gd name="connsiteY2454" fmla="*/ 4536669 h 6510067"/>
              <a:gd name="connsiteX2455" fmla="*/ 2371653 w 11534150"/>
              <a:gd name="connsiteY2455" fmla="*/ 4549649 h 6510067"/>
              <a:gd name="connsiteX2456" fmla="*/ 2369274 w 11534150"/>
              <a:gd name="connsiteY2456" fmla="*/ 4560886 h 6510067"/>
              <a:gd name="connsiteX2457" fmla="*/ 2368532 w 11534150"/>
              <a:gd name="connsiteY2457" fmla="*/ 4561933 h 6510067"/>
              <a:gd name="connsiteX2458" fmla="*/ 2357870 w 11534150"/>
              <a:gd name="connsiteY2458" fmla="*/ 4684860 h 6510067"/>
              <a:gd name="connsiteX2459" fmla="*/ 2333953 w 11534150"/>
              <a:gd name="connsiteY2459" fmla="*/ 4684860 h 6510067"/>
              <a:gd name="connsiteX2460" fmla="*/ 2327135 w 11534150"/>
              <a:gd name="connsiteY2460" fmla="*/ 4606231 h 6510067"/>
              <a:gd name="connsiteX2461" fmla="*/ 2320317 w 11534150"/>
              <a:gd name="connsiteY2461" fmla="*/ 4684860 h 6510067"/>
              <a:gd name="connsiteX2462" fmla="*/ 2296398 w 11534150"/>
              <a:gd name="connsiteY2462" fmla="*/ 4684860 h 6510067"/>
              <a:gd name="connsiteX2463" fmla="*/ 2285738 w 11534150"/>
              <a:gd name="connsiteY2463" fmla="*/ 4561933 h 6510067"/>
              <a:gd name="connsiteX2464" fmla="*/ 2284996 w 11534150"/>
              <a:gd name="connsiteY2464" fmla="*/ 4560886 h 6510067"/>
              <a:gd name="connsiteX2465" fmla="*/ 2282617 w 11534150"/>
              <a:gd name="connsiteY2465" fmla="*/ 4549649 h 6510067"/>
              <a:gd name="connsiteX2466" fmla="*/ 2282617 w 11534150"/>
              <a:gd name="connsiteY2466" fmla="*/ 4536072 h 6510067"/>
              <a:gd name="connsiteX2467" fmla="*/ 2271216 w 11534150"/>
              <a:gd name="connsiteY2467" fmla="*/ 4576625 h 6510067"/>
              <a:gd name="connsiteX2468" fmla="*/ 2265675 w 11534150"/>
              <a:gd name="connsiteY2468" fmla="*/ 4583506 h 6510067"/>
              <a:gd name="connsiteX2469" fmla="*/ 2256653 w 11534150"/>
              <a:gd name="connsiteY2469" fmla="*/ 4584638 h 6510067"/>
              <a:gd name="connsiteX2470" fmla="*/ 2248245 w 11534150"/>
              <a:gd name="connsiteY2470" fmla="*/ 4570759 h 6510067"/>
              <a:gd name="connsiteX2471" fmla="*/ 2284151 w 11534150"/>
              <a:gd name="connsiteY2471" fmla="*/ 4443050 h 6510067"/>
              <a:gd name="connsiteX2472" fmla="*/ 2286250 w 11534150"/>
              <a:gd name="connsiteY2472" fmla="*/ 4439020 h 6510067"/>
              <a:gd name="connsiteX2473" fmla="*/ 2286449 w 11534150"/>
              <a:gd name="connsiteY2473" fmla="*/ 4438857 h 6510067"/>
              <a:gd name="connsiteX2474" fmla="*/ 2287791 w 11534150"/>
              <a:gd name="connsiteY2474" fmla="*/ 4436197 h 6510067"/>
              <a:gd name="connsiteX2475" fmla="*/ 2301119 w 11534150"/>
              <a:gd name="connsiteY2475" fmla="*/ 4425738 h 6510067"/>
              <a:gd name="connsiteX2476" fmla="*/ 2311069 w 11534150"/>
              <a:gd name="connsiteY2476" fmla="*/ 4423823 h 6510067"/>
              <a:gd name="connsiteX2477" fmla="*/ 2313153 w 11534150"/>
              <a:gd name="connsiteY2477" fmla="*/ 4415884 h 6510067"/>
              <a:gd name="connsiteX2478" fmla="*/ 2302159 w 11534150"/>
              <a:gd name="connsiteY2478" fmla="*/ 4413445 h 6510067"/>
              <a:gd name="connsiteX2479" fmla="*/ 2262971 w 11534150"/>
              <a:gd name="connsiteY2479" fmla="*/ 4348483 h 6510067"/>
              <a:gd name="connsiteX2480" fmla="*/ 2327135 w 11534150"/>
              <a:gd name="connsiteY2480" fmla="*/ 4277980 h 6510067"/>
              <a:gd name="connsiteX2481" fmla="*/ 11431661 w 11534150"/>
              <a:gd name="connsiteY2481" fmla="*/ 4162244 h 6510067"/>
              <a:gd name="connsiteX2482" fmla="*/ 11495825 w 11534150"/>
              <a:gd name="connsiteY2482" fmla="*/ 4232747 h 6510067"/>
              <a:gd name="connsiteX2483" fmla="*/ 11456636 w 11534150"/>
              <a:gd name="connsiteY2483" fmla="*/ 4297709 h 6510067"/>
              <a:gd name="connsiteX2484" fmla="*/ 11445643 w 11534150"/>
              <a:gd name="connsiteY2484" fmla="*/ 4300148 h 6510067"/>
              <a:gd name="connsiteX2485" fmla="*/ 11447725 w 11534150"/>
              <a:gd name="connsiteY2485" fmla="*/ 4308087 h 6510067"/>
              <a:gd name="connsiteX2486" fmla="*/ 11457678 w 11534150"/>
              <a:gd name="connsiteY2486" fmla="*/ 4310002 h 6510067"/>
              <a:gd name="connsiteX2487" fmla="*/ 11474818 w 11534150"/>
              <a:gd name="connsiteY2487" fmla="*/ 4328017 h 6510067"/>
              <a:gd name="connsiteX2488" fmla="*/ 11475002 w 11534150"/>
              <a:gd name="connsiteY2488" fmla="*/ 4329182 h 6510067"/>
              <a:gd name="connsiteX2489" fmla="*/ 11510527 w 11534150"/>
              <a:gd name="connsiteY2489" fmla="*/ 4455530 h 6510067"/>
              <a:gd name="connsiteX2490" fmla="*/ 11502119 w 11534150"/>
              <a:gd name="connsiteY2490" fmla="*/ 4469408 h 6510067"/>
              <a:gd name="connsiteX2491" fmla="*/ 11502119 w 11534150"/>
              <a:gd name="connsiteY2491" fmla="*/ 4469409 h 6510067"/>
              <a:gd name="connsiteX2492" fmla="*/ 11487556 w 11534150"/>
              <a:gd name="connsiteY2492" fmla="*/ 4461396 h 6510067"/>
              <a:gd name="connsiteX2493" fmla="*/ 11476179 w 11534150"/>
              <a:gd name="connsiteY2493" fmla="*/ 4420933 h 6510067"/>
              <a:gd name="connsiteX2494" fmla="*/ 11476179 w 11534150"/>
              <a:gd name="connsiteY2494" fmla="*/ 4433913 h 6510067"/>
              <a:gd name="connsiteX2495" fmla="*/ 11473799 w 11534150"/>
              <a:gd name="connsiteY2495" fmla="*/ 4445150 h 6510067"/>
              <a:gd name="connsiteX2496" fmla="*/ 11473058 w 11534150"/>
              <a:gd name="connsiteY2496" fmla="*/ 4446197 h 6510067"/>
              <a:gd name="connsiteX2497" fmla="*/ 11462398 w 11534150"/>
              <a:gd name="connsiteY2497" fmla="*/ 4569124 h 6510067"/>
              <a:gd name="connsiteX2498" fmla="*/ 11438480 w 11534150"/>
              <a:gd name="connsiteY2498" fmla="*/ 4569124 h 6510067"/>
              <a:gd name="connsiteX2499" fmla="*/ 11431661 w 11534150"/>
              <a:gd name="connsiteY2499" fmla="*/ 4490495 h 6510067"/>
              <a:gd name="connsiteX2500" fmla="*/ 11424842 w 11534150"/>
              <a:gd name="connsiteY2500" fmla="*/ 4569124 h 6510067"/>
              <a:gd name="connsiteX2501" fmla="*/ 11400924 w 11534150"/>
              <a:gd name="connsiteY2501" fmla="*/ 4569124 h 6510067"/>
              <a:gd name="connsiteX2502" fmla="*/ 11390264 w 11534150"/>
              <a:gd name="connsiteY2502" fmla="*/ 4446197 h 6510067"/>
              <a:gd name="connsiteX2503" fmla="*/ 11389523 w 11534150"/>
              <a:gd name="connsiteY2503" fmla="*/ 4445150 h 6510067"/>
              <a:gd name="connsiteX2504" fmla="*/ 11387142 w 11534150"/>
              <a:gd name="connsiteY2504" fmla="*/ 4433913 h 6510067"/>
              <a:gd name="connsiteX2505" fmla="*/ 11387142 w 11534150"/>
              <a:gd name="connsiteY2505" fmla="*/ 4420336 h 6510067"/>
              <a:gd name="connsiteX2506" fmla="*/ 11375740 w 11534150"/>
              <a:gd name="connsiteY2506" fmla="*/ 4460889 h 6510067"/>
              <a:gd name="connsiteX2507" fmla="*/ 11361177 w 11534150"/>
              <a:gd name="connsiteY2507" fmla="*/ 4468902 h 6510067"/>
              <a:gd name="connsiteX2508" fmla="*/ 11352769 w 11534150"/>
              <a:gd name="connsiteY2508" fmla="*/ 4455023 h 6510067"/>
              <a:gd name="connsiteX2509" fmla="*/ 11388677 w 11534150"/>
              <a:gd name="connsiteY2509" fmla="*/ 4327314 h 6510067"/>
              <a:gd name="connsiteX2510" fmla="*/ 11390777 w 11534150"/>
              <a:gd name="connsiteY2510" fmla="*/ 4323284 h 6510067"/>
              <a:gd name="connsiteX2511" fmla="*/ 11390974 w 11534150"/>
              <a:gd name="connsiteY2511" fmla="*/ 4323121 h 6510067"/>
              <a:gd name="connsiteX2512" fmla="*/ 11392316 w 11534150"/>
              <a:gd name="connsiteY2512" fmla="*/ 4320461 h 6510067"/>
              <a:gd name="connsiteX2513" fmla="*/ 11405644 w 11534150"/>
              <a:gd name="connsiteY2513" fmla="*/ 4310002 h 6510067"/>
              <a:gd name="connsiteX2514" fmla="*/ 11415596 w 11534150"/>
              <a:gd name="connsiteY2514" fmla="*/ 4308087 h 6510067"/>
              <a:gd name="connsiteX2515" fmla="*/ 11417679 w 11534150"/>
              <a:gd name="connsiteY2515" fmla="*/ 4300148 h 6510067"/>
              <a:gd name="connsiteX2516" fmla="*/ 11406685 w 11534150"/>
              <a:gd name="connsiteY2516" fmla="*/ 4297709 h 6510067"/>
              <a:gd name="connsiteX2517" fmla="*/ 11367497 w 11534150"/>
              <a:gd name="connsiteY2517" fmla="*/ 4232747 h 6510067"/>
              <a:gd name="connsiteX2518" fmla="*/ 11431661 w 11534150"/>
              <a:gd name="connsiteY2518" fmla="*/ 4162244 h 6510067"/>
              <a:gd name="connsiteX2519" fmla="*/ 10444357 w 11534150"/>
              <a:gd name="connsiteY2519" fmla="*/ 4155891 h 6510067"/>
              <a:gd name="connsiteX2520" fmla="*/ 10508521 w 11534150"/>
              <a:gd name="connsiteY2520" fmla="*/ 4226394 h 6510067"/>
              <a:gd name="connsiteX2521" fmla="*/ 10469332 w 11534150"/>
              <a:gd name="connsiteY2521" fmla="*/ 4291356 h 6510067"/>
              <a:gd name="connsiteX2522" fmla="*/ 10458339 w 11534150"/>
              <a:gd name="connsiteY2522" fmla="*/ 4293795 h 6510067"/>
              <a:gd name="connsiteX2523" fmla="*/ 10460421 w 11534150"/>
              <a:gd name="connsiteY2523" fmla="*/ 4301734 h 6510067"/>
              <a:gd name="connsiteX2524" fmla="*/ 10470374 w 11534150"/>
              <a:gd name="connsiteY2524" fmla="*/ 4303649 h 6510067"/>
              <a:gd name="connsiteX2525" fmla="*/ 10487514 w 11534150"/>
              <a:gd name="connsiteY2525" fmla="*/ 4321664 h 6510067"/>
              <a:gd name="connsiteX2526" fmla="*/ 10487698 w 11534150"/>
              <a:gd name="connsiteY2526" fmla="*/ 4322829 h 6510067"/>
              <a:gd name="connsiteX2527" fmla="*/ 10523223 w 11534150"/>
              <a:gd name="connsiteY2527" fmla="*/ 4449177 h 6510067"/>
              <a:gd name="connsiteX2528" fmla="*/ 10514815 w 11534150"/>
              <a:gd name="connsiteY2528" fmla="*/ 4463055 h 6510067"/>
              <a:gd name="connsiteX2529" fmla="*/ 10514815 w 11534150"/>
              <a:gd name="connsiteY2529" fmla="*/ 4463056 h 6510067"/>
              <a:gd name="connsiteX2530" fmla="*/ 10500252 w 11534150"/>
              <a:gd name="connsiteY2530" fmla="*/ 4455043 h 6510067"/>
              <a:gd name="connsiteX2531" fmla="*/ 10488875 w 11534150"/>
              <a:gd name="connsiteY2531" fmla="*/ 4414580 h 6510067"/>
              <a:gd name="connsiteX2532" fmla="*/ 10488875 w 11534150"/>
              <a:gd name="connsiteY2532" fmla="*/ 4427560 h 6510067"/>
              <a:gd name="connsiteX2533" fmla="*/ 10486495 w 11534150"/>
              <a:gd name="connsiteY2533" fmla="*/ 4438797 h 6510067"/>
              <a:gd name="connsiteX2534" fmla="*/ 10485754 w 11534150"/>
              <a:gd name="connsiteY2534" fmla="*/ 4439844 h 6510067"/>
              <a:gd name="connsiteX2535" fmla="*/ 10475094 w 11534150"/>
              <a:gd name="connsiteY2535" fmla="*/ 4562771 h 6510067"/>
              <a:gd name="connsiteX2536" fmla="*/ 10451176 w 11534150"/>
              <a:gd name="connsiteY2536" fmla="*/ 4562771 h 6510067"/>
              <a:gd name="connsiteX2537" fmla="*/ 10444357 w 11534150"/>
              <a:gd name="connsiteY2537" fmla="*/ 4484142 h 6510067"/>
              <a:gd name="connsiteX2538" fmla="*/ 10437538 w 11534150"/>
              <a:gd name="connsiteY2538" fmla="*/ 4562771 h 6510067"/>
              <a:gd name="connsiteX2539" fmla="*/ 10413620 w 11534150"/>
              <a:gd name="connsiteY2539" fmla="*/ 4562771 h 6510067"/>
              <a:gd name="connsiteX2540" fmla="*/ 10402960 w 11534150"/>
              <a:gd name="connsiteY2540" fmla="*/ 4439844 h 6510067"/>
              <a:gd name="connsiteX2541" fmla="*/ 10402219 w 11534150"/>
              <a:gd name="connsiteY2541" fmla="*/ 4438797 h 6510067"/>
              <a:gd name="connsiteX2542" fmla="*/ 10399838 w 11534150"/>
              <a:gd name="connsiteY2542" fmla="*/ 4427560 h 6510067"/>
              <a:gd name="connsiteX2543" fmla="*/ 10399838 w 11534150"/>
              <a:gd name="connsiteY2543" fmla="*/ 4413983 h 6510067"/>
              <a:gd name="connsiteX2544" fmla="*/ 10388436 w 11534150"/>
              <a:gd name="connsiteY2544" fmla="*/ 4454536 h 6510067"/>
              <a:gd name="connsiteX2545" fmla="*/ 10373873 w 11534150"/>
              <a:gd name="connsiteY2545" fmla="*/ 4462549 h 6510067"/>
              <a:gd name="connsiteX2546" fmla="*/ 10365465 w 11534150"/>
              <a:gd name="connsiteY2546" fmla="*/ 4448670 h 6510067"/>
              <a:gd name="connsiteX2547" fmla="*/ 10401373 w 11534150"/>
              <a:gd name="connsiteY2547" fmla="*/ 4320961 h 6510067"/>
              <a:gd name="connsiteX2548" fmla="*/ 10403473 w 11534150"/>
              <a:gd name="connsiteY2548" fmla="*/ 4316931 h 6510067"/>
              <a:gd name="connsiteX2549" fmla="*/ 10403670 w 11534150"/>
              <a:gd name="connsiteY2549" fmla="*/ 4316768 h 6510067"/>
              <a:gd name="connsiteX2550" fmla="*/ 10405012 w 11534150"/>
              <a:gd name="connsiteY2550" fmla="*/ 4314108 h 6510067"/>
              <a:gd name="connsiteX2551" fmla="*/ 10418340 w 11534150"/>
              <a:gd name="connsiteY2551" fmla="*/ 4303649 h 6510067"/>
              <a:gd name="connsiteX2552" fmla="*/ 10428292 w 11534150"/>
              <a:gd name="connsiteY2552" fmla="*/ 4301734 h 6510067"/>
              <a:gd name="connsiteX2553" fmla="*/ 10430375 w 11534150"/>
              <a:gd name="connsiteY2553" fmla="*/ 4293795 h 6510067"/>
              <a:gd name="connsiteX2554" fmla="*/ 10419381 w 11534150"/>
              <a:gd name="connsiteY2554" fmla="*/ 4291356 h 6510067"/>
              <a:gd name="connsiteX2555" fmla="*/ 10380193 w 11534150"/>
              <a:gd name="connsiteY2555" fmla="*/ 4226394 h 6510067"/>
              <a:gd name="connsiteX2556" fmla="*/ 10444357 w 11534150"/>
              <a:gd name="connsiteY2556" fmla="*/ 4155891 h 6510067"/>
              <a:gd name="connsiteX2557" fmla="*/ 8426411 w 11534150"/>
              <a:gd name="connsiteY2557" fmla="*/ 4095440 h 6510067"/>
              <a:gd name="connsiteX2558" fmla="*/ 8490575 w 11534150"/>
              <a:gd name="connsiteY2558" fmla="*/ 4165943 h 6510067"/>
              <a:gd name="connsiteX2559" fmla="*/ 8451386 w 11534150"/>
              <a:gd name="connsiteY2559" fmla="*/ 4230905 h 6510067"/>
              <a:gd name="connsiteX2560" fmla="*/ 8440393 w 11534150"/>
              <a:gd name="connsiteY2560" fmla="*/ 4233344 h 6510067"/>
              <a:gd name="connsiteX2561" fmla="*/ 8442475 w 11534150"/>
              <a:gd name="connsiteY2561" fmla="*/ 4241283 h 6510067"/>
              <a:gd name="connsiteX2562" fmla="*/ 8452428 w 11534150"/>
              <a:gd name="connsiteY2562" fmla="*/ 4243198 h 6510067"/>
              <a:gd name="connsiteX2563" fmla="*/ 8469568 w 11534150"/>
              <a:gd name="connsiteY2563" fmla="*/ 4261213 h 6510067"/>
              <a:gd name="connsiteX2564" fmla="*/ 8469752 w 11534150"/>
              <a:gd name="connsiteY2564" fmla="*/ 4262378 h 6510067"/>
              <a:gd name="connsiteX2565" fmla="*/ 8505277 w 11534150"/>
              <a:gd name="connsiteY2565" fmla="*/ 4388726 h 6510067"/>
              <a:gd name="connsiteX2566" fmla="*/ 8496869 w 11534150"/>
              <a:gd name="connsiteY2566" fmla="*/ 4402604 h 6510067"/>
              <a:gd name="connsiteX2567" fmla="*/ 8496869 w 11534150"/>
              <a:gd name="connsiteY2567" fmla="*/ 4402605 h 6510067"/>
              <a:gd name="connsiteX2568" fmla="*/ 8482306 w 11534150"/>
              <a:gd name="connsiteY2568" fmla="*/ 4394592 h 6510067"/>
              <a:gd name="connsiteX2569" fmla="*/ 8470929 w 11534150"/>
              <a:gd name="connsiteY2569" fmla="*/ 4354129 h 6510067"/>
              <a:gd name="connsiteX2570" fmla="*/ 8470929 w 11534150"/>
              <a:gd name="connsiteY2570" fmla="*/ 4367109 h 6510067"/>
              <a:gd name="connsiteX2571" fmla="*/ 8468549 w 11534150"/>
              <a:gd name="connsiteY2571" fmla="*/ 4378346 h 6510067"/>
              <a:gd name="connsiteX2572" fmla="*/ 8467808 w 11534150"/>
              <a:gd name="connsiteY2572" fmla="*/ 4379393 h 6510067"/>
              <a:gd name="connsiteX2573" fmla="*/ 8457148 w 11534150"/>
              <a:gd name="connsiteY2573" fmla="*/ 4502320 h 6510067"/>
              <a:gd name="connsiteX2574" fmla="*/ 8433230 w 11534150"/>
              <a:gd name="connsiteY2574" fmla="*/ 4502320 h 6510067"/>
              <a:gd name="connsiteX2575" fmla="*/ 8426411 w 11534150"/>
              <a:gd name="connsiteY2575" fmla="*/ 4423691 h 6510067"/>
              <a:gd name="connsiteX2576" fmla="*/ 8419592 w 11534150"/>
              <a:gd name="connsiteY2576" fmla="*/ 4502320 h 6510067"/>
              <a:gd name="connsiteX2577" fmla="*/ 8395674 w 11534150"/>
              <a:gd name="connsiteY2577" fmla="*/ 4502320 h 6510067"/>
              <a:gd name="connsiteX2578" fmla="*/ 8385014 w 11534150"/>
              <a:gd name="connsiteY2578" fmla="*/ 4379393 h 6510067"/>
              <a:gd name="connsiteX2579" fmla="*/ 8384273 w 11534150"/>
              <a:gd name="connsiteY2579" fmla="*/ 4378346 h 6510067"/>
              <a:gd name="connsiteX2580" fmla="*/ 8381892 w 11534150"/>
              <a:gd name="connsiteY2580" fmla="*/ 4367109 h 6510067"/>
              <a:gd name="connsiteX2581" fmla="*/ 8381892 w 11534150"/>
              <a:gd name="connsiteY2581" fmla="*/ 4353532 h 6510067"/>
              <a:gd name="connsiteX2582" fmla="*/ 8370490 w 11534150"/>
              <a:gd name="connsiteY2582" fmla="*/ 4394085 h 6510067"/>
              <a:gd name="connsiteX2583" fmla="*/ 8355927 w 11534150"/>
              <a:gd name="connsiteY2583" fmla="*/ 4402098 h 6510067"/>
              <a:gd name="connsiteX2584" fmla="*/ 8347519 w 11534150"/>
              <a:gd name="connsiteY2584" fmla="*/ 4388219 h 6510067"/>
              <a:gd name="connsiteX2585" fmla="*/ 8383427 w 11534150"/>
              <a:gd name="connsiteY2585" fmla="*/ 4260510 h 6510067"/>
              <a:gd name="connsiteX2586" fmla="*/ 8385527 w 11534150"/>
              <a:gd name="connsiteY2586" fmla="*/ 4256480 h 6510067"/>
              <a:gd name="connsiteX2587" fmla="*/ 8385724 w 11534150"/>
              <a:gd name="connsiteY2587" fmla="*/ 4256317 h 6510067"/>
              <a:gd name="connsiteX2588" fmla="*/ 8387066 w 11534150"/>
              <a:gd name="connsiteY2588" fmla="*/ 4253657 h 6510067"/>
              <a:gd name="connsiteX2589" fmla="*/ 8400394 w 11534150"/>
              <a:gd name="connsiteY2589" fmla="*/ 4243198 h 6510067"/>
              <a:gd name="connsiteX2590" fmla="*/ 8410346 w 11534150"/>
              <a:gd name="connsiteY2590" fmla="*/ 4241283 h 6510067"/>
              <a:gd name="connsiteX2591" fmla="*/ 8412429 w 11534150"/>
              <a:gd name="connsiteY2591" fmla="*/ 4233344 h 6510067"/>
              <a:gd name="connsiteX2592" fmla="*/ 8401435 w 11534150"/>
              <a:gd name="connsiteY2592" fmla="*/ 4230905 h 6510067"/>
              <a:gd name="connsiteX2593" fmla="*/ 8362247 w 11534150"/>
              <a:gd name="connsiteY2593" fmla="*/ 4165943 h 6510067"/>
              <a:gd name="connsiteX2594" fmla="*/ 8426411 w 11534150"/>
              <a:gd name="connsiteY2594" fmla="*/ 4095440 h 6510067"/>
              <a:gd name="connsiteX2595" fmla="*/ 3146647 w 11534150"/>
              <a:gd name="connsiteY2595" fmla="*/ 4095440 h 6510067"/>
              <a:gd name="connsiteX2596" fmla="*/ 3210813 w 11534150"/>
              <a:gd name="connsiteY2596" fmla="*/ 4165943 h 6510067"/>
              <a:gd name="connsiteX2597" fmla="*/ 3171623 w 11534150"/>
              <a:gd name="connsiteY2597" fmla="*/ 4230905 h 6510067"/>
              <a:gd name="connsiteX2598" fmla="*/ 3160630 w 11534150"/>
              <a:gd name="connsiteY2598" fmla="*/ 4233344 h 6510067"/>
              <a:gd name="connsiteX2599" fmla="*/ 3162712 w 11534150"/>
              <a:gd name="connsiteY2599" fmla="*/ 4241283 h 6510067"/>
              <a:gd name="connsiteX2600" fmla="*/ 3172666 w 11534150"/>
              <a:gd name="connsiteY2600" fmla="*/ 4243198 h 6510067"/>
              <a:gd name="connsiteX2601" fmla="*/ 3189805 w 11534150"/>
              <a:gd name="connsiteY2601" fmla="*/ 4261213 h 6510067"/>
              <a:gd name="connsiteX2602" fmla="*/ 3189990 w 11534150"/>
              <a:gd name="connsiteY2602" fmla="*/ 4262378 h 6510067"/>
              <a:gd name="connsiteX2603" fmla="*/ 3225516 w 11534150"/>
              <a:gd name="connsiteY2603" fmla="*/ 4388726 h 6510067"/>
              <a:gd name="connsiteX2604" fmla="*/ 3217105 w 11534150"/>
              <a:gd name="connsiteY2604" fmla="*/ 4402604 h 6510067"/>
              <a:gd name="connsiteX2605" fmla="*/ 3217106 w 11534150"/>
              <a:gd name="connsiteY2605" fmla="*/ 4402605 h 6510067"/>
              <a:gd name="connsiteX2606" fmla="*/ 3202544 w 11534150"/>
              <a:gd name="connsiteY2606" fmla="*/ 4394592 h 6510067"/>
              <a:gd name="connsiteX2607" fmla="*/ 3191167 w 11534150"/>
              <a:gd name="connsiteY2607" fmla="*/ 4354129 h 6510067"/>
              <a:gd name="connsiteX2608" fmla="*/ 3191167 w 11534150"/>
              <a:gd name="connsiteY2608" fmla="*/ 4367109 h 6510067"/>
              <a:gd name="connsiteX2609" fmla="*/ 3188786 w 11534150"/>
              <a:gd name="connsiteY2609" fmla="*/ 4378346 h 6510067"/>
              <a:gd name="connsiteX2610" fmla="*/ 3188046 w 11534150"/>
              <a:gd name="connsiteY2610" fmla="*/ 4379393 h 6510067"/>
              <a:gd name="connsiteX2611" fmla="*/ 3177385 w 11534150"/>
              <a:gd name="connsiteY2611" fmla="*/ 4502320 h 6510067"/>
              <a:gd name="connsiteX2612" fmla="*/ 3153468 w 11534150"/>
              <a:gd name="connsiteY2612" fmla="*/ 4502320 h 6510067"/>
              <a:gd name="connsiteX2613" fmla="*/ 3146647 w 11534150"/>
              <a:gd name="connsiteY2613" fmla="*/ 4423691 h 6510067"/>
              <a:gd name="connsiteX2614" fmla="*/ 3139830 w 11534150"/>
              <a:gd name="connsiteY2614" fmla="*/ 4502320 h 6510067"/>
              <a:gd name="connsiteX2615" fmla="*/ 3115910 w 11534150"/>
              <a:gd name="connsiteY2615" fmla="*/ 4502320 h 6510067"/>
              <a:gd name="connsiteX2616" fmla="*/ 3105251 w 11534150"/>
              <a:gd name="connsiteY2616" fmla="*/ 4379393 h 6510067"/>
              <a:gd name="connsiteX2617" fmla="*/ 3104508 w 11534150"/>
              <a:gd name="connsiteY2617" fmla="*/ 4378346 h 6510067"/>
              <a:gd name="connsiteX2618" fmla="*/ 3102129 w 11534150"/>
              <a:gd name="connsiteY2618" fmla="*/ 4367109 h 6510067"/>
              <a:gd name="connsiteX2619" fmla="*/ 3102129 w 11534150"/>
              <a:gd name="connsiteY2619" fmla="*/ 4353532 h 6510067"/>
              <a:gd name="connsiteX2620" fmla="*/ 3090727 w 11534150"/>
              <a:gd name="connsiteY2620" fmla="*/ 4394085 h 6510067"/>
              <a:gd name="connsiteX2621" fmla="*/ 3085187 w 11534150"/>
              <a:gd name="connsiteY2621" fmla="*/ 4400966 h 6510067"/>
              <a:gd name="connsiteX2622" fmla="*/ 3076163 w 11534150"/>
              <a:gd name="connsiteY2622" fmla="*/ 4402098 h 6510067"/>
              <a:gd name="connsiteX2623" fmla="*/ 3067757 w 11534150"/>
              <a:gd name="connsiteY2623" fmla="*/ 4388219 h 6510067"/>
              <a:gd name="connsiteX2624" fmla="*/ 3103662 w 11534150"/>
              <a:gd name="connsiteY2624" fmla="*/ 4260510 h 6510067"/>
              <a:gd name="connsiteX2625" fmla="*/ 3105764 w 11534150"/>
              <a:gd name="connsiteY2625" fmla="*/ 4256480 h 6510067"/>
              <a:gd name="connsiteX2626" fmla="*/ 3105961 w 11534150"/>
              <a:gd name="connsiteY2626" fmla="*/ 4256317 h 6510067"/>
              <a:gd name="connsiteX2627" fmla="*/ 3107303 w 11534150"/>
              <a:gd name="connsiteY2627" fmla="*/ 4253657 h 6510067"/>
              <a:gd name="connsiteX2628" fmla="*/ 3120631 w 11534150"/>
              <a:gd name="connsiteY2628" fmla="*/ 4243198 h 6510067"/>
              <a:gd name="connsiteX2629" fmla="*/ 3130583 w 11534150"/>
              <a:gd name="connsiteY2629" fmla="*/ 4241283 h 6510067"/>
              <a:gd name="connsiteX2630" fmla="*/ 3132667 w 11534150"/>
              <a:gd name="connsiteY2630" fmla="*/ 4233344 h 6510067"/>
              <a:gd name="connsiteX2631" fmla="*/ 3121672 w 11534150"/>
              <a:gd name="connsiteY2631" fmla="*/ 4230905 h 6510067"/>
              <a:gd name="connsiteX2632" fmla="*/ 3082484 w 11534150"/>
              <a:gd name="connsiteY2632" fmla="*/ 4165943 h 6510067"/>
              <a:gd name="connsiteX2633" fmla="*/ 3146647 w 11534150"/>
              <a:gd name="connsiteY2633" fmla="*/ 4095440 h 6510067"/>
              <a:gd name="connsiteX2634" fmla="*/ 9754456 w 11534150"/>
              <a:gd name="connsiteY2634" fmla="*/ 4045066 h 6510067"/>
              <a:gd name="connsiteX2635" fmla="*/ 9818620 w 11534150"/>
              <a:gd name="connsiteY2635" fmla="*/ 4115569 h 6510067"/>
              <a:gd name="connsiteX2636" fmla="*/ 9779431 w 11534150"/>
              <a:gd name="connsiteY2636" fmla="*/ 4180531 h 6510067"/>
              <a:gd name="connsiteX2637" fmla="*/ 9768438 w 11534150"/>
              <a:gd name="connsiteY2637" fmla="*/ 4182970 h 6510067"/>
              <a:gd name="connsiteX2638" fmla="*/ 9770520 w 11534150"/>
              <a:gd name="connsiteY2638" fmla="*/ 4190909 h 6510067"/>
              <a:gd name="connsiteX2639" fmla="*/ 9780473 w 11534150"/>
              <a:gd name="connsiteY2639" fmla="*/ 4192824 h 6510067"/>
              <a:gd name="connsiteX2640" fmla="*/ 9797613 w 11534150"/>
              <a:gd name="connsiteY2640" fmla="*/ 4210839 h 6510067"/>
              <a:gd name="connsiteX2641" fmla="*/ 9797797 w 11534150"/>
              <a:gd name="connsiteY2641" fmla="*/ 4212004 h 6510067"/>
              <a:gd name="connsiteX2642" fmla="*/ 9833322 w 11534150"/>
              <a:gd name="connsiteY2642" fmla="*/ 4338352 h 6510067"/>
              <a:gd name="connsiteX2643" fmla="*/ 9824914 w 11534150"/>
              <a:gd name="connsiteY2643" fmla="*/ 4352230 h 6510067"/>
              <a:gd name="connsiteX2644" fmla="*/ 9824914 w 11534150"/>
              <a:gd name="connsiteY2644" fmla="*/ 4352231 h 6510067"/>
              <a:gd name="connsiteX2645" fmla="*/ 9810351 w 11534150"/>
              <a:gd name="connsiteY2645" fmla="*/ 4344218 h 6510067"/>
              <a:gd name="connsiteX2646" fmla="*/ 9798974 w 11534150"/>
              <a:gd name="connsiteY2646" fmla="*/ 4303755 h 6510067"/>
              <a:gd name="connsiteX2647" fmla="*/ 9798974 w 11534150"/>
              <a:gd name="connsiteY2647" fmla="*/ 4316735 h 6510067"/>
              <a:gd name="connsiteX2648" fmla="*/ 9796594 w 11534150"/>
              <a:gd name="connsiteY2648" fmla="*/ 4327972 h 6510067"/>
              <a:gd name="connsiteX2649" fmla="*/ 9795853 w 11534150"/>
              <a:gd name="connsiteY2649" fmla="*/ 4329019 h 6510067"/>
              <a:gd name="connsiteX2650" fmla="*/ 9785193 w 11534150"/>
              <a:gd name="connsiteY2650" fmla="*/ 4451946 h 6510067"/>
              <a:gd name="connsiteX2651" fmla="*/ 9761275 w 11534150"/>
              <a:gd name="connsiteY2651" fmla="*/ 4451946 h 6510067"/>
              <a:gd name="connsiteX2652" fmla="*/ 9754456 w 11534150"/>
              <a:gd name="connsiteY2652" fmla="*/ 4373317 h 6510067"/>
              <a:gd name="connsiteX2653" fmla="*/ 9747637 w 11534150"/>
              <a:gd name="connsiteY2653" fmla="*/ 4451946 h 6510067"/>
              <a:gd name="connsiteX2654" fmla="*/ 9723719 w 11534150"/>
              <a:gd name="connsiteY2654" fmla="*/ 4451946 h 6510067"/>
              <a:gd name="connsiteX2655" fmla="*/ 9713059 w 11534150"/>
              <a:gd name="connsiteY2655" fmla="*/ 4329019 h 6510067"/>
              <a:gd name="connsiteX2656" fmla="*/ 9712318 w 11534150"/>
              <a:gd name="connsiteY2656" fmla="*/ 4327972 h 6510067"/>
              <a:gd name="connsiteX2657" fmla="*/ 9709937 w 11534150"/>
              <a:gd name="connsiteY2657" fmla="*/ 4316735 h 6510067"/>
              <a:gd name="connsiteX2658" fmla="*/ 9709937 w 11534150"/>
              <a:gd name="connsiteY2658" fmla="*/ 4303158 h 6510067"/>
              <a:gd name="connsiteX2659" fmla="*/ 9698535 w 11534150"/>
              <a:gd name="connsiteY2659" fmla="*/ 4343711 h 6510067"/>
              <a:gd name="connsiteX2660" fmla="*/ 9683972 w 11534150"/>
              <a:gd name="connsiteY2660" fmla="*/ 4351724 h 6510067"/>
              <a:gd name="connsiteX2661" fmla="*/ 9675564 w 11534150"/>
              <a:gd name="connsiteY2661" fmla="*/ 4337845 h 6510067"/>
              <a:gd name="connsiteX2662" fmla="*/ 9711472 w 11534150"/>
              <a:gd name="connsiteY2662" fmla="*/ 4210136 h 6510067"/>
              <a:gd name="connsiteX2663" fmla="*/ 9713572 w 11534150"/>
              <a:gd name="connsiteY2663" fmla="*/ 4206106 h 6510067"/>
              <a:gd name="connsiteX2664" fmla="*/ 9713769 w 11534150"/>
              <a:gd name="connsiteY2664" fmla="*/ 4205943 h 6510067"/>
              <a:gd name="connsiteX2665" fmla="*/ 9715111 w 11534150"/>
              <a:gd name="connsiteY2665" fmla="*/ 4203283 h 6510067"/>
              <a:gd name="connsiteX2666" fmla="*/ 9728439 w 11534150"/>
              <a:gd name="connsiteY2666" fmla="*/ 4192824 h 6510067"/>
              <a:gd name="connsiteX2667" fmla="*/ 9738391 w 11534150"/>
              <a:gd name="connsiteY2667" fmla="*/ 4190909 h 6510067"/>
              <a:gd name="connsiteX2668" fmla="*/ 9740474 w 11534150"/>
              <a:gd name="connsiteY2668" fmla="*/ 4182970 h 6510067"/>
              <a:gd name="connsiteX2669" fmla="*/ 9729480 w 11534150"/>
              <a:gd name="connsiteY2669" fmla="*/ 4180531 h 6510067"/>
              <a:gd name="connsiteX2670" fmla="*/ 9690292 w 11534150"/>
              <a:gd name="connsiteY2670" fmla="*/ 4115569 h 6510067"/>
              <a:gd name="connsiteX2671" fmla="*/ 9754456 w 11534150"/>
              <a:gd name="connsiteY2671" fmla="*/ 4045066 h 6510067"/>
              <a:gd name="connsiteX2672" fmla="*/ 1800918 w 11534150"/>
              <a:gd name="connsiteY2672" fmla="*/ 4010562 h 6510067"/>
              <a:gd name="connsiteX2673" fmla="*/ 1865079 w 11534150"/>
              <a:gd name="connsiteY2673" fmla="*/ 4081065 h 6510067"/>
              <a:gd name="connsiteX2674" fmla="*/ 1825893 w 11534150"/>
              <a:gd name="connsiteY2674" fmla="*/ 4146027 h 6510067"/>
              <a:gd name="connsiteX2675" fmla="*/ 1814897 w 11534150"/>
              <a:gd name="connsiteY2675" fmla="*/ 4148466 h 6510067"/>
              <a:gd name="connsiteX2676" fmla="*/ 1816979 w 11534150"/>
              <a:gd name="connsiteY2676" fmla="*/ 4156405 h 6510067"/>
              <a:gd name="connsiteX2677" fmla="*/ 1826933 w 11534150"/>
              <a:gd name="connsiteY2677" fmla="*/ 4158320 h 6510067"/>
              <a:gd name="connsiteX2678" fmla="*/ 1844073 w 11534150"/>
              <a:gd name="connsiteY2678" fmla="*/ 4176335 h 6510067"/>
              <a:gd name="connsiteX2679" fmla="*/ 1844257 w 11534150"/>
              <a:gd name="connsiteY2679" fmla="*/ 4177500 h 6510067"/>
              <a:gd name="connsiteX2680" fmla="*/ 1879782 w 11534150"/>
              <a:gd name="connsiteY2680" fmla="*/ 4303848 h 6510067"/>
              <a:gd name="connsiteX2681" fmla="*/ 1871374 w 11534150"/>
              <a:gd name="connsiteY2681" fmla="*/ 4317726 h 6510067"/>
              <a:gd name="connsiteX2682" fmla="*/ 1871374 w 11534150"/>
              <a:gd name="connsiteY2682" fmla="*/ 4317727 h 6510067"/>
              <a:gd name="connsiteX2683" fmla="*/ 1856812 w 11534150"/>
              <a:gd name="connsiteY2683" fmla="*/ 4309714 h 6510067"/>
              <a:gd name="connsiteX2684" fmla="*/ 1845433 w 11534150"/>
              <a:gd name="connsiteY2684" fmla="*/ 4269251 h 6510067"/>
              <a:gd name="connsiteX2685" fmla="*/ 1845433 w 11534150"/>
              <a:gd name="connsiteY2685" fmla="*/ 4282231 h 6510067"/>
              <a:gd name="connsiteX2686" fmla="*/ 1843055 w 11534150"/>
              <a:gd name="connsiteY2686" fmla="*/ 4293468 h 6510067"/>
              <a:gd name="connsiteX2687" fmla="*/ 1842314 w 11534150"/>
              <a:gd name="connsiteY2687" fmla="*/ 4294515 h 6510067"/>
              <a:gd name="connsiteX2688" fmla="*/ 1831654 w 11534150"/>
              <a:gd name="connsiteY2688" fmla="*/ 4417442 h 6510067"/>
              <a:gd name="connsiteX2689" fmla="*/ 1807735 w 11534150"/>
              <a:gd name="connsiteY2689" fmla="*/ 4417442 h 6510067"/>
              <a:gd name="connsiteX2690" fmla="*/ 1800918 w 11534150"/>
              <a:gd name="connsiteY2690" fmla="*/ 4338813 h 6510067"/>
              <a:gd name="connsiteX2691" fmla="*/ 1794097 w 11534150"/>
              <a:gd name="connsiteY2691" fmla="*/ 4417442 h 6510067"/>
              <a:gd name="connsiteX2692" fmla="*/ 1770178 w 11534150"/>
              <a:gd name="connsiteY2692" fmla="*/ 4417442 h 6510067"/>
              <a:gd name="connsiteX2693" fmla="*/ 1759518 w 11534150"/>
              <a:gd name="connsiteY2693" fmla="*/ 4294515 h 6510067"/>
              <a:gd name="connsiteX2694" fmla="*/ 1758777 w 11534150"/>
              <a:gd name="connsiteY2694" fmla="*/ 4293468 h 6510067"/>
              <a:gd name="connsiteX2695" fmla="*/ 1756394 w 11534150"/>
              <a:gd name="connsiteY2695" fmla="*/ 4282231 h 6510067"/>
              <a:gd name="connsiteX2696" fmla="*/ 1756394 w 11534150"/>
              <a:gd name="connsiteY2696" fmla="*/ 4268654 h 6510067"/>
              <a:gd name="connsiteX2697" fmla="*/ 1744992 w 11534150"/>
              <a:gd name="connsiteY2697" fmla="*/ 4309207 h 6510067"/>
              <a:gd name="connsiteX2698" fmla="*/ 1739453 w 11534150"/>
              <a:gd name="connsiteY2698" fmla="*/ 4316088 h 6510067"/>
              <a:gd name="connsiteX2699" fmla="*/ 1730429 w 11534150"/>
              <a:gd name="connsiteY2699" fmla="*/ 4317220 h 6510067"/>
              <a:gd name="connsiteX2700" fmla="*/ 1722022 w 11534150"/>
              <a:gd name="connsiteY2700" fmla="*/ 4303341 h 6510067"/>
              <a:gd name="connsiteX2701" fmla="*/ 1757931 w 11534150"/>
              <a:gd name="connsiteY2701" fmla="*/ 4175632 h 6510067"/>
              <a:gd name="connsiteX2702" fmla="*/ 1760030 w 11534150"/>
              <a:gd name="connsiteY2702" fmla="*/ 4171602 h 6510067"/>
              <a:gd name="connsiteX2703" fmla="*/ 1760226 w 11534150"/>
              <a:gd name="connsiteY2703" fmla="*/ 4171439 h 6510067"/>
              <a:gd name="connsiteX2704" fmla="*/ 1761570 w 11534150"/>
              <a:gd name="connsiteY2704" fmla="*/ 4168779 h 6510067"/>
              <a:gd name="connsiteX2705" fmla="*/ 1774898 w 11534150"/>
              <a:gd name="connsiteY2705" fmla="*/ 4158320 h 6510067"/>
              <a:gd name="connsiteX2706" fmla="*/ 1784851 w 11534150"/>
              <a:gd name="connsiteY2706" fmla="*/ 4156405 h 6510067"/>
              <a:gd name="connsiteX2707" fmla="*/ 1786933 w 11534150"/>
              <a:gd name="connsiteY2707" fmla="*/ 4148466 h 6510067"/>
              <a:gd name="connsiteX2708" fmla="*/ 1775939 w 11534150"/>
              <a:gd name="connsiteY2708" fmla="*/ 4146027 h 6510067"/>
              <a:gd name="connsiteX2709" fmla="*/ 1736749 w 11534150"/>
              <a:gd name="connsiteY2709" fmla="*/ 4081065 h 6510067"/>
              <a:gd name="connsiteX2710" fmla="*/ 1800918 w 11534150"/>
              <a:gd name="connsiteY2710" fmla="*/ 4010562 h 6510067"/>
              <a:gd name="connsiteX2711" fmla="*/ 7218291 w 11534150"/>
              <a:gd name="connsiteY2711" fmla="*/ 3967425 h 6510067"/>
              <a:gd name="connsiteX2712" fmla="*/ 7282455 w 11534150"/>
              <a:gd name="connsiteY2712" fmla="*/ 4037928 h 6510067"/>
              <a:gd name="connsiteX2713" fmla="*/ 7243267 w 11534150"/>
              <a:gd name="connsiteY2713" fmla="*/ 4102890 h 6510067"/>
              <a:gd name="connsiteX2714" fmla="*/ 7232273 w 11534150"/>
              <a:gd name="connsiteY2714" fmla="*/ 4105329 h 6510067"/>
              <a:gd name="connsiteX2715" fmla="*/ 7234356 w 11534150"/>
              <a:gd name="connsiteY2715" fmla="*/ 4113268 h 6510067"/>
              <a:gd name="connsiteX2716" fmla="*/ 7244308 w 11534150"/>
              <a:gd name="connsiteY2716" fmla="*/ 4115183 h 6510067"/>
              <a:gd name="connsiteX2717" fmla="*/ 7261448 w 11534150"/>
              <a:gd name="connsiteY2717" fmla="*/ 4133198 h 6510067"/>
              <a:gd name="connsiteX2718" fmla="*/ 7261633 w 11534150"/>
              <a:gd name="connsiteY2718" fmla="*/ 4134363 h 6510067"/>
              <a:gd name="connsiteX2719" fmla="*/ 7297157 w 11534150"/>
              <a:gd name="connsiteY2719" fmla="*/ 4260711 h 6510067"/>
              <a:gd name="connsiteX2720" fmla="*/ 7288749 w 11534150"/>
              <a:gd name="connsiteY2720" fmla="*/ 4274589 h 6510067"/>
              <a:gd name="connsiteX2721" fmla="*/ 7288749 w 11534150"/>
              <a:gd name="connsiteY2721" fmla="*/ 4274590 h 6510067"/>
              <a:gd name="connsiteX2722" fmla="*/ 7274186 w 11534150"/>
              <a:gd name="connsiteY2722" fmla="*/ 4266577 h 6510067"/>
              <a:gd name="connsiteX2723" fmla="*/ 7262810 w 11534150"/>
              <a:gd name="connsiteY2723" fmla="*/ 4226114 h 6510067"/>
              <a:gd name="connsiteX2724" fmla="*/ 7262810 w 11534150"/>
              <a:gd name="connsiteY2724" fmla="*/ 4239094 h 6510067"/>
              <a:gd name="connsiteX2725" fmla="*/ 7260429 w 11534150"/>
              <a:gd name="connsiteY2725" fmla="*/ 4250331 h 6510067"/>
              <a:gd name="connsiteX2726" fmla="*/ 7259688 w 11534150"/>
              <a:gd name="connsiteY2726" fmla="*/ 4251378 h 6510067"/>
              <a:gd name="connsiteX2727" fmla="*/ 7249028 w 11534150"/>
              <a:gd name="connsiteY2727" fmla="*/ 4374305 h 6510067"/>
              <a:gd name="connsiteX2728" fmla="*/ 7225110 w 11534150"/>
              <a:gd name="connsiteY2728" fmla="*/ 4374305 h 6510067"/>
              <a:gd name="connsiteX2729" fmla="*/ 7218291 w 11534150"/>
              <a:gd name="connsiteY2729" fmla="*/ 4295676 h 6510067"/>
              <a:gd name="connsiteX2730" fmla="*/ 7211472 w 11534150"/>
              <a:gd name="connsiteY2730" fmla="*/ 4374305 h 6510067"/>
              <a:gd name="connsiteX2731" fmla="*/ 7187554 w 11534150"/>
              <a:gd name="connsiteY2731" fmla="*/ 4374305 h 6510067"/>
              <a:gd name="connsiteX2732" fmla="*/ 7176894 w 11534150"/>
              <a:gd name="connsiteY2732" fmla="*/ 4251378 h 6510067"/>
              <a:gd name="connsiteX2733" fmla="*/ 7176153 w 11534150"/>
              <a:gd name="connsiteY2733" fmla="*/ 4250331 h 6510067"/>
              <a:gd name="connsiteX2734" fmla="*/ 7173772 w 11534150"/>
              <a:gd name="connsiteY2734" fmla="*/ 4239094 h 6510067"/>
              <a:gd name="connsiteX2735" fmla="*/ 7173772 w 11534150"/>
              <a:gd name="connsiteY2735" fmla="*/ 4225517 h 6510067"/>
              <a:gd name="connsiteX2736" fmla="*/ 7162370 w 11534150"/>
              <a:gd name="connsiteY2736" fmla="*/ 4266070 h 6510067"/>
              <a:gd name="connsiteX2737" fmla="*/ 7156830 w 11534150"/>
              <a:gd name="connsiteY2737" fmla="*/ 4272951 h 6510067"/>
              <a:gd name="connsiteX2738" fmla="*/ 7147807 w 11534150"/>
              <a:gd name="connsiteY2738" fmla="*/ 4274083 h 6510067"/>
              <a:gd name="connsiteX2739" fmla="*/ 7140587 w 11534150"/>
              <a:gd name="connsiteY2739" fmla="*/ 4268803 h 6510067"/>
              <a:gd name="connsiteX2740" fmla="*/ 7139399 w 11534150"/>
              <a:gd name="connsiteY2740" fmla="*/ 4260204 h 6510067"/>
              <a:gd name="connsiteX2741" fmla="*/ 7175307 w 11534150"/>
              <a:gd name="connsiteY2741" fmla="*/ 4132495 h 6510067"/>
              <a:gd name="connsiteX2742" fmla="*/ 7177407 w 11534150"/>
              <a:gd name="connsiteY2742" fmla="*/ 4128465 h 6510067"/>
              <a:gd name="connsiteX2743" fmla="*/ 7177604 w 11534150"/>
              <a:gd name="connsiteY2743" fmla="*/ 4128302 h 6510067"/>
              <a:gd name="connsiteX2744" fmla="*/ 7178946 w 11534150"/>
              <a:gd name="connsiteY2744" fmla="*/ 4125642 h 6510067"/>
              <a:gd name="connsiteX2745" fmla="*/ 7192274 w 11534150"/>
              <a:gd name="connsiteY2745" fmla="*/ 4115183 h 6510067"/>
              <a:gd name="connsiteX2746" fmla="*/ 7202227 w 11534150"/>
              <a:gd name="connsiteY2746" fmla="*/ 4113268 h 6510067"/>
              <a:gd name="connsiteX2747" fmla="*/ 7204309 w 11534150"/>
              <a:gd name="connsiteY2747" fmla="*/ 4105329 h 6510067"/>
              <a:gd name="connsiteX2748" fmla="*/ 7193315 w 11534150"/>
              <a:gd name="connsiteY2748" fmla="*/ 4102890 h 6510067"/>
              <a:gd name="connsiteX2749" fmla="*/ 7154127 w 11534150"/>
              <a:gd name="connsiteY2749" fmla="*/ 4037928 h 6510067"/>
              <a:gd name="connsiteX2750" fmla="*/ 7218291 w 11534150"/>
              <a:gd name="connsiteY2750" fmla="*/ 3967425 h 6510067"/>
              <a:gd name="connsiteX2751" fmla="*/ 4216301 w 11534150"/>
              <a:gd name="connsiteY2751" fmla="*/ 3967425 h 6510067"/>
              <a:gd name="connsiteX2752" fmla="*/ 4280464 w 11534150"/>
              <a:gd name="connsiteY2752" fmla="*/ 4037928 h 6510067"/>
              <a:gd name="connsiteX2753" fmla="*/ 4241275 w 11534150"/>
              <a:gd name="connsiteY2753" fmla="*/ 4102890 h 6510067"/>
              <a:gd name="connsiteX2754" fmla="*/ 4230282 w 11534150"/>
              <a:gd name="connsiteY2754" fmla="*/ 4105329 h 6510067"/>
              <a:gd name="connsiteX2755" fmla="*/ 4232364 w 11534150"/>
              <a:gd name="connsiteY2755" fmla="*/ 4113268 h 6510067"/>
              <a:gd name="connsiteX2756" fmla="*/ 4242317 w 11534150"/>
              <a:gd name="connsiteY2756" fmla="*/ 4115183 h 6510067"/>
              <a:gd name="connsiteX2757" fmla="*/ 4259458 w 11534150"/>
              <a:gd name="connsiteY2757" fmla="*/ 4133198 h 6510067"/>
              <a:gd name="connsiteX2758" fmla="*/ 4259641 w 11534150"/>
              <a:gd name="connsiteY2758" fmla="*/ 4134363 h 6510067"/>
              <a:gd name="connsiteX2759" fmla="*/ 4295165 w 11534150"/>
              <a:gd name="connsiteY2759" fmla="*/ 4260711 h 6510067"/>
              <a:gd name="connsiteX2760" fmla="*/ 4286759 w 11534150"/>
              <a:gd name="connsiteY2760" fmla="*/ 4274589 h 6510067"/>
              <a:gd name="connsiteX2761" fmla="*/ 4286759 w 11534150"/>
              <a:gd name="connsiteY2761" fmla="*/ 4274590 h 6510067"/>
              <a:gd name="connsiteX2762" fmla="*/ 4272194 w 11534150"/>
              <a:gd name="connsiteY2762" fmla="*/ 4266577 h 6510067"/>
              <a:gd name="connsiteX2763" fmla="*/ 4260818 w 11534150"/>
              <a:gd name="connsiteY2763" fmla="*/ 4226114 h 6510067"/>
              <a:gd name="connsiteX2764" fmla="*/ 4260818 w 11534150"/>
              <a:gd name="connsiteY2764" fmla="*/ 4239094 h 6510067"/>
              <a:gd name="connsiteX2765" fmla="*/ 4258438 w 11534150"/>
              <a:gd name="connsiteY2765" fmla="*/ 4250331 h 6510067"/>
              <a:gd name="connsiteX2766" fmla="*/ 4257697 w 11534150"/>
              <a:gd name="connsiteY2766" fmla="*/ 4251378 h 6510067"/>
              <a:gd name="connsiteX2767" fmla="*/ 4247037 w 11534150"/>
              <a:gd name="connsiteY2767" fmla="*/ 4374305 h 6510067"/>
              <a:gd name="connsiteX2768" fmla="*/ 4223119 w 11534150"/>
              <a:gd name="connsiteY2768" fmla="*/ 4374305 h 6510067"/>
              <a:gd name="connsiteX2769" fmla="*/ 4216301 w 11534150"/>
              <a:gd name="connsiteY2769" fmla="*/ 4295676 h 6510067"/>
              <a:gd name="connsiteX2770" fmla="*/ 4209480 w 11534150"/>
              <a:gd name="connsiteY2770" fmla="*/ 4374305 h 6510067"/>
              <a:gd name="connsiteX2771" fmla="*/ 4185564 w 11534150"/>
              <a:gd name="connsiteY2771" fmla="*/ 4374305 h 6510067"/>
              <a:gd name="connsiteX2772" fmla="*/ 4174904 w 11534150"/>
              <a:gd name="connsiteY2772" fmla="*/ 4251378 h 6510067"/>
              <a:gd name="connsiteX2773" fmla="*/ 4174162 w 11534150"/>
              <a:gd name="connsiteY2773" fmla="*/ 4250331 h 6510067"/>
              <a:gd name="connsiteX2774" fmla="*/ 4171781 w 11534150"/>
              <a:gd name="connsiteY2774" fmla="*/ 4239094 h 6510067"/>
              <a:gd name="connsiteX2775" fmla="*/ 4171781 w 11534150"/>
              <a:gd name="connsiteY2775" fmla="*/ 4225517 h 6510067"/>
              <a:gd name="connsiteX2776" fmla="*/ 4160380 w 11534150"/>
              <a:gd name="connsiteY2776" fmla="*/ 4266070 h 6510067"/>
              <a:gd name="connsiteX2777" fmla="*/ 4154838 w 11534150"/>
              <a:gd name="connsiteY2777" fmla="*/ 4272951 h 6510067"/>
              <a:gd name="connsiteX2778" fmla="*/ 4145816 w 11534150"/>
              <a:gd name="connsiteY2778" fmla="*/ 4274083 h 6510067"/>
              <a:gd name="connsiteX2779" fmla="*/ 4137408 w 11534150"/>
              <a:gd name="connsiteY2779" fmla="*/ 4260204 h 6510067"/>
              <a:gd name="connsiteX2780" fmla="*/ 4173315 w 11534150"/>
              <a:gd name="connsiteY2780" fmla="*/ 4132495 h 6510067"/>
              <a:gd name="connsiteX2781" fmla="*/ 4175416 w 11534150"/>
              <a:gd name="connsiteY2781" fmla="*/ 4128465 h 6510067"/>
              <a:gd name="connsiteX2782" fmla="*/ 4175613 w 11534150"/>
              <a:gd name="connsiteY2782" fmla="*/ 4128302 h 6510067"/>
              <a:gd name="connsiteX2783" fmla="*/ 4176956 w 11534150"/>
              <a:gd name="connsiteY2783" fmla="*/ 4125642 h 6510067"/>
              <a:gd name="connsiteX2784" fmla="*/ 4190283 w 11534150"/>
              <a:gd name="connsiteY2784" fmla="*/ 4115183 h 6510067"/>
              <a:gd name="connsiteX2785" fmla="*/ 4200236 w 11534150"/>
              <a:gd name="connsiteY2785" fmla="*/ 4113268 h 6510067"/>
              <a:gd name="connsiteX2786" fmla="*/ 4202319 w 11534150"/>
              <a:gd name="connsiteY2786" fmla="*/ 4105329 h 6510067"/>
              <a:gd name="connsiteX2787" fmla="*/ 4191325 w 11534150"/>
              <a:gd name="connsiteY2787" fmla="*/ 4102890 h 6510067"/>
              <a:gd name="connsiteX2788" fmla="*/ 4152137 w 11534150"/>
              <a:gd name="connsiteY2788" fmla="*/ 4037928 h 6510067"/>
              <a:gd name="connsiteX2789" fmla="*/ 4216301 w 11534150"/>
              <a:gd name="connsiteY2789" fmla="*/ 3967425 h 6510067"/>
              <a:gd name="connsiteX2790" fmla="*/ 11087616 w 11534150"/>
              <a:gd name="connsiteY2790" fmla="*/ 3914288 h 6510067"/>
              <a:gd name="connsiteX2791" fmla="*/ 11151780 w 11534150"/>
              <a:gd name="connsiteY2791" fmla="*/ 3984791 h 6510067"/>
              <a:gd name="connsiteX2792" fmla="*/ 11112591 w 11534150"/>
              <a:gd name="connsiteY2792" fmla="*/ 4049753 h 6510067"/>
              <a:gd name="connsiteX2793" fmla="*/ 11101598 w 11534150"/>
              <a:gd name="connsiteY2793" fmla="*/ 4052192 h 6510067"/>
              <a:gd name="connsiteX2794" fmla="*/ 11103680 w 11534150"/>
              <a:gd name="connsiteY2794" fmla="*/ 4060131 h 6510067"/>
              <a:gd name="connsiteX2795" fmla="*/ 11113633 w 11534150"/>
              <a:gd name="connsiteY2795" fmla="*/ 4062046 h 6510067"/>
              <a:gd name="connsiteX2796" fmla="*/ 11130773 w 11534150"/>
              <a:gd name="connsiteY2796" fmla="*/ 4080061 h 6510067"/>
              <a:gd name="connsiteX2797" fmla="*/ 11130957 w 11534150"/>
              <a:gd name="connsiteY2797" fmla="*/ 4081226 h 6510067"/>
              <a:gd name="connsiteX2798" fmla="*/ 11166482 w 11534150"/>
              <a:gd name="connsiteY2798" fmla="*/ 4207574 h 6510067"/>
              <a:gd name="connsiteX2799" fmla="*/ 11158074 w 11534150"/>
              <a:gd name="connsiteY2799" fmla="*/ 4221452 h 6510067"/>
              <a:gd name="connsiteX2800" fmla="*/ 11158074 w 11534150"/>
              <a:gd name="connsiteY2800" fmla="*/ 4221453 h 6510067"/>
              <a:gd name="connsiteX2801" fmla="*/ 11143511 w 11534150"/>
              <a:gd name="connsiteY2801" fmla="*/ 4213440 h 6510067"/>
              <a:gd name="connsiteX2802" fmla="*/ 11132134 w 11534150"/>
              <a:gd name="connsiteY2802" fmla="*/ 4172977 h 6510067"/>
              <a:gd name="connsiteX2803" fmla="*/ 11132134 w 11534150"/>
              <a:gd name="connsiteY2803" fmla="*/ 4185957 h 6510067"/>
              <a:gd name="connsiteX2804" fmla="*/ 11129754 w 11534150"/>
              <a:gd name="connsiteY2804" fmla="*/ 4197194 h 6510067"/>
              <a:gd name="connsiteX2805" fmla="*/ 11129013 w 11534150"/>
              <a:gd name="connsiteY2805" fmla="*/ 4198241 h 6510067"/>
              <a:gd name="connsiteX2806" fmla="*/ 11118353 w 11534150"/>
              <a:gd name="connsiteY2806" fmla="*/ 4321168 h 6510067"/>
              <a:gd name="connsiteX2807" fmla="*/ 11094435 w 11534150"/>
              <a:gd name="connsiteY2807" fmla="*/ 4321168 h 6510067"/>
              <a:gd name="connsiteX2808" fmla="*/ 11087616 w 11534150"/>
              <a:gd name="connsiteY2808" fmla="*/ 4242539 h 6510067"/>
              <a:gd name="connsiteX2809" fmla="*/ 11080797 w 11534150"/>
              <a:gd name="connsiteY2809" fmla="*/ 4321168 h 6510067"/>
              <a:gd name="connsiteX2810" fmla="*/ 11056879 w 11534150"/>
              <a:gd name="connsiteY2810" fmla="*/ 4321168 h 6510067"/>
              <a:gd name="connsiteX2811" fmla="*/ 11046219 w 11534150"/>
              <a:gd name="connsiteY2811" fmla="*/ 4198241 h 6510067"/>
              <a:gd name="connsiteX2812" fmla="*/ 11045478 w 11534150"/>
              <a:gd name="connsiteY2812" fmla="*/ 4197194 h 6510067"/>
              <a:gd name="connsiteX2813" fmla="*/ 11043097 w 11534150"/>
              <a:gd name="connsiteY2813" fmla="*/ 4185957 h 6510067"/>
              <a:gd name="connsiteX2814" fmla="*/ 11043097 w 11534150"/>
              <a:gd name="connsiteY2814" fmla="*/ 4172380 h 6510067"/>
              <a:gd name="connsiteX2815" fmla="*/ 11031695 w 11534150"/>
              <a:gd name="connsiteY2815" fmla="*/ 4212933 h 6510067"/>
              <a:gd name="connsiteX2816" fmla="*/ 11017132 w 11534150"/>
              <a:gd name="connsiteY2816" fmla="*/ 4220946 h 6510067"/>
              <a:gd name="connsiteX2817" fmla="*/ 11008724 w 11534150"/>
              <a:gd name="connsiteY2817" fmla="*/ 4207067 h 6510067"/>
              <a:gd name="connsiteX2818" fmla="*/ 11044632 w 11534150"/>
              <a:gd name="connsiteY2818" fmla="*/ 4079358 h 6510067"/>
              <a:gd name="connsiteX2819" fmla="*/ 11046732 w 11534150"/>
              <a:gd name="connsiteY2819" fmla="*/ 4075328 h 6510067"/>
              <a:gd name="connsiteX2820" fmla="*/ 11046929 w 11534150"/>
              <a:gd name="connsiteY2820" fmla="*/ 4075165 h 6510067"/>
              <a:gd name="connsiteX2821" fmla="*/ 11048271 w 11534150"/>
              <a:gd name="connsiteY2821" fmla="*/ 4072505 h 6510067"/>
              <a:gd name="connsiteX2822" fmla="*/ 11061599 w 11534150"/>
              <a:gd name="connsiteY2822" fmla="*/ 4062046 h 6510067"/>
              <a:gd name="connsiteX2823" fmla="*/ 11071551 w 11534150"/>
              <a:gd name="connsiteY2823" fmla="*/ 4060131 h 6510067"/>
              <a:gd name="connsiteX2824" fmla="*/ 11073634 w 11534150"/>
              <a:gd name="connsiteY2824" fmla="*/ 4052192 h 6510067"/>
              <a:gd name="connsiteX2825" fmla="*/ 11062640 w 11534150"/>
              <a:gd name="connsiteY2825" fmla="*/ 4049753 h 6510067"/>
              <a:gd name="connsiteX2826" fmla="*/ 11023452 w 11534150"/>
              <a:gd name="connsiteY2826" fmla="*/ 3984791 h 6510067"/>
              <a:gd name="connsiteX2827" fmla="*/ 11087616 w 11534150"/>
              <a:gd name="connsiteY2827" fmla="*/ 3914288 h 6510067"/>
              <a:gd name="connsiteX2828" fmla="*/ 5708673 w 11534150"/>
              <a:gd name="connsiteY2828" fmla="*/ 3889788 h 6510067"/>
              <a:gd name="connsiteX2829" fmla="*/ 5772833 w 11534150"/>
              <a:gd name="connsiteY2829" fmla="*/ 3960291 h 6510067"/>
              <a:gd name="connsiteX2830" fmla="*/ 5733645 w 11534150"/>
              <a:gd name="connsiteY2830" fmla="*/ 4025253 h 6510067"/>
              <a:gd name="connsiteX2831" fmla="*/ 5722652 w 11534150"/>
              <a:gd name="connsiteY2831" fmla="*/ 4027692 h 6510067"/>
              <a:gd name="connsiteX2832" fmla="*/ 5724736 w 11534150"/>
              <a:gd name="connsiteY2832" fmla="*/ 4035631 h 6510067"/>
              <a:gd name="connsiteX2833" fmla="*/ 5734687 w 11534150"/>
              <a:gd name="connsiteY2833" fmla="*/ 4037546 h 6510067"/>
              <a:gd name="connsiteX2834" fmla="*/ 5751827 w 11534150"/>
              <a:gd name="connsiteY2834" fmla="*/ 4055561 h 6510067"/>
              <a:gd name="connsiteX2835" fmla="*/ 5752013 w 11534150"/>
              <a:gd name="connsiteY2835" fmla="*/ 4056726 h 6510067"/>
              <a:gd name="connsiteX2836" fmla="*/ 5787536 w 11534150"/>
              <a:gd name="connsiteY2836" fmla="*/ 4183074 h 6510067"/>
              <a:gd name="connsiteX2837" fmla="*/ 5779127 w 11534150"/>
              <a:gd name="connsiteY2837" fmla="*/ 4196952 h 6510067"/>
              <a:gd name="connsiteX2838" fmla="*/ 5779127 w 11534150"/>
              <a:gd name="connsiteY2838" fmla="*/ 4196953 h 6510067"/>
              <a:gd name="connsiteX2839" fmla="*/ 5764566 w 11534150"/>
              <a:gd name="connsiteY2839" fmla="*/ 4188940 h 6510067"/>
              <a:gd name="connsiteX2840" fmla="*/ 5753188 w 11534150"/>
              <a:gd name="connsiteY2840" fmla="*/ 4148477 h 6510067"/>
              <a:gd name="connsiteX2841" fmla="*/ 5753188 w 11534150"/>
              <a:gd name="connsiteY2841" fmla="*/ 4161457 h 6510067"/>
              <a:gd name="connsiteX2842" fmla="*/ 5750809 w 11534150"/>
              <a:gd name="connsiteY2842" fmla="*/ 4172694 h 6510067"/>
              <a:gd name="connsiteX2843" fmla="*/ 5750069 w 11534150"/>
              <a:gd name="connsiteY2843" fmla="*/ 4173741 h 6510067"/>
              <a:gd name="connsiteX2844" fmla="*/ 5739407 w 11534150"/>
              <a:gd name="connsiteY2844" fmla="*/ 4296668 h 6510067"/>
              <a:gd name="connsiteX2845" fmla="*/ 5715488 w 11534150"/>
              <a:gd name="connsiteY2845" fmla="*/ 4296668 h 6510067"/>
              <a:gd name="connsiteX2846" fmla="*/ 5708673 w 11534150"/>
              <a:gd name="connsiteY2846" fmla="*/ 4218039 h 6510067"/>
              <a:gd name="connsiteX2847" fmla="*/ 5701852 w 11534150"/>
              <a:gd name="connsiteY2847" fmla="*/ 4296668 h 6510067"/>
              <a:gd name="connsiteX2848" fmla="*/ 5677932 w 11534150"/>
              <a:gd name="connsiteY2848" fmla="*/ 4296668 h 6510067"/>
              <a:gd name="connsiteX2849" fmla="*/ 5667274 w 11534150"/>
              <a:gd name="connsiteY2849" fmla="*/ 4173741 h 6510067"/>
              <a:gd name="connsiteX2850" fmla="*/ 5666531 w 11534150"/>
              <a:gd name="connsiteY2850" fmla="*/ 4172694 h 6510067"/>
              <a:gd name="connsiteX2851" fmla="*/ 5664152 w 11534150"/>
              <a:gd name="connsiteY2851" fmla="*/ 4161457 h 6510067"/>
              <a:gd name="connsiteX2852" fmla="*/ 5664152 w 11534150"/>
              <a:gd name="connsiteY2852" fmla="*/ 4147880 h 6510067"/>
              <a:gd name="connsiteX2853" fmla="*/ 5652750 w 11534150"/>
              <a:gd name="connsiteY2853" fmla="*/ 4188433 h 6510067"/>
              <a:gd name="connsiteX2854" fmla="*/ 5647209 w 11534150"/>
              <a:gd name="connsiteY2854" fmla="*/ 4195314 h 6510067"/>
              <a:gd name="connsiteX2855" fmla="*/ 5638186 w 11534150"/>
              <a:gd name="connsiteY2855" fmla="*/ 4196446 h 6510067"/>
              <a:gd name="connsiteX2856" fmla="*/ 5630966 w 11534150"/>
              <a:gd name="connsiteY2856" fmla="*/ 4191166 h 6510067"/>
              <a:gd name="connsiteX2857" fmla="*/ 5629778 w 11534150"/>
              <a:gd name="connsiteY2857" fmla="*/ 4182567 h 6510067"/>
              <a:gd name="connsiteX2858" fmla="*/ 5665687 w 11534150"/>
              <a:gd name="connsiteY2858" fmla="*/ 4054858 h 6510067"/>
              <a:gd name="connsiteX2859" fmla="*/ 5667787 w 11534150"/>
              <a:gd name="connsiteY2859" fmla="*/ 4050828 h 6510067"/>
              <a:gd name="connsiteX2860" fmla="*/ 5667983 w 11534150"/>
              <a:gd name="connsiteY2860" fmla="*/ 4050665 h 6510067"/>
              <a:gd name="connsiteX2861" fmla="*/ 5669326 w 11534150"/>
              <a:gd name="connsiteY2861" fmla="*/ 4048005 h 6510067"/>
              <a:gd name="connsiteX2862" fmla="*/ 5682656 w 11534150"/>
              <a:gd name="connsiteY2862" fmla="*/ 4037546 h 6510067"/>
              <a:gd name="connsiteX2863" fmla="*/ 5692607 w 11534150"/>
              <a:gd name="connsiteY2863" fmla="*/ 4035631 h 6510067"/>
              <a:gd name="connsiteX2864" fmla="*/ 5694688 w 11534150"/>
              <a:gd name="connsiteY2864" fmla="*/ 4027692 h 6510067"/>
              <a:gd name="connsiteX2865" fmla="*/ 5683696 w 11534150"/>
              <a:gd name="connsiteY2865" fmla="*/ 4025253 h 6510067"/>
              <a:gd name="connsiteX2866" fmla="*/ 5644507 w 11534150"/>
              <a:gd name="connsiteY2866" fmla="*/ 3960291 h 6510067"/>
              <a:gd name="connsiteX2867" fmla="*/ 5708673 w 11534150"/>
              <a:gd name="connsiteY2867" fmla="*/ 3889788 h 6510067"/>
              <a:gd name="connsiteX2868" fmla="*/ 7900199 w 11534150"/>
              <a:gd name="connsiteY2868" fmla="*/ 3828022 h 6510067"/>
              <a:gd name="connsiteX2869" fmla="*/ 7964363 w 11534150"/>
              <a:gd name="connsiteY2869" fmla="*/ 3898525 h 6510067"/>
              <a:gd name="connsiteX2870" fmla="*/ 7925175 w 11534150"/>
              <a:gd name="connsiteY2870" fmla="*/ 3963487 h 6510067"/>
              <a:gd name="connsiteX2871" fmla="*/ 7914181 w 11534150"/>
              <a:gd name="connsiteY2871" fmla="*/ 3965926 h 6510067"/>
              <a:gd name="connsiteX2872" fmla="*/ 7916264 w 11534150"/>
              <a:gd name="connsiteY2872" fmla="*/ 3973865 h 6510067"/>
              <a:gd name="connsiteX2873" fmla="*/ 7926216 w 11534150"/>
              <a:gd name="connsiteY2873" fmla="*/ 3975780 h 6510067"/>
              <a:gd name="connsiteX2874" fmla="*/ 7943356 w 11534150"/>
              <a:gd name="connsiteY2874" fmla="*/ 3993795 h 6510067"/>
              <a:gd name="connsiteX2875" fmla="*/ 7943541 w 11534150"/>
              <a:gd name="connsiteY2875" fmla="*/ 3994960 h 6510067"/>
              <a:gd name="connsiteX2876" fmla="*/ 7979065 w 11534150"/>
              <a:gd name="connsiteY2876" fmla="*/ 4121308 h 6510067"/>
              <a:gd name="connsiteX2877" fmla="*/ 7970657 w 11534150"/>
              <a:gd name="connsiteY2877" fmla="*/ 4135186 h 6510067"/>
              <a:gd name="connsiteX2878" fmla="*/ 7970657 w 11534150"/>
              <a:gd name="connsiteY2878" fmla="*/ 4135187 h 6510067"/>
              <a:gd name="connsiteX2879" fmla="*/ 7956094 w 11534150"/>
              <a:gd name="connsiteY2879" fmla="*/ 4127174 h 6510067"/>
              <a:gd name="connsiteX2880" fmla="*/ 7944718 w 11534150"/>
              <a:gd name="connsiteY2880" fmla="*/ 4086711 h 6510067"/>
              <a:gd name="connsiteX2881" fmla="*/ 7944718 w 11534150"/>
              <a:gd name="connsiteY2881" fmla="*/ 4099691 h 6510067"/>
              <a:gd name="connsiteX2882" fmla="*/ 7942337 w 11534150"/>
              <a:gd name="connsiteY2882" fmla="*/ 4110928 h 6510067"/>
              <a:gd name="connsiteX2883" fmla="*/ 7941596 w 11534150"/>
              <a:gd name="connsiteY2883" fmla="*/ 4111975 h 6510067"/>
              <a:gd name="connsiteX2884" fmla="*/ 7930936 w 11534150"/>
              <a:gd name="connsiteY2884" fmla="*/ 4234902 h 6510067"/>
              <a:gd name="connsiteX2885" fmla="*/ 7907018 w 11534150"/>
              <a:gd name="connsiteY2885" fmla="*/ 4234902 h 6510067"/>
              <a:gd name="connsiteX2886" fmla="*/ 7900199 w 11534150"/>
              <a:gd name="connsiteY2886" fmla="*/ 4156273 h 6510067"/>
              <a:gd name="connsiteX2887" fmla="*/ 7893380 w 11534150"/>
              <a:gd name="connsiteY2887" fmla="*/ 4234902 h 6510067"/>
              <a:gd name="connsiteX2888" fmla="*/ 7869462 w 11534150"/>
              <a:gd name="connsiteY2888" fmla="*/ 4234902 h 6510067"/>
              <a:gd name="connsiteX2889" fmla="*/ 7858802 w 11534150"/>
              <a:gd name="connsiteY2889" fmla="*/ 4111975 h 6510067"/>
              <a:gd name="connsiteX2890" fmla="*/ 7858061 w 11534150"/>
              <a:gd name="connsiteY2890" fmla="*/ 4110928 h 6510067"/>
              <a:gd name="connsiteX2891" fmla="*/ 7855680 w 11534150"/>
              <a:gd name="connsiteY2891" fmla="*/ 4099691 h 6510067"/>
              <a:gd name="connsiteX2892" fmla="*/ 7855680 w 11534150"/>
              <a:gd name="connsiteY2892" fmla="*/ 4086114 h 6510067"/>
              <a:gd name="connsiteX2893" fmla="*/ 7844278 w 11534150"/>
              <a:gd name="connsiteY2893" fmla="*/ 4126667 h 6510067"/>
              <a:gd name="connsiteX2894" fmla="*/ 7838738 w 11534150"/>
              <a:gd name="connsiteY2894" fmla="*/ 4133548 h 6510067"/>
              <a:gd name="connsiteX2895" fmla="*/ 7829715 w 11534150"/>
              <a:gd name="connsiteY2895" fmla="*/ 4134680 h 6510067"/>
              <a:gd name="connsiteX2896" fmla="*/ 7821307 w 11534150"/>
              <a:gd name="connsiteY2896" fmla="*/ 4120801 h 6510067"/>
              <a:gd name="connsiteX2897" fmla="*/ 7857215 w 11534150"/>
              <a:gd name="connsiteY2897" fmla="*/ 3993092 h 6510067"/>
              <a:gd name="connsiteX2898" fmla="*/ 7859315 w 11534150"/>
              <a:gd name="connsiteY2898" fmla="*/ 3989062 h 6510067"/>
              <a:gd name="connsiteX2899" fmla="*/ 7859512 w 11534150"/>
              <a:gd name="connsiteY2899" fmla="*/ 3988899 h 6510067"/>
              <a:gd name="connsiteX2900" fmla="*/ 7860854 w 11534150"/>
              <a:gd name="connsiteY2900" fmla="*/ 3986239 h 6510067"/>
              <a:gd name="connsiteX2901" fmla="*/ 7874182 w 11534150"/>
              <a:gd name="connsiteY2901" fmla="*/ 3975780 h 6510067"/>
              <a:gd name="connsiteX2902" fmla="*/ 7884135 w 11534150"/>
              <a:gd name="connsiteY2902" fmla="*/ 3973865 h 6510067"/>
              <a:gd name="connsiteX2903" fmla="*/ 7886217 w 11534150"/>
              <a:gd name="connsiteY2903" fmla="*/ 3965926 h 6510067"/>
              <a:gd name="connsiteX2904" fmla="*/ 7875223 w 11534150"/>
              <a:gd name="connsiteY2904" fmla="*/ 3963487 h 6510067"/>
              <a:gd name="connsiteX2905" fmla="*/ 7836035 w 11534150"/>
              <a:gd name="connsiteY2905" fmla="*/ 3898525 h 6510067"/>
              <a:gd name="connsiteX2906" fmla="*/ 7900199 w 11534150"/>
              <a:gd name="connsiteY2906" fmla="*/ 3828022 h 6510067"/>
              <a:gd name="connsiteX2907" fmla="*/ 2620426 w 11534150"/>
              <a:gd name="connsiteY2907" fmla="*/ 3828022 h 6510067"/>
              <a:gd name="connsiteX2908" fmla="*/ 2684590 w 11534150"/>
              <a:gd name="connsiteY2908" fmla="*/ 3898525 h 6510067"/>
              <a:gd name="connsiteX2909" fmla="*/ 2645403 w 11534150"/>
              <a:gd name="connsiteY2909" fmla="*/ 3963487 h 6510067"/>
              <a:gd name="connsiteX2910" fmla="*/ 2634409 w 11534150"/>
              <a:gd name="connsiteY2910" fmla="*/ 3965926 h 6510067"/>
              <a:gd name="connsiteX2911" fmla="*/ 2636490 w 11534150"/>
              <a:gd name="connsiteY2911" fmla="*/ 3973865 h 6510067"/>
              <a:gd name="connsiteX2912" fmla="*/ 2646444 w 11534150"/>
              <a:gd name="connsiteY2912" fmla="*/ 3975780 h 6510067"/>
              <a:gd name="connsiteX2913" fmla="*/ 2663583 w 11534150"/>
              <a:gd name="connsiteY2913" fmla="*/ 3993795 h 6510067"/>
              <a:gd name="connsiteX2914" fmla="*/ 2663768 w 11534150"/>
              <a:gd name="connsiteY2914" fmla="*/ 3994960 h 6510067"/>
              <a:gd name="connsiteX2915" fmla="*/ 2699293 w 11534150"/>
              <a:gd name="connsiteY2915" fmla="*/ 4121308 h 6510067"/>
              <a:gd name="connsiteX2916" fmla="*/ 2690885 w 11534150"/>
              <a:gd name="connsiteY2916" fmla="*/ 4135186 h 6510067"/>
              <a:gd name="connsiteX2917" fmla="*/ 2690886 w 11534150"/>
              <a:gd name="connsiteY2917" fmla="*/ 4135187 h 6510067"/>
              <a:gd name="connsiteX2918" fmla="*/ 2676322 w 11534150"/>
              <a:gd name="connsiteY2918" fmla="*/ 4127174 h 6510067"/>
              <a:gd name="connsiteX2919" fmla="*/ 2664945 w 11534150"/>
              <a:gd name="connsiteY2919" fmla="*/ 4086711 h 6510067"/>
              <a:gd name="connsiteX2920" fmla="*/ 2664945 w 11534150"/>
              <a:gd name="connsiteY2920" fmla="*/ 4099691 h 6510067"/>
              <a:gd name="connsiteX2921" fmla="*/ 2662565 w 11534150"/>
              <a:gd name="connsiteY2921" fmla="*/ 4110928 h 6510067"/>
              <a:gd name="connsiteX2922" fmla="*/ 2661824 w 11534150"/>
              <a:gd name="connsiteY2922" fmla="*/ 4111975 h 6510067"/>
              <a:gd name="connsiteX2923" fmla="*/ 2651164 w 11534150"/>
              <a:gd name="connsiteY2923" fmla="*/ 4234902 h 6510067"/>
              <a:gd name="connsiteX2924" fmla="*/ 2627245 w 11534150"/>
              <a:gd name="connsiteY2924" fmla="*/ 4234902 h 6510067"/>
              <a:gd name="connsiteX2925" fmla="*/ 2620426 w 11534150"/>
              <a:gd name="connsiteY2925" fmla="*/ 4156273 h 6510067"/>
              <a:gd name="connsiteX2926" fmla="*/ 2613608 w 11534150"/>
              <a:gd name="connsiteY2926" fmla="*/ 4234902 h 6510067"/>
              <a:gd name="connsiteX2927" fmla="*/ 2589692 w 11534150"/>
              <a:gd name="connsiteY2927" fmla="*/ 4234902 h 6510067"/>
              <a:gd name="connsiteX2928" fmla="*/ 2579031 w 11534150"/>
              <a:gd name="connsiteY2928" fmla="*/ 4111975 h 6510067"/>
              <a:gd name="connsiteX2929" fmla="*/ 2578290 w 11534150"/>
              <a:gd name="connsiteY2929" fmla="*/ 4110928 h 6510067"/>
              <a:gd name="connsiteX2930" fmla="*/ 2575908 w 11534150"/>
              <a:gd name="connsiteY2930" fmla="*/ 4099691 h 6510067"/>
              <a:gd name="connsiteX2931" fmla="*/ 2575908 w 11534150"/>
              <a:gd name="connsiteY2931" fmla="*/ 4086114 h 6510067"/>
              <a:gd name="connsiteX2932" fmla="*/ 2564506 w 11534150"/>
              <a:gd name="connsiteY2932" fmla="*/ 4126667 h 6510067"/>
              <a:gd name="connsiteX2933" fmla="*/ 2558967 w 11534150"/>
              <a:gd name="connsiteY2933" fmla="*/ 4133548 h 6510067"/>
              <a:gd name="connsiteX2934" fmla="*/ 2549944 w 11534150"/>
              <a:gd name="connsiteY2934" fmla="*/ 4134680 h 6510067"/>
              <a:gd name="connsiteX2935" fmla="*/ 2541536 w 11534150"/>
              <a:gd name="connsiteY2935" fmla="*/ 4120801 h 6510067"/>
              <a:gd name="connsiteX2936" fmla="*/ 2577444 w 11534150"/>
              <a:gd name="connsiteY2936" fmla="*/ 3993092 h 6510067"/>
              <a:gd name="connsiteX2937" fmla="*/ 2579544 w 11534150"/>
              <a:gd name="connsiteY2937" fmla="*/ 3989062 h 6510067"/>
              <a:gd name="connsiteX2938" fmla="*/ 2579740 w 11534150"/>
              <a:gd name="connsiteY2938" fmla="*/ 3988899 h 6510067"/>
              <a:gd name="connsiteX2939" fmla="*/ 2581082 w 11534150"/>
              <a:gd name="connsiteY2939" fmla="*/ 3986239 h 6510067"/>
              <a:gd name="connsiteX2940" fmla="*/ 2594409 w 11534150"/>
              <a:gd name="connsiteY2940" fmla="*/ 3975780 h 6510067"/>
              <a:gd name="connsiteX2941" fmla="*/ 2604363 w 11534150"/>
              <a:gd name="connsiteY2941" fmla="*/ 3973865 h 6510067"/>
              <a:gd name="connsiteX2942" fmla="*/ 2606445 w 11534150"/>
              <a:gd name="connsiteY2942" fmla="*/ 3965926 h 6510067"/>
              <a:gd name="connsiteX2943" fmla="*/ 2595451 w 11534150"/>
              <a:gd name="connsiteY2943" fmla="*/ 3963487 h 6510067"/>
              <a:gd name="connsiteX2944" fmla="*/ 2556264 w 11534150"/>
              <a:gd name="connsiteY2944" fmla="*/ 3898525 h 6510067"/>
              <a:gd name="connsiteX2945" fmla="*/ 2620426 w 11534150"/>
              <a:gd name="connsiteY2945" fmla="*/ 3828022 h 6510067"/>
              <a:gd name="connsiteX2946" fmla="*/ 1086357 w 11534150"/>
              <a:gd name="connsiteY2946" fmla="*/ 3792026 h 6510067"/>
              <a:gd name="connsiteX2947" fmla="*/ 1150521 w 11534150"/>
              <a:gd name="connsiteY2947" fmla="*/ 3862529 h 6510067"/>
              <a:gd name="connsiteX2948" fmla="*/ 1111333 w 11534150"/>
              <a:gd name="connsiteY2948" fmla="*/ 3927491 h 6510067"/>
              <a:gd name="connsiteX2949" fmla="*/ 1100339 w 11534150"/>
              <a:gd name="connsiteY2949" fmla="*/ 3929930 h 6510067"/>
              <a:gd name="connsiteX2950" fmla="*/ 1102422 w 11534150"/>
              <a:gd name="connsiteY2950" fmla="*/ 3937869 h 6510067"/>
              <a:gd name="connsiteX2951" fmla="*/ 1112374 w 11534150"/>
              <a:gd name="connsiteY2951" fmla="*/ 3939784 h 6510067"/>
              <a:gd name="connsiteX2952" fmla="*/ 1129514 w 11534150"/>
              <a:gd name="connsiteY2952" fmla="*/ 3957799 h 6510067"/>
              <a:gd name="connsiteX2953" fmla="*/ 1129699 w 11534150"/>
              <a:gd name="connsiteY2953" fmla="*/ 3958964 h 6510067"/>
              <a:gd name="connsiteX2954" fmla="*/ 1165223 w 11534150"/>
              <a:gd name="connsiteY2954" fmla="*/ 4085312 h 6510067"/>
              <a:gd name="connsiteX2955" fmla="*/ 1156815 w 11534150"/>
              <a:gd name="connsiteY2955" fmla="*/ 4099190 h 6510067"/>
              <a:gd name="connsiteX2956" fmla="*/ 1156815 w 11534150"/>
              <a:gd name="connsiteY2956" fmla="*/ 4099191 h 6510067"/>
              <a:gd name="connsiteX2957" fmla="*/ 1142252 w 11534150"/>
              <a:gd name="connsiteY2957" fmla="*/ 4091178 h 6510067"/>
              <a:gd name="connsiteX2958" fmla="*/ 1130876 w 11534150"/>
              <a:gd name="connsiteY2958" fmla="*/ 4050715 h 6510067"/>
              <a:gd name="connsiteX2959" fmla="*/ 1130876 w 11534150"/>
              <a:gd name="connsiteY2959" fmla="*/ 4063695 h 6510067"/>
              <a:gd name="connsiteX2960" fmla="*/ 1128495 w 11534150"/>
              <a:gd name="connsiteY2960" fmla="*/ 4074932 h 6510067"/>
              <a:gd name="connsiteX2961" fmla="*/ 1127754 w 11534150"/>
              <a:gd name="connsiteY2961" fmla="*/ 4075979 h 6510067"/>
              <a:gd name="connsiteX2962" fmla="*/ 1117094 w 11534150"/>
              <a:gd name="connsiteY2962" fmla="*/ 4198906 h 6510067"/>
              <a:gd name="connsiteX2963" fmla="*/ 1093176 w 11534150"/>
              <a:gd name="connsiteY2963" fmla="*/ 4198906 h 6510067"/>
              <a:gd name="connsiteX2964" fmla="*/ 1086357 w 11534150"/>
              <a:gd name="connsiteY2964" fmla="*/ 4120277 h 6510067"/>
              <a:gd name="connsiteX2965" fmla="*/ 1079538 w 11534150"/>
              <a:gd name="connsiteY2965" fmla="*/ 4198906 h 6510067"/>
              <a:gd name="connsiteX2966" fmla="*/ 1055620 w 11534150"/>
              <a:gd name="connsiteY2966" fmla="*/ 4198906 h 6510067"/>
              <a:gd name="connsiteX2967" fmla="*/ 1044960 w 11534150"/>
              <a:gd name="connsiteY2967" fmla="*/ 4075979 h 6510067"/>
              <a:gd name="connsiteX2968" fmla="*/ 1044219 w 11534150"/>
              <a:gd name="connsiteY2968" fmla="*/ 4074932 h 6510067"/>
              <a:gd name="connsiteX2969" fmla="*/ 1041838 w 11534150"/>
              <a:gd name="connsiteY2969" fmla="*/ 4063695 h 6510067"/>
              <a:gd name="connsiteX2970" fmla="*/ 1041838 w 11534150"/>
              <a:gd name="connsiteY2970" fmla="*/ 4050118 h 6510067"/>
              <a:gd name="connsiteX2971" fmla="*/ 1030436 w 11534150"/>
              <a:gd name="connsiteY2971" fmla="*/ 4090671 h 6510067"/>
              <a:gd name="connsiteX2972" fmla="*/ 1024896 w 11534150"/>
              <a:gd name="connsiteY2972" fmla="*/ 4097552 h 6510067"/>
              <a:gd name="connsiteX2973" fmla="*/ 1015873 w 11534150"/>
              <a:gd name="connsiteY2973" fmla="*/ 4098684 h 6510067"/>
              <a:gd name="connsiteX2974" fmla="*/ 1007465 w 11534150"/>
              <a:gd name="connsiteY2974" fmla="*/ 4084805 h 6510067"/>
              <a:gd name="connsiteX2975" fmla="*/ 1043373 w 11534150"/>
              <a:gd name="connsiteY2975" fmla="*/ 3957096 h 6510067"/>
              <a:gd name="connsiteX2976" fmla="*/ 1045474 w 11534150"/>
              <a:gd name="connsiteY2976" fmla="*/ 3953066 h 6510067"/>
              <a:gd name="connsiteX2977" fmla="*/ 1045670 w 11534150"/>
              <a:gd name="connsiteY2977" fmla="*/ 3952903 h 6510067"/>
              <a:gd name="connsiteX2978" fmla="*/ 1047012 w 11534150"/>
              <a:gd name="connsiteY2978" fmla="*/ 3950243 h 6510067"/>
              <a:gd name="connsiteX2979" fmla="*/ 1060340 w 11534150"/>
              <a:gd name="connsiteY2979" fmla="*/ 3939784 h 6510067"/>
              <a:gd name="connsiteX2980" fmla="*/ 1070293 w 11534150"/>
              <a:gd name="connsiteY2980" fmla="*/ 3937869 h 6510067"/>
              <a:gd name="connsiteX2981" fmla="*/ 1072375 w 11534150"/>
              <a:gd name="connsiteY2981" fmla="*/ 3929930 h 6510067"/>
              <a:gd name="connsiteX2982" fmla="*/ 1061382 w 11534150"/>
              <a:gd name="connsiteY2982" fmla="*/ 3927491 h 6510067"/>
              <a:gd name="connsiteX2983" fmla="*/ 1022193 w 11534150"/>
              <a:gd name="connsiteY2983" fmla="*/ 3862529 h 6510067"/>
              <a:gd name="connsiteX2984" fmla="*/ 1086357 w 11534150"/>
              <a:gd name="connsiteY2984" fmla="*/ 3792026 h 6510067"/>
              <a:gd name="connsiteX2985" fmla="*/ 6554269 w 11534150"/>
              <a:gd name="connsiteY2985" fmla="*/ 3785612 h 6510067"/>
              <a:gd name="connsiteX2986" fmla="*/ 6618433 w 11534150"/>
              <a:gd name="connsiteY2986" fmla="*/ 3856115 h 6510067"/>
              <a:gd name="connsiteX2987" fmla="*/ 6579245 w 11534150"/>
              <a:gd name="connsiteY2987" fmla="*/ 3921077 h 6510067"/>
              <a:gd name="connsiteX2988" fmla="*/ 6568251 w 11534150"/>
              <a:gd name="connsiteY2988" fmla="*/ 3923516 h 6510067"/>
              <a:gd name="connsiteX2989" fmla="*/ 6570334 w 11534150"/>
              <a:gd name="connsiteY2989" fmla="*/ 3931455 h 6510067"/>
              <a:gd name="connsiteX2990" fmla="*/ 6580286 w 11534150"/>
              <a:gd name="connsiteY2990" fmla="*/ 3933370 h 6510067"/>
              <a:gd name="connsiteX2991" fmla="*/ 6597426 w 11534150"/>
              <a:gd name="connsiteY2991" fmla="*/ 3951385 h 6510067"/>
              <a:gd name="connsiteX2992" fmla="*/ 6597611 w 11534150"/>
              <a:gd name="connsiteY2992" fmla="*/ 3952550 h 6510067"/>
              <a:gd name="connsiteX2993" fmla="*/ 6633135 w 11534150"/>
              <a:gd name="connsiteY2993" fmla="*/ 4078898 h 6510067"/>
              <a:gd name="connsiteX2994" fmla="*/ 6624727 w 11534150"/>
              <a:gd name="connsiteY2994" fmla="*/ 4092776 h 6510067"/>
              <a:gd name="connsiteX2995" fmla="*/ 6624727 w 11534150"/>
              <a:gd name="connsiteY2995" fmla="*/ 4092777 h 6510067"/>
              <a:gd name="connsiteX2996" fmla="*/ 6610164 w 11534150"/>
              <a:gd name="connsiteY2996" fmla="*/ 4084764 h 6510067"/>
              <a:gd name="connsiteX2997" fmla="*/ 6598788 w 11534150"/>
              <a:gd name="connsiteY2997" fmla="*/ 4044301 h 6510067"/>
              <a:gd name="connsiteX2998" fmla="*/ 6598788 w 11534150"/>
              <a:gd name="connsiteY2998" fmla="*/ 4057281 h 6510067"/>
              <a:gd name="connsiteX2999" fmla="*/ 6596407 w 11534150"/>
              <a:gd name="connsiteY2999" fmla="*/ 4068518 h 6510067"/>
              <a:gd name="connsiteX3000" fmla="*/ 6595666 w 11534150"/>
              <a:gd name="connsiteY3000" fmla="*/ 4069565 h 6510067"/>
              <a:gd name="connsiteX3001" fmla="*/ 6585006 w 11534150"/>
              <a:gd name="connsiteY3001" fmla="*/ 4192492 h 6510067"/>
              <a:gd name="connsiteX3002" fmla="*/ 6561088 w 11534150"/>
              <a:gd name="connsiteY3002" fmla="*/ 4192492 h 6510067"/>
              <a:gd name="connsiteX3003" fmla="*/ 6554269 w 11534150"/>
              <a:gd name="connsiteY3003" fmla="*/ 4113863 h 6510067"/>
              <a:gd name="connsiteX3004" fmla="*/ 6547450 w 11534150"/>
              <a:gd name="connsiteY3004" fmla="*/ 4192492 h 6510067"/>
              <a:gd name="connsiteX3005" fmla="*/ 6523532 w 11534150"/>
              <a:gd name="connsiteY3005" fmla="*/ 4192492 h 6510067"/>
              <a:gd name="connsiteX3006" fmla="*/ 6512872 w 11534150"/>
              <a:gd name="connsiteY3006" fmla="*/ 4069565 h 6510067"/>
              <a:gd name="connsiteX3007" fmla="*/ 6512131 w 11534150"/>
              <a:gd name="connsiteY3007" fmla="*/ 4068518 h 6510067"/>
              <a:gd name="connsiteX3008" fmla="*/ 6509750 w 11534150"/>
              <a:gd name="connsiteY3008" fmla="*/ 4057281 h 6510067"/>
              <a:gd name="connsiteX3009" fmla="*/ 6509750 w 11534150"/>
              <a:gd name="connsiteY3009" fmla="*/ 4043704 h 6510067"/>
              <a:gd name="connsiteX3010" fmla="*/ 6498348 w 11534150"/>
              <a:gd name="connsiteY3010" fmla="*/ 4084257 h 6510067"/>
              <a:gd name="connsiteX3011" fmla="*/ 6492808 w 11534150"/>
              <a:gd name="connsiteY3011" fmla="*/ 4091138 h 6510067"/>
              <a:gd name="connsiteX3012" fmla="*/ 6483785 w 11534150"/>
              <a:gd name="connsiteY3012" fmla="*/ 4092270 h 6510067"/>
              <a:gd name="connsiteX3013" fmla="*/ 6476565 w 11534150"/>
              <a:gd name="connsiteY3013" fmla="*/ 4086990 h 6510067"/>
              <a:gd name="connsiteX3014" fmla="*/ 6475377 w 11534150"/>
              <a:gd name="connsiteY3014" fmla="*/ 4078391 h 6510067"/>
              <a:gd name="connsiteX3015" fmla="*/ 6511285 w 11534150"/>
              <a:gd name="connsiteY3015" fmla="*/ 3950682 h 6510067"/>
              <a:gd name="connsiteX3016" fmla="*/ 6513385 w 11534150"/>
              <a:gd name="connsiteY3016" fmla="*/ 3946652 h 6510067"/>
              <a:gd name="connsiteX3017" fmla="*/ 6513582 w 11534150"/>
              <a:gd name="connsiteY3017" fmla="*/ 3946489 h 6510067"/>
              <a:gd name="connsiteX3018" fmla="*/ 6514924 w 11534150"/>
              <a:gd name="connsiteY3018" fmla="*/ 3943829 h 6510067"/>
              <a:gd name="connsiteX3019" fmla="*/ 6528252 w 11534150"/>
              <a:gd name="connsiteY3019" fmla="*/ 3933370 h 6510067"/>
              <a:gd name="connsiteX3020" fmla="*/ 6538205 w 11534150"/>
              <a:gd name="connsiteY3020" fmla="*/ 3931455 h 6510067"/>
              <a:gd name="connsiteX3021" fmla="*/ 6540287 w 11534150"/>
              <a:gd name="connsiteY3021" fmla="*/ 3923516 h 6510067"/>
              <a:gd name="connsiteX3022" fmla="*/ 6529293 w 11534150"/>
              <a:gd name="connsiteY3022" fmla="*/ 3921077 h 6510067"/>
              <a:gd name="connsiteX3023" fmla="*/ 6490105 w 11534150"/>
              <a:gd name="connsiteY3023" fmla="*/ 3856115 h 6510067"/>
              <a:gd name="connsiteX3024" fmla="*/ 6554269 w 11534150"/>
              <a:gd name="connsiteY3024" fmla="*/ 3785612 h 6510067"/>
              <a:gd name="connsiteX3025" fmla="*/ 9228244 w 11534150"/>
              <a:gd name="connsiteY3025" fmla="*/ 3777648 h 6510067"/>
              <a:gd name="connsiteX3026" fmla="*/ 9292408 w 11534150"/>
              <a:gd name="connsiteY3026" fmla="*/ 3848151 h 6510067"/>
              <a:gd name="connsiteX3027" fmla="*/ 9253219 w 11534150"/>
              <a:gd name="connsiteY3027" fmla="*/ 3913113 h 6510067"/>
              <a:gd name="connsiteX3028" fmla="*/ 9242226 w 11534150"/>
              <a:gd name="connsiteY3028" fmla="*/ 3915552 h 6510067"/>
              <a:gd name="connsiteX3029" fmla="*/ 9244308 w 11534150"/>
              <a:gd name="connsiteY3029" fmla="*/ 3923491 h 6510067"/>
              <a:gd name="connsiteX3030" fmla="*/ 9254261 w 11534150"/>
              <a:gd name="connsiteY3030" fmla="*/ 3925406 h 6510067"/>
              <a:gd name="connsiteX3031" fmla="*/ 9271401 w 11534150"/>
              <a:gd name="connsiteY3031" fmla="*/ 3943421 h 6510067"/>
              <a:gd name="connsiteX3032" fmla="*/ 9271585 w 11534150"/>
              <a:gd name="connsiteY3032" fmla="*/ 3944586 h 6510067"/>
              <a:gd name="connsiteX3033" fmla="*/ 9307110 w 11534150"/>
              <a:gd name="connsiteY3033" fmla="*/ 4070934 h 6510067"/>
              <a:gd name="connsiteX3034" fmla="*/ 9298702 w 11534150"/>
              <a:gd name="connsiteY3034" fmla="*/ 4084812 h 6510067"/>
              <a:gd name="connsiteX3035" fmla="*/ 9298702 w 11534150"/>
              <a:gd name="connsiteY3035" fmla="*/ 4084813 h 6510067"/>
              <a:gd name="connsiteX3036" fmla="*/ 9284139 w 11534150"/>
              <a:gd name="connsiteY3036" fmla="*/ 4076800 h 6510067"/>
              <a:gd name="connsiteX3037" fmla="*/ 9272762 w 11534150"/>
              <a:gd name="connsiteY3037" fmla="*/ 4036337 h 6510067"/>
              <a:gd name="connsiteX3038" fmla="*/ 9272762 w 11534150"/>
              <a:gd name="connsiteY3038" fmla="*/ 4049317 h 6510067"/>
              <a:gd name="connsiteX3039" fmla="*/ 9270382 w 11534150"/>
              <a:gd name="connsiteY3039" fmla="*/ 4060554 h 6510067"/>
              <a:gd name="connsiteX3040" fmla="*/ 9269641 w 11534150"/>
              <a:gd name="connsiteY3040" fmla="*/ 4061601 h 6510067"/>
              <a:gd name="connsiteX3041" fmla="*/ 9258981 w 11534150"/>
              <a:gd name="connsiteY3041" fmla="*/ 4184528 h 6510067"/>
              <a:gd name="connsiteX3042" fmla="*/ 9235063 w 11534150"/>
              <a:gd name="connsiteY3042" fmla="*/ 4184528 h 6510067"/>
              <a:gd name="connsiteX3043" fmla="*/ 9228244 w 11534150"/>
              <a:gd name="connsiteY3043" fmla="*/ 4105899 h 6510067"/>
              <a:gd name="connsiteX3044" fmla="*/ 9221425 w 11534150"/>
              <a:gd name="connsiteY3044" fmla="*/ 4184528 h 6510067"/>
              <a:gd name="connsiteX3045" fmla="*/ 9197507 w 11534150"/>
              <a:gd name="connsiteY3045" fmla="*/ 4184528 h 6510067"/>
              <a:gd name="connsiteX3046" fmla="*/ 9186847 w 11534150"/>
              <a:gd name="connsiteY3046" fmla="*/ 4061601 h 6510067"/>
              <a:gd name="connsiteX3047" fmla="*/ 9186106 w 11534150"/>
              <a:gd name="connsiteY3047" fmla="*/ 4060554 h 6510067"/>
              <a:gd name="connsiteX3048" fmla="*/ 9183725 w 11534150"/>
              <a:gd name="connsiteY3048" fmla="*/ 4049317 h 6510067"/>
              <a:gd name="connsiteX3049" fmla="*/ 9183725 w 11534150"/>
              <a:gd name="connsiteY3049" fmla="*/ 4035740 h 6510067"/>
              <a:gd name="connsiteX3050" fmla="*/ 9172323 w 11534150"/>
              <a:gd name="connsiteY3050" fmla="*/ 4076293 h 6510067"/>
              <a:gd name="connsiteX3051" fmla="*/ 9157760 w 11534150"/>
              <a:gd name="connsiteY3051" fmla="*/ 4084306 h 6510067"/>
              <a:gd name="connsiteX3052" fmla="*/ 9149352 w 11534150"/>
              <a:gd name="connsiteY3052" fmla="*/ 4070427 h 6510067"/>
              <a:gd name="connsiteX3053" fmla="*/ 9185260 w 11534150"/>
              <a:gd name="connsiteY3053" fmla="*/ 3942718 h 6510067"/>
              <a:gd name="connsiteX3054" fmla="*/ 9187360 w 11534150"/>
              <a:gd name="connsiteY3054" fmla="*/ 3938688 h 6510067"/>
              <a:gd name="connsiteX3055" fmla="*/ 9187557 w 11534150"/>
              <a:gd name="connsiteY3055" fmla="*/ 3938525 h 6510067"/>
              <a:gd name="connsiteX3056" fmla="*/ 9188899 w 11534150"/>
              <a:gd name="connsiteY3056" fmla="*/ 3935865 h 6510067"/>
              <a:gd name="connsiteX3057" fmla="*/ 9202227 w 11534150"/>
              <a:gd name="connsiteY3057" fmla="*/ 3925406 h 6510067"/>
              <a:gd name="connsiteX3058" fmla="*/ 9212179 w 11534150"/>
              <a:gd name="connsiteY3058" fmla="*/ 3923491 h 6510067"/>
              <a:gd name="connsiteX3059" fmla="*/ 9214262 w 11534150"/>
              <a:gd name="connsiteY3059" fmla="*/ 3915552 h 6510067"/>
              <a:gd name="connsiteX3060" fmla="*/ 9203268 w 11534150"/>
              <a:gd name="connsiteY3060" fmla="*/ 3913113 h 6510067"/>
              <a:gd name="connsiteX3061" fmla="*/ 9164080 w 11534150"/>
              <a:gd name="connsiteY3061" fmla="*/ 3848151 h 6510067"/>
              <a:gd name="connsiteX3062" fmla="*/ 9228244 w 11534150"/>
              <a:gd name="connsiteY3062" fmla="*/ 3777648 h 6510067"/>
              <a:gd name="connsiteX3063" fmla="*/ 437951 w 11534150"/>
              <a:gd name="connsiteY3063" fmla="*/ 3743142 h 6510067"/>
              <a:gd name="connsiteX3064" fmla="*/ 502115 w 11534150"/>
              <a:gd name="connsiteY3064" fmla="*/ 3813645 h 6510067"/>
              <a:gd name="connsiteX3065" fmla="*/ 462926 w 11534150"/>
              <a:gd name="connsiteY3065" fmla="*/ 3878607 h 6510067"/>
              <a:gd name="connsiteX3066" fmla="*/ 451933 w 11534150"/>
              <a:gd name="connsiteY3066" fmla="*/ 3881046 h 6510067"/>
              <a:gd name="connsiteX3067" fmla="*/ 454015 w 11534150"/>
              <a:gd name="connsiteY3067" fmla="*/ 3888985 h 6510067"/>
              <a:gd name="connsiteX3068" fmla="*/ 463968 w 11534150"/>
              <a:gd name="connsiteY3068" fmla="*/ 3890900 h 6510067"/>
              <a:gd name="connsiteX3069" fmla="*/ 481107 w 11534150"/>
              <a:gd name="connsiteY3069" fmla="*/ 3908915 h 6510067"/>
              <a:gd name="connsiteX3070" fmla="*/ 481292 w 11534150"/>
              <a:gd name="connsiteY3070" fmla="*/ 3910080 h 6510067"/>
              <a:gd name="connsiteX3071" fmla="*/ 516817 w 11534150"/>
              <a:gd name="connsiteY3071" fmla="*/ 4036428 h 6510067"/>
              <a:gd name="connsiteX3072" fmla="*/ 508409 w 11534150"/>
              <a:gd name="connsiteY3072" fmla="*/ 4050306 h 6510067"/>
              <a:gd name="connsiteX3073" fmla="*/ 508409 w 11534150"/>
              <a:gd name="connsiteY3073" fmla="*/ 4050307 h 6510067"/>
              <a:gd name="connsiteX3074" fmla="*/ 493846 w 11534150"/>
              <a:gd name="connsiteY3074" fmla="*/ 4042294 h 6510067"/>
              <a:gd name="connsiteX3075" fmla="*/ 482470 w 11534150"/>
              <a:gd name="connsiteY3075" fmla="*/ 4001831 h 6510067"/>
              <a:gd name="connsiteX3076" fmla="*/ 482470 w 11534150"/>
              <a:gd name="connsiteY3076" fmla="*/ 4014811 h 6510067"/>
              <a:gd name="connsiteX3077" fmla="*/ 480089 w 11534150"/>
              <a:gd name="connsiteY3077" fmla="*/ 4026048 h 6510067"/>
              <a:gd name="connsiteX3078" fmla="*/ 479348 w 11534150"/>
              <a:gd name="connsiteY3078" fmla="*/ 4027095 h 6510067"/>
              <a:gd name="connsiteX3079" fmla="*/ 468688 w 11534150"/>
              <a:gd name="connsiteY3079" fmla="*/ 4150022 h 6510067"/>
              <a:gd name="connsiteX3080" fmla="*/ 444770 w 11534150"/>
              <a:gd name="connsiteY3080" fmla="*/ 4150022 h 6510067"/>
              <a:gd name="connsiteX3081" fmla="*/ 437951 w 11534150"/>
              <a:gd name="connsiteY3081" fmla="*/ 4071393 h 6510067"/>
              <a:gd name="connsiteX3082" fmla="*/ 431132 w 11534150"/>
              <a:gd name="connsiteY3082" fmla="*/ 4150022 h 6510067"/>
              <a:gd name="connsiteX3083" fmla="*/ 407214 w 11534150"/>
              <a:gd name="connsiteY3083" fmla="*/ 4150022 h 6510067"/>
              <a:gd name="connsiteX3084" fmla="*/ 396554 w 11534150"/>
              <a:gd name="connsiteY3084" fmla="*/ 4027095 h 6510067"/>
              <a:gd name="connsiteX3085" fmla="*/ 395813 w 11534150"/>
              <a:gd name="connsiteY3085" fmla="*/ 4026048 h 6510067"/>
              <a:gd name="connsiteX3086" fmla="*/ 393432 w 11534150"/>
              <a:gd name="connsiteY3086" fmla="*/ 4014811 h 6510067"/>
              <a:gd name="connsiteX3087" fmla="*/ 393432 w 11534150"/>
              <a:gd name="connsiteY3087" fmla="*/ 4001234 h 6510067"/>
              <a:gd name="connsiteX3088" fmla="*/ 382030 w 11534150"/>
              <a:gd name="connsiteY3088" fmla="*/ 4041787 h 6510067"/>
              <a:gd name="connsiteX3089" fmla="*/ 376490 w 11534150"/>
              <a:gd name="connsiteY3089" fmla="*/ 4048668 h 6510067"/>
              <a:gd name="connsiteX3090" fmla="*/ 367467 w 11534150"/>
              <a:gd name="connsiteY3090" fmla="*/ 4049800 h 6510067"/>
              <a:gd name="connsiteX3091" fmla="*/ 359059 w 11534150"/>
              <a:gd name="connsiteY3091" fmla="*/ 4035921 h 6510067"/>
              <a:gd name="connsiteX3092" fmla="*/ 394967 w 11534150"/>
              <a:gd name="connsiteY3092" fmla="*/ 3908212 h 6510067"/>
              <a:gd name="connsiteX3093" fmla="*/ 397067 w 11534150"/>
              <a:gd name="connsiteY3093" fmla="*/ 3904182 h 6510067"/>
              <a:gd name="connsiteX3094" fmla="*/ 397264 w 11534150"/>
              <a:gd name="connsiteY3094" fmla="*/ 3904019 h 6510067"/>
              <a:gd name="connsiteX3095" fmla="*/ 398606 w 11534150"/>
              <a:gd name="connsiteY3095" fmla="*/ 3901359 h 6510067"/>
              <a:gd name="connsiteX3096" fmla="*/ 411934 w 11534150"/>
              <a:gd name="connsiteY3096" fmla="*/ 3890900 h 6510067"/>
              <a:gd name="connsiteX3097" fmla="*/ 421887 w 11534150"/>
              <a:gd name="connsiteY3097" fmla="*/ 3888985 h 6510067"/>
              <a:gd name="connsiteX3098" fmla="*/ 423969 w 11534150"/>
              <a:gd name="connsiteY3098" fmla="*/ 3881046 h 6510067"/>
              <a:gd name="connsiteX3099" fmla="*/ 412975 w 11534150"/>
              <a:gd name="connsiteY3099" fmla="*/ 3878607 h 6510067"/>
              <a:gd name="connsiteX3100" fmla="*/ 373787 w 11534150"/>
              <a:gd name="connsiteY3100" fmla="*/ 3813645 h 6510067"/>
              <a:gd name="connsiteX3101" fmla="*/ 437951 w 11534150"/>
              <a:gd name="connsiteY3101" fmla="*/ 3743142 h 6510067"/>
              <a:gd name="connsiteX3102" fmla="*/ 5001303 w 11534150"/>
              <a:gd name="connsiteY3102" fmla="*/ 3708633 h 6510067"/>
              <a:gd name="connsiteX3103" fmla="*/ 5065467 w 11534150"/>
              <a:gd name="connsiteY3103" fmla="*/ 3779136 h 6510067"/>
              <a:gd name="connsiteX3104" fmla="*/ 5026281 w 11534150"/>
              <a:gd name="connsiteY3104" fmla="*/ 3844098 h 6510067"/>
              <a:gd name="connsiteX3105" fmla="*/ 5015286 w 11534150"/>
              <a:gd name="connsiteY3105" fmla="*/ 3846537 h 6510067"/>
              <a:gd name="connsiteX3106" fmla="*/ 5017367 w 11534150"/>
              <a:gd name="connsiteY3106" fmla="*/ 3854476 h 6510067"/>
              <a:gd name="connsiteX3107" fmla="*/ 5027320 w 11534150"/>
              <a:gd name="connsiteY3107" fmla="*/ 3856391 h 6510067"/>
              <a:gd name="connsiteX3108" fmla="*/ 5044460 w 11534150"/>
              <a:gd name="connsiteY3108" fmla="*/ 3874406 h 6510067"/>
              <a:gd name="connsiteX3109" fmla="*/ 5044644 w 11534150"/>
              <a:gd name="connsiteY3109" fmla="*/ 3875571 h 6510067"/>
              <a:gd name="connsiteX3110" fmla="*/ 5080169 w 11534150"/>
              <a:gd name="connsiteY3110" fmla="*/ 4001919 h 6510067"/>
              <a:gd name="connsiteX3111" fmla="*/ 5071762 w 11534150"/>
              <a:gd name="connsiteY3111" fmla="*/ 4015797 h 6510067"/>
              <a:gd name="connsiteX3112" fmla="*/ 5071762 w 11534150"/>
              <a:gd name="connsiteY3112" fmla="*/ 4015798 h 6510067"/>
              <a:gd name="connsiteX3113" fmla="*/ 5057199 w 11534150"/>
              <a:gd name="connsiteY3113" fmla="*/ 4007785 h 6510067"/>
              <a:gd name="connsiteX3114" fmla="*/ 5045823 w 11534150"/>
              <a:gd name="connsiteY3114" fmla="*/ 3967322 h 6510067"/>
              <a:gd name="connsiteX3115" fmla="*/ 5045823 w 11534150"/>
              <a:gd name="connsiteY3115" fmla="*/ 3980302 h 6510067"/>
              <a:gd name="connsiteX3116" fmla="*/ 5043442 w 11534150"/>
              <a:gd name="connsiteY3116" fmla="*/ 3991539 h 6510067"/>
              <a:gd name="connsiteX3117" fmla="*/ 5042701 w 11534150"/>
              <a:gd name="connsiteY3117" fmla="*/ 3992586 h 6510067"/>
              <a:gd name="connsiteX3118" fmla="*/ 5032040 w 11534150"/>
              <a:gd name="connsiteY3118" fmla="*/ 4115513 h 6510067"/>
              <a:gd name="connsiteX3119" fmla="*/ 5008122 w 11534150"/>
              <a:gd name="connsiteY3119" fmla="*/ 4115513 h 6510067"/>
              <a:gd name="connsiteX3120" fmla="*/ 5001303 w 11534150"/>
              <a:gd name="connsiteY3120" fmla="*/ 4036884 h 6510067"/>
              <a:gd name="connsiteX3121" fmla="*/ 4994484 w 11534150"/>
              <a:gd name="connsiteY3121" fmla="*/ 4115513 h 6510067"/>
              <a:gd name="connsiteX3122" fmla="*/ 4970567 w 11534150"/>
              <a:gd name="connsiteY3122" fmla="*/ 4115513 h 6510067"/>
              <a:gd name="connsiteX3123" fmla="*/ 4959905 w 11534150"/>
              <a:gd name="connsiteY3123" fmla="*/ 3992586 h 6510067"/>
              <a:gd name="connsiteX3124" fmla="*/ 4959165 w 11534150"/>
              <a:gd name="connsiteY3124" fmla="*/ 3991539 h 6510067"/>
              <a:gd name="connsiteX3125" fmla="*/ 4956783 w 11534150"/>
              <a:gd name="connsiteY3125" fmla="*/ 3980302 h 6510067"/>
              <a:gd name="connsiteX3126" fmla="*/ 4956783 w 11534150"/>
              <a:gd name="connsiteY3126" fmla="*/ 3966725 h 6510067"/>
              <a:gd name="connsiteX3127" fmla="*/ 4945381 w 11534150"/>
              <a:gd name="connsiteY3127" fmla="*/ 4007278 h 6510067"/>
              <a:gd name="connsiteX3128" fmla="*/ 4939843 w 11534150"/>
              <a:gd name="connsiteY3128" fmla="*/ 4014159 h 6510067"/>
              <a:gd name="connsiteX3129" fmla="*/ 4930819 w 11534150"/>
              <a:gd name="connsiteY3129" fmla="*/ 4015291 h 6510067"/>
              <a:gd name="connsiteX3130" fmla="*/ 4923600 w 11534150"/>
              <a:gd name="connsiteY3130" fmla="*/ 4010011 h 6510067"/>
              <a:gd name="connsiteX3131" fmla="*/ 4922411 w 11534150"/>
              <a:gd name="connsiteY3131" fmla="*/ 4001412 h 6510067"/>
              <a:gd name="connsiteX3132" fmla="*/ 4958319 w 11534150"/>
              <a:gd name="connsiteY3132" fmla="*/ 3873703 h 6510067"/>
              <a:gd name="connsiteX3133" fmla="*/ 4960419 w 11534150"/>
              <a:gd name="connsiteY3133" fmla="*/ 3869673 h 6510067"/>
              <a:gd name="connsiteX3134" fmla="*/ 4960616 w 11534150"/>
              <a:gd name="connsiteY3134" fmla="*/ 3869510 h 6510067"/>
              <a:gd name="connsiteX3135" fmla="*/ 4961958 w 11534150"/>
              <a:gd name="connsiteY3135" fmla="*/ 3866850 h 6510067"/>
              <a:gd name="connsiteX3136" fmla="*/ 4975287 w 11534150"/>
              <a:gd name="connsiteY3136" fmla="*/ 3856391 h 6510067"/>
              <a:gd name="connsiteX3137" fmla="*/ 4985239 w 11534150"/>
              <a:gd name="connsiteY3137" fmla="*/ 3854476 h 6510067"/>
              <a:gd name="connsiteX3138" fmla="*/ 4987321 w 11534150"/>
              <a:gd name="connsiteY3138" fmla="*/ 3846537 h 6510067"/>
              <a:gd name="connsiteX3139" fmla="*/ 4976327 w 11534150"/>
              <a:gd name="connsiteY3139" fmla="*/ 3844098 h 6510067"/>
              <a:gd name="connsiteX3140" fmla="*/ 4937141 w 11534150"/>
              <a:gd name="connsiteY3140" fmla="*/ 3779136 h 6510067"/>
              <a:gd name="connsiteX3141" fmla="*/ 5001303 w 11534150"/>
              <a:gd name="connsiteY3141" fmla="*/ 3708633 h 6510067"/>
              <a:gd name="connsiteX3142" fmla="*/ 3690108 w 11534150"/>
              <a:gd name="connsiteY3142" fmla="*/ 3700007 h 6510067"/>
              <a:gd name="connsiteX3143" fmla="*/ 3754272 w 11534150"/>
              <a:gd name="connsiteY3143" fmla="*/ 3770510 h 6510067"/>
              <a:gd name="connsiteX3144" fmla="*/ 3715084 w 11534150"/>
              <a:gd name="connsiteY3144" fmla="*/ 3835472 h 6510067"/>
              <a:gd name="connsiteX3145" fmla="*/ 3704089 w 11534150"/>
              <a:gd name="connsiteY3145" fmla="*/ 3837911 h 6510067"/>
              <a:gd name="connsiteX3146" fmla="*/ 3706172 w 11534150"/>
              <a:gd name="connsiteY3146" fmla="*/ 3845850 h 6510067"/>
              <a:gd name="connsiteX3147" fmla="*/ 3716125 w 11534150"/>
              <a:gd name="connsiteY3147" fmla="*/ 3847765 h 6510067"/>
              <a:gd name="connsiteX3148" fmla="*/ 3733265 w 11534150"/>
              <a:gd name="connsiteY3148" fmla="*/ 3865780 h 6510067"/>
              <a:gd name="connsiteX3149" fmla="*/ 3733450 w 11534150"/>
              <a:gd name="connsiteY3149" fmla="*/ 3866945 h 6510067"/>
              <a:gd name="connsiteX3150" fmla="*/ 3768974 w 11534150"/>
              <a:gd name="connsiteY3150" fmla="*/ 3993293 h 6510067"/>
              <a:gd name="connsiteX3151" fmla="*/ 3760567 w 11534150"/>
              <a:gd name="connsiteY3151" fmla="*/ 4007171 h 6510067"/>
              <a:gd name="connsiteX3152" fmla="*/ 3760567 w 11534150"/>
              <a:gd name="connsiteY3152" fmla="*/ 4007172 h 6510067"/>
              <a:gd name="connsiteX3153" fmla="*/ 3746003 w 11534150"/>
              <a:gd name="connsiteY3153" fmla="*/ 3999159 h 6510067"/>
              <a:gd name="connsiteX3154" fmla="*/ 3734626 w 11534150"/>
              <a:gd name="connsiteY3154" fmla="*/ 3958696 h 6510067"/>
              <a:gd name="connsiteX3155" fmla="*/ 3734626 w 11534150"/>
              <a:gd name="connsiteY3155" fmla="*/ 3971676 h 6510067"/>
              <a:gd name="connsiteX3156" fmla="*/ 3732246 w 11534150"/>
              <a:gd name="connsiteY3156" fmla="*/ 3982913 h 6510067"/>
              <a:gd name="connsiteX3157" fmla="*/ 3731505 w 11534150"/>
              <a:gd name="connsiteY3157" fmla="*/ 3983960 h 6510067"/>
              <a:gd name="connsiteX3158" fmla="*/ 3720845 w 11534150"/>
              <a:gd name="connsiteY3158" fmla="*/ 4106887 h 6510067"/>
              <a:gd name="connsiteX3159" fmla="*/ 3696927 w 11534150"/>
              <a:gd name="connsiteY3159" fmla="*/ 4106887 h 6510067"/>
              <a:gd name="connsiteX3160" fmla="*/ 3690108 w 11534150"/>
              <a:gd name="connsiteY3160" fmla="*/ 4028258 h 6510067"/>
              <a:gd name="connsiteX3161" fmla="*/ 3683289 w 11534150"/>
              <a:gd name="connsiteY3161" fmla="*/ 4106887 h 6510067"/>
              <a:gd name="connsiteX3162" fmla="*/ 3659371 w 11534150"/>
              <a:gd name="connsiteY3162" fmla="*/ 4106887 h 6510067"/>
              <a:gd name="connsiteX3163" fmla="*/ 3648710 w 11534150"/>
              <a:gd name="connsiteY3163" fmla="*/ 3983960 h 6510067"/>
              <a:gd name="connsiteX3164" fmla="*/ 3647969 w 11534150"/>
              <a:gd name="connsiteY3164" fmla="*/ 3982913 h 6510067"/>
              <a:gd name="connsiteX3165" fmla="*/ 3645589 w 11534150"/>
              <a:gd name="connsiteY3165" fmla="*/ 3971676 h 6510067"/>
              <a:gd name="connsiteX3166" fmla="*/ 3645589 w 11534150"/>
              <a:gd name="connsiteY3166" fmla="*/ 3958099 h 6510067"/>
              <a:gd name="connsiteX3167" fmla="*/ 3634186 w 11534150"/>
              <a:gd name="connsiteY3167" fmla="*/ 3998653 h 6510067"/>
              <a:gd name="connsiteX3168" fmla="*/ 3628646 w 11534150"/>
              <a:gd name="connsiteY3168" fmla="*/ 4005533 h 6510067"/>
              <a:gd name="connsiteX3169" fmla="*/ 3619623 w 11534150"/>
              <a:gd name="connsiteY3169" fmla="*/ 4006665 h 6510067"/>
              <a:gd name="connsiteX3170" fmla="*/ 3611216 w 11534150"/>
              <a:gd name="connsiteY3170" fmla="*/ 3992786 h 6510067"/>
              <a:gd name="connsiteX3171" fmla="*/ 3647123 w 11534150"/>
              <a:gd name="connsiteY3171" fmla="*/ 3865077 h 6510067"/>
              <a:gd name="connsiteX3172" fmla="*/ 3649224 w 11534150"/>
              <a:gd name="connsiteY3172" fmla="*/ 3861047 h 6510067"/>
              <a:gd name="connsiteX3173" fmla="*/ 3649421 w 11534150"/>
              <a:gd name="connsiteY3173" fmla="*/ 3860884 h 6510067"/>
              <a:gd name="connsiteX3174" fmla="*/ 3650762 w 11534150"/>
              <a:gd name="connsiteY3174" fmla="*/ 3858224 h 6510067"/>
              <a:gd name="connsiteX3175" fmla="*/ 3664091 w 11534150"/>
              <a:gd name="connsiteY3175" fmla="*/ 3847765 h 6510067"/>
              <a:gd name="connsiteX3176" fmla="*/ 3674043 w 11534150"/>
              <a:gd name="connsiteY3176" fmla="*/ 3845850 h 6510067"/>
              <a:gd name="connsiteX3177" fmla="*/ 3676126 w 11534150"/>
              <a:gd name="connsiteY3177" fmla="*/ 3837911 h 6510067"/>
              <a:gd name="connsiteX3178" fmla="*/ 3665133 w 11534150"/>
              <a:gd name="connsiteY3178" fmla="*/ 3835472 h 6510067"/>
              <a:gd name="connsiteX3179" fmla="*/ 3625943 w 11534150"/>
              <a:gd name="connsiteY3179" fmla="*/ 3770510 h 6510067"/>
              <a:gd name="connsiteX3180" fmla="*/ 3690108 w 11534150"/>
              <a:gd name="connsiteY3180" fmla="*/ 3700007 h 6510067"/>
              <a:gd name="connsiteX3181" fmla="*/ 10677482 w 11534150"/>
              <a:gd name="connsiteY3181" fmla="*/ 3665502 h 6510067"/>
              <a:gd name="connsiteX3182" fmla="*/ 10741646 w 11534150"/>
              <a:gd name="connsiteY3182" fmla="*/ 3736005 h 6510067"/>
              <a:gd name="connsiteX3183" fmla="*/ 10702457 w 11534150"/>
              <a:gd name="connsiteY3183" fmla="*/ 3800967 h 6510067"/>
              <a:gd name="connsiteX3184" fmla="*/ 10691464 w 11534150"/>
              <a:gd name="connsiteY3184" fmla="*/ 3803406 h 6510067"/>
              <a:gd name="connsiteX3185" fmla="*/ 10693546 w 11534150"/>
              <a:gd name="connsiteY3185" fmla="*/ 3811345 h 6510067"/>
              <a:gd name="connsiteX3186" fmla="*/ 10703499 w 11534150"/>
              <a:gd name="connsiteY3186" fmla="*/ 3813260 h 6510067"/>
              <a:gd name="connsiteX3187" fmla="*/ 10720639 w 11534150"/>
              <a:gd name="connsiteY3187" fmla="*/ 3831275 h 6510067"/>
              <a:gd name="connsiteX3188" fmla="*/ 10720823 w 11534150"/>
              <a:gd name="connsiteY3188" fmla="*/ 3832440 h 6510067"/>
              <a:gd name="connsiteX3189" fmla="*/ 10756348 w 11534150"/>
              <a:gd name="connsiteY3189" fmla="*/ 3958788 h 6510067"/>
              <a:gd name="connsiteX3190" fmla="*/ 10747940 w 11534150"/>
              <a:gd name="connsiteY3190" fmla="*/ 3972667 h 6510067"/>
              <a:gd name="connsiteX3191" fmla="*/ 10747940 w 11534150"/>
              <a:gd name="connsiteY3191" fmla="*/ 3972667 h 6510067"/>
              <a:gd name="connsiteX3192" fmla="*/ 10733377 w 11534150"/>
              <a:gd name="connsiteY3192" fmla="*/ 3964654 h 6510067"/>
              <a:gd name="connsiteX3193" fmla="*/ 10722000 w 11534150"/>
              <a:gd name="connsiteY3193" fmla="*/ 3924191 h 6510067"/>
              <a:gd name="connsiteX3194" fmla="*/ 10722000 w 11534150"/>
              <a:gd name="connsiteY3194" fmla="*/ 3937171 h 6510067"/>
              <a:gd name="connsiteX3195" fmla="*/ 10719620 w 11534150"/>
              <a:gd name="connsiteY3195" fmla="*/ 3948408 h 6510067"/>
              <a:gd name="connsiteX3196" fmla="*/ 10718879 w 11534150"/>
              <a:gd name="connsiteY3196" fmla="*/ 3949455 h 6510067"/>
              <a:gd name="connsiteX3197" fmla="*/ 10708219 w 11534150"/>
              <a:gd name="connsiteY3197" fmla="*/ 4072382 h 6510067"/>
              <a:gd name="connsiteX3198" fmla="*/ 10684301 w 11534150"/>
              <a:gd name="connsiteY3198" fmla="*/ 4072382 h 6510067"/>
              <a:gd name="connsiteX3199" fmla="*/ 10677482 w 11534150"/>
              <a:gd name="connsiteY3199" fmla="*/ 3993753 h 6510067"/>
              <a:gd name="connsiteX3200" fmla="*/ 10670663 w 11534150"/>
              <a:gd name="connsiteY3200" fmla="*/ 4072382 h 6510067"/>
              <a:gd name="connsiteX3201" fmla="*/ 10646745 w 11534150"/>
              <a:gd name="connsiteY3201" fmla="*/ 4072382 h 6510067"/>
              <a:gd name="connsiteX3202" fmla="*/ 10636085 w 11534150"/>
              <a:gd name="connsiteY3202" fmla="*/ 3949455 h 6510067"/>
              <a:gd name="connsiteX3203" fmla="*/ 10635344 w 11534150"/>
              <a:gd name="connsiteY3203" fmla="*/ 3948408 h 6510067"/>
              <a:gd name="connsiteX3204" fmla="*/ 10632963 w 11534150"/>
              <a:gd name="connsiteY3204" fmla="*/ 3937171 h 6510067"/>
              <a:gd name="connsiteX3205" fmla="*/ 10632963 w 11534150"/>
              <a:gd name="connsiteY3205" fmla="*/ 3923594 h 6510067"/>
              <a:gd name="connsiteX3206" fmla="*/ 10621561 w 11534150"/>
              <a:gd name="connsiteY3206" fmla="*/ 3964148 h 6510067"/>
              <a:gd name="connsiteX3207" fmla="*/ 10606998 w 11534150"/>
              <a:gd name="connsiteY3207" fmla="*/ 3972160 h 6510067"/>
              <a:gd name="connsiteX3208" fmla="*/ 10606998 w 11534150"/>
              <a:gd name="connsiteY3208" fmla="*/ 3972160 h 6510067"/>
              <a:gd name="connsiteX3209" fmla="*/ 10598590 w 11534150"/>
              <a:gd name="connsiteY3209" fmla="*/ 3958281 h 6510067"/>
              <a:gd name="connsiteX3210" fmla="*/ 10634498 w 11534150"/>
              <a:gd name="connsiteY3210" fmla="*/ 3830572 h 6510067"/>
              <a:gd name="connsiteX3211" fmla="*/ 10636598 w 11534150"/>
              <a:gd name="connsiteY3211" fmla="*/ 3826542 h 6510067"/>
              <a:gd name="connsiteX3212" fmla="*/ 10636795 w 11534150"/>
              <a:gd name="connsiteY3212" fmla="*/ 3826379 h 6510067"/>
              <a:gd name="connsiteX3213" fmla="*/ 10638137 w 11534150"/>
              <a:gd name="connsiteY3213" fmla="*/ 3823719 h 6510067"/>
              <a:gd name="connsiteX3214" fmla="*/ 10651465 w 11534150"/>
              <a:gd name="connsiteY3214" fmla="*/ 3813260 h 6510067"/>
              <a:gd name="connsiteX3215" fmla="*/ 10661417 w 11534150"/>
              <a:gd name="connsiteY3215" fmla="*/ 3811345 h 6510067"/>
              <a:gd name="connsiteX3216" fmla="*/ 10663500 w 11534150"/>
              <a:gd name="connsiteY3216" fmla="*/ 3803406 h 6510067"/>
              <a:gd name="connsiteX3217" fmla="*/ 10652506 w 11534150"/>
              <a:gd name="connsiteY3217" fmla="*/ 3800967 h 6510067"/>
              <a:gd name="connsiteX3218" fmla="*/ 10613318 w 11534150"/>
              <a:gd name="connsiteY3218" fmla="*/ 3736005 h 6510067"/>
              <a:gd name="connsiteX3219" fmla="*/ 10677482 w 11534150"/>
              <a:gd name="connsiteY3219" fmla="*/ 3665502 h 6510067"/>
              <a:gd name="connsiteX3220" fmla="*/ 2223595 w 11534150"/>
              <a:gd name="connsiteY3220" fmla="*/ 3605121 h 6510067"/>
              <a:gd name="connsiteX3221" fmla="*/ 2287759 w 11534150"/>
              <a:gd name="connsiteY3221" fmla="*/ 3675624 h 6510067"/>
              <a:gd name="connsiteX3222" fmla="*/ 2248571 w 11534150"/>
              <a:gd name="connsiteY3222" fmla="*/ 3740586 h 6510067"/>
              <a:gd name="connsiteX3223" fmla="*/ 2237577 w 11534150"/>
              <a:gd name="connsiteY3223" fmla="*/ 3743025 h 6510067"/>
              <a:gd name="connsiteX3224" fmla="*/ 2239659 w 11534150"/>
              <a:gd name="connsiteY3224" fmla="*/ 3750964 h 6510067"/>
              <a:gd name="connsiteX3225" fmla="*/ 2249612 w 11534150"/>
              <a:gd name="connsiteY3225" fmla="*/ 3752879 h 6510067"/>
              <a:gd name="connsiteX3226" fmla="*/ 2266752 w 11534150"/>
              <a:gd name="connsiteY3226" fmla="*/ 3770894 h 6510067"/>
              <a:gd name="connsiteX3227" fmla="*/ 2266937 w 11534150"/>
              <a:gd name="connsiteY3227" fmla="*/ 3772059 h 6510067"/>
              <a:gd name="connsiteX3228" fmla="*/ 2302461 w 11534150"/>
              <a:gd name="connsiteY3228" fmla="*/ 3898407 h 6510067"/>
              <a:gd name="connsiteX3229" fmla="*/ 2294053 w 11534150"/>
              <a:gd name="connsiteY3229" fmla="*/ 3912286 h 6510067"/>
              <a:gd name="connsiteX3230" fmla="*/ 2294053 w 11534150"/>
              <a:gd name="connsiteY3230" fmla="*/ 3912286 h 6510067"/>
              <a:gd name="connsiteX3231" fmla="*/ 2279490 w 11534150"/>
              <a:gd name="connsiteY3231" fmla="*/ 3904273 h 6510067"/>
              <a:gd name="connsiteX3232" fmla="*/ 2268114 w 11534150"/>
              <a:gd name="connsiteY3232" fmla="*/ 3863810 h 6510067"/>
              <a:gd name="connsiteX3233" fmla="*/ 2268114 w 11534150"/>
              <a:gd name="connsiteY3233" fmla="*/ 3876790 h 6510067"/>
              <a:gd name="connsiteX3234" fmla="*/ 2265733 w 11534150"/>
              <a:gd name="connsiteY3234" fmla="*/ 3888027 h 6510067"/>
              <a:gd name="connsiteX3235" fmla="*/ 2264992 w 11534150"/>
              <a:gd name="connsiteY3235" fmla="*/ 3889074 h 6510067"/>
              <a:gd name="connsiteX3236" fmla="*/ 2254332 w 11534150"/>
              <a:gd name="connsiteY3236" fmla="*/ 4012001 h 6510067"/>
              <a:gd name="connsiteX3237" fmla="*/ 2230414 w 11534150"/>
              <a:gd name="connsiteY3237" fmla="*/ 4012001 h 6510067"/>
              <a:gd name="connsiteX3238" fmla="*/ 2223595 w 11534150"/>
              <a:gd name="connsiteY3238" fmla="*/ 3933372 h 6510067"/>
              <a:gd name="connsiteX3239" fmla="*/ 2216776 w 11534150"/>
              <a:gd name="connsiteY3239" fmla="*/ 4012001 h 6510067"/>
              <a:gd name="connsiteX3240" fmla="*/ 2192858 w 11534150"/>
              <a:gd name="connsiteY3240" fmla="*/ 4012001 h 6510067"/>
              <a:gd name="connsiteX3241" fmla="*/ 2182198 w 11534150"/>
              <a:gd name="connsiteY3241" fmla="*/ 3889074 h 6510067"/>
              <a:gd name="connsiteX3242" fmla="*/ 2181457 w 11534150"/>
              <a:gd name="connsiteY3242" fmla="*/ 3888027 h 6510067"/>
              <a:gd name="connsiteX3243" fmla="*/ 2179076 w 11534150"/>
              <a:gd name="connsiteY3243" fmla="*/ 3876790 h 6510067"/>
              <a:gd name="connsiteX3244" fmla="*/ 2179076 w 11534150"/>
              <a:gd name="connsiteY3244" fmla="*/ 3863213 h 6510067"/>
              <a:gd name="connsiteX3245" fmla="*/ 2167674 w 11534150"/>
              <a:gd name="connsiteY3245" fmla="*/ 3903767 h 6510067"/>
              <a:gd name="connsiteX3246" fmla="*/ 2153111 w 11534150"/>
              <a:gd name="connsiteY3246" fmla="*/ 3911779 h 6510067"/>
              <a:gd name="connsiteX3247" fmla="*/ 2153111 w 11534150"/>
              <a:gd name="connsiteY3247" fmla="*/ 3911779 h 6510067"/>
              <a:gd name="connsiteX3248" fmla="*/ 2144703 w 11534150"/>
              <a:gd name="connsiteY3248" fmla="*/ 3897900 h 6510067"/>
              <a:gd name="connsiteX3249" fmla="*/ 2180611 w 11534150"/>
              <a:gd name="connsiteY3249" fmla="*/ 3770191 h 6510067"/>
              <a:gd name="connsiteX3250" fmla="*/ 2182711 w 11534150"/>
              <a:gd name="connsiteY3250" fmla="*/ 3766161 h 6510067"/>
              <a:gd name="connsiteX3251" fmla="*/ 2182908 w 11534150"/>
              <a:gd name="connsiteY3251" fmla="*/ 3765998 h 6510067"/>
              <a:gd name="connsiteX3252" fmla="*/ 2184250 w 11534150"/>
              <a:gd name="connsiteY3252" fmla="*/ 3763338 h 6510067"/>
              <a:gd name="connsiteX3253" fmla="*/ 2197578 w 11534150"/>
              <a:gd name="connsiteY3253" fmla="*/ 3752879 h 6510067"/>
              <a:gd name="connsiteX3254" fmla="*/ 2207530 w 11534150"/>
              <a:gd name="connsiteY3254" fmla="*/ 3750964 h 6510067"/>
              <a:gd name="connsiteX3255" fmla="*/ 2209613 w 11534150"/>
              <a:gd name="connsiteY3255" fmla="*/ 3743025 h 6510067"/>
              <a:gd name="connsiteX3256" fmla="*/ 2198619 w 11534150"/>
              <a:gd name="connsiteY3256" fmla="*/ 3740586 h 6510067"/>
              <a:gd name="connsiteX3257" fmla="*/ 2159431 w 11534150"/>
              <a:gd name="connsiteY3257" fmla="*/ 3675624 h 6510067"/>
              <a:gd name="connsiteX3258" fmla="*/ 2223595 w 11534150"/>
              <a:gd name="connsiteY3258" fmla="*/ 3605121 h 6510067"/>
              <a:gd name="connsiteX3259" fmla="*/ 8835110 w 11534150"/>
              <a:gd name="connsiteY3259" fmla="*/ 3592900 h 6510067"/>
              <a:gd name="connsiteX3260" fmla="*/ 8899274 w 11534150"/>
              <a:gd name="connsiteY3260" fmla="*/ 3663403 h 6510067"/>
              <a:gd name="connsiteX3261" fmla="*/ 8860085 w 11534150"/>
              <a:gd name="connsiteY3261" fmla="*/ 3728365 h 6510067"/>
              <a:gd name="connsiteX3262" fmla="*/ 8849092 w 11534150"/>
              <a:gd name="connsiteY3262" fmla="*/ 3730804 h 6510067"/>
              <a:gd name="connsiteX3263" fmla="*/ 8851174 w 11534150"/>
              <a:gd name="connsiteY3263" fmla="*/ 3738743 h 6510067"/>
              <a:gd name="connsiteX3264" fmla="*/ 8861127 w 11534150"/>
              <a:gd name="connsiteY3264" fmla="*/ 3740658 h 6510067"/>
              <a:gd name="connsiteX3265" fmla="*/ 8878267 w 11534150"/>
              <a:gd name="connsiteY3265" fmla="*/ 3758673 h 6510067"/>
              <a:gd name="connsiteX3266" fmla="*/ 8878451 w 11534150"/>
              <a:gd name="connsiteY3266" fmla="*/ 3759838 h 6510067"/>
              <a:gd name="connsiteX3267" fmla="*/ 8913976 w 11534150"/>
              <a:gd name="connsiteY3267" fmla="*/ 3886186 h 6510067"/>
              <a:gd name="connsiteX3268" fmla="*/ 8905568 w 11534150"/>
              <a:gd name="connsiteY3268" fmla="*/ 3900065 h 6510067"/>
              <a:gd name="connsiteX3269" fmla="*/ 8905568 w 11534150"/>
              <a:gd name="connsiteY3269" fmla="*/ 3900065 h 6510067"/>
              <a:gd name="connsiteX3270" fmla="*/ 8891005 w 11534150"/>
              <a:gd name="connsiteY3270" fmla="*/ 3892052 h 6510067"/>
              <a:gd name="connsiteX3271" fmla="*/ 8879628 w 11534150"/>
              <a:gd name="connsiteY3271" fmla="*/ 3851589 h 6510067"/>
              <a:gd name="connsiteX3272" fmla="*/ 8879628 w 11534150"/>
              <a:gd name="connsiteY3272" fmla="*/ 3864569 h 6510067"/>
              <a:gd name="connsiteX3273" fmla="*/ 8877248 w 11534150"/>
              <a:gd name="connsiteY3273" fmla="*/ 3875806 h 6510067"/>
              <a:gd name="connsiteX3274" fmla="*/ 8876507 w 11534150"/>
              <a:gd name="connsiteY3274" fmla="*/ 3876853 h 6510067"/>
              <a:gd name="connsiteX3275" fmla="*/ 8865847 w 11534150"/>
              <a:gd name="connsiteY3275" fmla="*/ 3999780 h 6510067"/>
              <a:gd name="connsiteX3276" fmla="*/ 8841929 w 11534150"/>
              <a:gd name="connsiteY3276" fmla="*/ 3999780 h 6510067"/>
              <a:gd name="connsiteX3277" fmla="*/ 8835110 w 11534150"/>
              <a:gd name="connsiteY3277" fmla="*/ 3921151 h 6510067"/>
              <a:gd name="connsiteX3278" fmla="*/ 8828291 w 11534150"/>
              <a:gd name="connsiteY3278" fmla="*/ 3999780 h 6510067"/>
              <a:gd name="connsiteX3279" fmla="*/ 8804373 w 11534150"/>
              <a:gd name="connsiteY3279" fmla="*/ 3999780 h 6510067"/>
              <a:gd name="connsiteX3280" fmla="*/ 8793713 w 11534150"/>
              <a:gd name="connsiteY3280" fmla="*/ 3876853 h 6510067"/>
              <a:gd name="connsiteX3281" fmla="*/ 8792972 w 11534150"/>
              <a:gd name="connsiteY3281" fmla="*/ 3875806 h 6510067"/>
              <a:gd name="connsiteX3282" fmla="*/ 8790591 w 11534150"/>
              <a:gd name="connsiteY3282" fmla="*/ 3864569 h 6510067"/>
              <a:gd name="connsiteX3283" fmla="*/ 8790591 w 11534150"/>
              <a:gd name="connsiteY3283" fmla="*/ 3850992 h 6510067"/>
              <a:gd name="connsiteX3284" fmla="*/ 8779189 w 11534150"/>
              <a:gd name="connsiteY3284" fmla="*/ 3891546 h 6510067"/>
              <a:gd name="connsiteX3285" fmla="*/ 8764626 w 11534150"/>
              <a:gd name="connsiteY3285" fmla="*/ 3899558 h 6510067"/>
              <a:gd name="connsiteX3286" fmla="*/ 8764626 w 11534150"/>
              <a:gd name="connsiteY3286" fmla="*/ 3899558 h 6510067"/>
              <a:gd name="connsiteX3287" fmla="*/ 8756218 w 11534150"/>
              <a:gd name="connsiteY3287" fmla="*/ 3885679 h 6510067"/>
              <a:gd name="connsiteX3288" fmla="*/ 8792126 w 11534150"/>
              <a:gd name="connsiteY3288" fmla="*/ 3757970 h 6510067"/>
              <a:gd name="connsiteX3289" fmla="*/ 8794226 w 11534150"/>
              <a:gd name="connsiteY3289" fmla="*/ 3753940 h 6510067"/>
              <a:gd name="connsiteX3290" fmla="*/ 8794423 w 11534150"/>
              <a:gd name="connsiteY3290" fmla="*/ 3753777 h 6510067"/>
              <a:gd name="connsiteX3291" fmla="*/ 8795765 w 11534150"/>
              <a:gd name="connsiteY3291" fmla="*/ 3751117 h 6510067"/>
              <a:gd name="connsiteX3292" fmla="*/ 8809093 w 11534150"/>
              <a:gd name="connsiteY3292" fmla="*/ 3740658 h 6510067"/>
              <a:gd name="connsiteX3293" fmla="*/ 8819045 w 11534150"/>
              <a:gd name="connsiteY3293" fmla="*/ 3738743 h 6510067"/>
              <a:gd name="connsiteX3294" fmla="*/ 8821128 w 11534150"/>
              <a:gd name="connsiteY3294" fmla="*/ 3730804 h 6510067"/>
              <a:gd name="connsiteX3295" fmla="*/ 8810134 w 11534150"/>
              <a:gd name="connsiteY3295" fmla="*/ 3728365 h 6510067"/>
              <a:gd name="connsiteX3296" fmla="*/ 8770946 w 11534150"/>
              <a:gd name="connsiteY3296" fmla="*/ 3663403 h 6510067"/>
              <a:gd name="connsiteX3297" fmla="*/ 8835110 w 11534150"/>
              <a:gd name="connsiteY3297" fmla="*/ 3592900 h 6510067"/>
              <a:gd name="connsiteX3298" fmla="*/ 11454876 w 11534150"/>
              <a:gd name="connsiteY3298" fmla="*/ 3527537 h 6510067"/>
              <a:gd name="connsiteX3299" fmla="*/ 11519040 w 11534150"/>
              <a:gd name="connsiteY3299" fmla="*/ 3598040 h 6510067"/>
              <a:gd name="connsiteX3300" fmla="*/ 11479851 w 11534150"/>
              <a:gd name="connsiteY3300" fmla="*/ 3663002 h 6510067"/>
              <a:gd name="connsiteX3301" fmla="*/ 11468858 w 11534150"/>
              <a:gd name="connsiteY3301" fmla="*/ 3665441 h 6510067"/>
              <a:gd name="connsiteX3302" fmla="*/ 11470940 w 11534150"/>
              <a:gd name="connsiteY3302" fmla="*/ 3673380 h 6510067"/>
              <a:gd name="connsiteX3303" fmla="*/ 11480893 w 11534150"/>
              <a:gd name="connsiteY3303" fmla="*/ 3675295 h 6510067"/>
              <a:gd name="connsiteX3304" fmla="*/ 11498033 w 11534150"/>
              <a:gd name="connsiteY3304" fmla="*/ 3693310 h 6510067"/>
              <a:gd name="connsiteX3305" fmla="*/ 11498217 w 11534150"/>
              <a:gd name="connsiteY3305" fmla="*/ 3694475 h 6510067"/>
              <a:gd name="connsiteX3306" fmla="*/ 11533742 w 11534150"/>
              <a:gd name="connsiteY3306" fmla="*/ 3820823 h 6510067"/>
              <a:gd name="connsiteX3307" fmla="*/ 11525334 w 11534150"/>
              <a:gd name="connsiteY3307" fmla="*/ 3834702 h 6510067"/>
              <a:gd name="connsiteX3308" fmla="*/ 11525334 w 11534150"/>
              <a:gd name="connsiteY3308" fmla="*/ 3834702 h 6510067"/>
              <a:gd name="connsiteX3309" fmla="*/ 11510771 w 11534150"/>
              <a:gd name="connsiteY3309" fmla="*/ 3826689 h 6510067"/>
              <a:gd name="connsiteX3310" fmla="*/ 11499394 w 11534150"/>
              <a:gd name="connsiteY3310" fmla="*/ 3786226 h 6510067"/>
              <a:gd name="connsiteX3311" fmla="*/ 11499394 w 11534150"/>
              <a:gd name="connsiteY3311" fmla="*/ 3799206 h 6510067"/>
              <a:gd name="connsiteX3312" fmla="*/ 11497014 w 11534150"/>
              <a:gd name="connsiteY3312" fmla="*/ 3810443 h 6510067"/>
              <a:gd name="connsiteX3313" fmla="*/ 11496273 w 11534150"/>
              <a:gd name="connsiteY3313" fmla="*/ 3811490 h 6510067"/>
              <a:gd name="connsiteX3314" fmla="*/ 11485613 w 11534150"/>
              <a:gd name="connsiteY3314" fmla="*/ 3934417 h 6510067"/>
              <a:gd name="connsiteX3315" fmla="*/ 11461695 w 11534150"/>
              <a:gd name="connsiteY3315" fmla="*/ 3934417 h 6510067"/>
              <a:gd name="connsiteX3316" fmla="*/ 11454876 w 11534150"/>
              <a:gd name="connsiteY3316" fmla="*/ 3855788 h 6510067"/>
              <a:gd name="connsiteX3317" fmla="*/ 11448057 w 11534150"/>
              <a:gd name="connsiteY3317" fmla="*/ 3934417 h 6510067"/>
              <a:gd name="connsiteX3318" fmla="*/ 11424139 w 11534150"/>
              <a:gd name="connsiteY3318" fmla="*/ 3934417 h 6510067"/>
              <a:gd name="connsiteX3319" fmla="*/ 11413479 w 11534150"/>
              <a:gd name="connsiteY3319" fmla="*/ 3811490 h 6510067"/>
              <a:gd name="connsiteX3320" fmla="*/ 11412738 w 11534150"/>
              <a:gd name="connsiteY3320" fmla="*/ 3810443 h 6510067"/>
              <a:gd name="connsiteX3321" fmla="*/ 11410357 w 11534150"/>
              <a:gd name="connsiteY3321" fmla="*/ 3799206 h 6510067"/>
              <a:gd name="connsiteX3322" fmla="*/ 11410357 w 11534150"/>
              <a:gd name="connsiteY3322" fmla="*/ 3785629 h 6510067"/>
              <a:gd name="connsiteX3323" fmla="*/ 11398955 w 11534150"/>
              <a:gd name="connsiteY3323" fmla="*/ 3826183 h 6510067"/>
              <a:gd name="connsiteX3324" fmla="*/ 11384392 w 11534150"/>
              <a:gd name="connsiteY3324" fmla="*/ 3834195 h 6510067"/>
              <a:gd name="connsiteX3325" fmla="*/ 11384392 w 11534150"/>
              <a:gd name="connsiteY3325" fmla="*/ 3834195 h 6510067"/>
              <a:gd name="connsiteX3326" fmla="*/ 11375984 w 11534150"/>
              <a:gd name="connsiteY3326" fmla="*/ 3820316 h 6510067"/>
              <a:gd name="connsiteX3327" fmla="*/ 11411892 w 11534150"/>
              <a:gd name="connsiteY3327" fmla="*/ 3692607 h 6510067"/>
              <a:gd name="connsiteX3328" fmla="*/ 11413992 w 11534150"/>
              <a:gd name="connsiteY3328" fmla="*/ 3688577 h 6510067"/>
              <a:gd name="connsiteX3329" fmla="*/ 11414189 w 11534150"/>
              <a:gd name="connsiteY3329" fmla="*/ 3688414 h 6510067"/>
              <a:gd name="connsiteX3330" fmla="*/ 11415531 w 11534150"/>
              <a:gd name="connsiteY3330" fmla="*/ 3685754 h 6510067"/>
              <a:gd name="connsiteX3331" fmla="*/ 11428859 w 11534150"/>
              <a:gd name="connsiteY3331" fmla="*/ 3675295 h 6510067"/>
              <a:gd name="connsiteX3332" fmla="*/ 11438811 w 11534150"/>
              <a:gd name="connsiteY3332" fmla="*/ 3673380 h 6510067"/>
              <a:gd name="connsiteX3333" fmla="*/ 11440894 w 11534150"/>
              <a:gd name="connsiteY3333" fmla="*/ 3665441 h 6510067"/>
              <a:gd name="connsiteX3334" fmla="*/ 11429900 w 11534150"/>
              <a:gd name="connsiteY3334" fmla="*/ 3663002 h 6510067"/>
              <a:gd name="connsiteX3335" fmla="*/ 11390712 w 11534150"/>
              <a:gd name="connsiteY3335" fmla="*/ 3598040 h 6510067"/>
              <a:gd name="connsiteX3336" fmla="*/ 11454876 w 11534150"/>
              <a:gd name="connsiteY3336" fmla="*/ 3527537 h 6510067"/>
              <a:gd name="connsiteX3337" fmla="*/ 4475091 w 11534150"/>
              <a:gd name="connsiteY3337" fmla="*/ 3441215 h 6510067"/>
              <a:gd name="connsiteX3338" fmla="*/ 4539255 w 11534150"/>
              <a:gd name="connsiteY3338" fmla="*/ 3511718 h 6510067"/>
              <a:gd name="connsiteX3339" fmla="*/ 4500066 w 11534150"/>
              <a:gd name="connsiteY3339" fmla="*/ 3576680 h 6510067"/>
              <a:gd name="connsiteX3340" fmla="*/ 4489073 w 11534150"/>
              <a:gd name="connsiteY3340" fmla="*/ 3579119 h 6510067"/>
              <a:gd name="connsiteX3341" fmla="*/ 4491155 w 11534150"/>
              <a:gd name="connsiteY3341" fmla="*/ 3587058 h 6510067"/>
              <a:gd name="connsiteX3342" fmla="*/ 4501108 w 11534150"/>
              <a:gd name="connsiteY3342" fmla="*/ 3588973 h 6510067"/>
              <a:gd name="connsiteX3343" fmla="*/ 4518248 w 11534150"/>
              <a:gd name="connsiteY3343" fmla="*/ 3606988 h 6510067"/>
              <a:gd name="connsiteX3344" fmla="*/ 4518432 w 11534150"/>
              <a:gd name="connsiteY3344" fmla="*/ 3608153 h 6510067"/>
              <a:gd name="connsiteX3345" fmla="*/ 4553957 w 11534150"/>
              <a:gd name="connsiteY3345" fmla="*/ 3734501 h 6510067"/>
              <a:gd name="connsiteX3346" fmla="*/ 4545549 w 11534150"/>
              <a:gd name="connsiteY3346" fmla="*/ 3748380 h 6510067"/>
              <a:gd name="connsiteX3347" fmla="*/ 4545549 w 11534150"/>
              <a:gd name="connsiteY3347" fmla="*/ 3748380 h 6510067"/>
              <a:gd name="connsiteX3348" fmla="*/ 4530986 w 11534150"/>
              <a:gd name="connsiteY3348" fmla="*/ 3740367 h 6510067"/>
              <a:gd name="connsiteX3349" fmla="*/ 4519609 w 11534150"/>
              <a:gd name="connsiteY3349" fmla="*/ 3699904 h 6510067"/>
              <a:gd name="connsiteX3350" fmla="*/ 4519609 w 11534150"/>
              <a:gd name="connsiteY3350" fmla="*/ 3712884 h 6510067"/>
              <a:gd name="connsiteX3351" fmla="*/ 4517229 w 11534150"/>
              <a:gd name="connsiteY3351" fmla="*/ 3724121 h 6510067"/>
              <a:gd name="connsiteX3352" fmla="*/ 4516487 w 11534150"/>
              <a:gd name="connsiteY3352" fmla="*/ 3725168 h 6510067"/>
              <a:gd name="connsiteX3353" fmla="*/ 4505828 w 11534150"/>
              <a:gd name="connsiteY3353" fmla="*/ 3848095 h 6510067"/>
              <a:gd name="connsiteX3354" fmla="*/ 4481910 w 11534150"/>
              <a:gd name="connsiteY3354" fmla="*/ 3848095 h 6510067"/>
              <a:gd name="connsiteX3355" fmla="*/ 4475091 w 11534150"/>
              <a:gd name="connsiteY3355" fmla="*/ 3769466 h 6510067"/>
              <a:gd name="connsiteX3356" fmla="*/ 4468271 w 11534150"/>
              <a:gd name="connsiteY3356" fmla="*/ 3848095 h 6510067"/>
              <a:gd name="connsiteX3357" fmla="*/ 4444355 w 11534150"/>
              <a:gd name="connsiteY3357" fmla="*/ 3848095 h 6510067"/>
              <a:gd name="connsiteX3358" fmla="*/ 4433693 w 11534150"/>
              <a:gd name="connsiteY3358" fmla="*/ 3725168 h 6510067"/>
              <a:gd name="connsiteX3359" fmla="*/ 4432953 w 11534150"/>
              <a:gd name="connsiteY3359" fmla="*/ 3724121 h 6510067"/>
              <a:gd name="connsiteX3360" fmla="*/ 4430573 w 11534150"/>
              <a:gd name="connsiteY3360" fmla="*/ 3712884 h 6510067"/>
              <a:gd name="connsiteX3361" fmla="*/ 4430573 w 11534150"/>
              <a:gd name="connsiteY3361" fmla="*/ 3699307 h 6510067"/>
              <a:gd name="connsiteX3362" fmla="*/ 4419169 w 11534150"/>
              <a:gd name="connsiteY3362" fmla="*/ 3739861 h 6510067"/>
              <a:gd name="connsiteX3363" fmla="*/ 4404606 w 11534150"/>
              <a:gd name="connsiteY3363" fmla="*/ 3747873 h 6510067"/>
              <a:gd name="connsiteX3364" fmla="*/ 4404606 w 11534150"/>
              <a:gd name="connsiteY3364" fmla="*/ 3747873 h 6510067"/>
              <a:gd name="connsiteX3365" fmla="*/ 4396198 w 11534150"/>
              <a:gd name="connsiteY3365" fmla="*/ 3733994 h 6510067"/>
              <a:gd name="connsiteX3366" fmla="*/ 4432106 w 11534150"/>
              <a:gd name="connsiteY3366" fmla="*/ 3606285 h 6510067"/>
              <a:gd name="connsiteX3367" fmla="*/ 4434207 w 11534150"/>
              <a:gd name="connsiteY3367" fmla="*/ 3602255 h 6510067"/>
              <a:gd name="connsiteX3368" fmla="*/ 4434403 w 11534150"/>
              <a:gd name="connsiteY3368" fmla="*/ 3602092 h 6510067"/>
              <a:gd name="connsiteX3369" fmla="*/ 4435747 w 11534150"/>
              <a:gd name="connsiteY3369" fmla="*/ 3599432 h 6510067"/>
              <a:gd name="connsiteX3370" fmla="*/ 4449073 w 11534150"/>
              <a:gd name="connsiteY3370" fmla="*/ 3588973 h 6510067"/>
              <a:gd name="connsiteX3371" fmla="*/ 4459026 w 11534150"/>
              <a:gd name="connsiteY3371" fmla="*/ 3587058 h 6510067"/>
              <a:gd name="connsiteX3372" fmla="*/ 4461109 w 11534150"/>
              <a:gd name="connsiteY3372" fmla="*/ 3579119 h 6510067"/>
              <a:gd name="connsiteX3373" fmla="*/ 4450116 w 11534150"/>
              <a:gd name="connsiteY3373" fmla="*/ 3576680 h 6510067"/>
              <a:gd name="connsiteX3374" fmla="*/ 4410927 w 11534150"/>
              <a:gd name="connsiteY3374" fmla="*/ 3511718 h 6510067"/>
              <a:gd name="connsiteX3375" fmla="*/ 4475091 w 11534150"/>
              <a:gd name="connsiteY3375" fmla="*/ 3441215 h 6510067"/>
              <a:gd name="connsiteX3376" fmla="*/ 1800928 w 11534150"/>
              <a:gd name="connsiteY3376" fmla="*/ 3398086 h 6510067"/>
              <a:gd name="connsiteX3377" fmla="*/ 1865090 w 11534150"/>
              <a:gd name="connsiteY3377" fmla="*/ 3468589 h 6510067"/>
              <a:gd name="connsiteX3378" fmla="*/ 1825906 w 11534150"/>
              <a:gd name="connsiteY3378" fmla="*/ 3533551 h 6510067"/>
              <a:gd name="connsiteX3379" fmla="*/ 1814909 w 11534150"/>
              <a:gd name="connsiteY3379" fmla="*/ 3535990 h 6510067"/>
              <a:gd name="connsiteX3380" fmla="*/ 1816993 w 11534150"/>
              <a:gd name="connsiteY3380" fmla="*/ 3543929 h 6510067"/>
              <a:gd name="connsiteX3381" fmla="*/ 1826944 w 11534150"/>
              <a:gd name="connsiteY3381" fmla="*/ 3545844 h 6510067"/>
              <a:gd name="connsiteX3382" fmla="*/ 1844083 w 11534150"/>
              <a:gd name="connsiteY3382" fmla="*/ 3563859 h 6510067"/>
              <a:gd name="connsiteX3383" fmla="*/ 1844269 w 11534150"/>
              <a:gd name="connsiteY3383" fmla="*/ 3565024 h 6510067"/>
              <a:gd name="connsiteX3384" fmla="*/ 1879793 w 11534150"/>
              <a:gd name="connsiteY3384" fmla="*/ 3691372 h 6510067"/>
              <a:gd name="connsiteX3385" fmla="*/ 1871386 w 11534150"/>
              <a:gd name="connsiteY3385" fmla="*/ 3705251 h 6510067"/>
              <a:gd name="connsiteX3386" fmla="*/ 1871386 w 11534150"/>
              <a:gd name="connsiteY3386" fmla="*/ 3705251 h 6510067"/>
              <a:gd name="connsiteX3387" fmla="*/ 1856823 w 11534150"/>
              <a:gd name="connsiteY3387" fmla="*/ 3697238 h 6510067"/>
              <a:gd name="connsiteX3388" fmla="*/ 1845445 w 11534150"/>
              <a:gd name="connsiteY3388" fmla="*/ 3656775 h 6510067"/>
              <a:gd name="connsiteX3389" fmla="*/ 1845445 w 11534150"/>
              <a:gd name="connsiteY3389" fmla="*/ 3669755 h 6510067"/>
              <a:gd name="connsiteX3390" fmla="*/ 1843066 w 11534150"/>
              <a:gd name="connsiteY3390" fmla="*/ 3680992 h 6510067"/>
              <a:gd name="connsiteX3391" fmla="*/ 1842323 w 11534150"/>
              <a:gd name="connsiteY3391" fmla="*/ 3682039 h 6510067"/>
              <a:gd name="connsiteX3392" fmla="*/ 1831665 w 11534150"/>
              <a:gd name="connsiteY3392" fmla="*/ 3804966 h 6510067"/>
              <a:gd name="connsiteX3393" fmla="*/ 1807748 w 11534150"/>
              <a:gd name="connsiteY3393" fmla="*/ 3804966 h 6510067"/>
              <a:gd name="connsiteX3394" fmla="*/ 1800928 w 11534150"/>
              <a:gd name="connsiteY3394" fmla="*/ 3726337 h 6510067"/>
              <a:gd name="connsiteX3395" fmla="*/ 1794110 w 11534150"/>
              <a:gd name="connsiteY3395" fmla="*/ 3804966 h 6510067"/>
              <a:gd name="connsiteX3396" fmla="*/ 1770189 w 11534150"/>
              <a:gd name="connsiteY3396" fmla="*/ 3804966 h 6510067"/>
              <a:gd name="connsiteX3397" fmla="*/ 1759531 w 11534150"/>
              <a:gd name="connsiteY3397" fmla="*/ 3682039 h 6510067"/>
              <a:gd name="connsiteX3398" fmla="*/ 1758788 w 11534150"/>
              <a:gd name="connsiteY3398" fmla="*/ 3680992 h 6510067"/>
              <a:gd name="connsiteX3399" fmla="*/ 1756407 w 11534150"/>
              <a:gd name="connsiteY3399" fmla="*/ 3669755 h 6510067"/>
              <a:gd name="connsiteX3400" fmla="*/ 1756407 w 11534150"/>
              <a:gd name="connsiteY3400" fmla="*/ 3656178 h 6510067"/>
              <a:gd name="connsiteX3401" fmla="*/ 1745005 w 11534150"/>
              <a:gd name="connsiteY3401" fmla="*/ 3696732 h 6510067"/>
              <a:gd name="connsiteX3402" fmla="*/ 1730442 w 11534150"/>
              <a:gd name="connsiteY3402" fmla="*/ 3704744 h 6510067"/>
              <a:gd name="connsiteX3403" fmla="*/ 1730442 w 11534150"/>
              <a:gd name="connsiteY3403" fmla="*/ 3704744 h 6510067"/>
              <a:gd name="connsiteX3404" fmla="*/ 1722035 w 11534150"/>
              <a:gd name="connsiteY3404" fmla="*/ 3690865 h 6510067"/>
              <a:gd name="connsiteX3405" fmla="*/ 1757944 w 11534150"/>
              <a:gd name="connsiteY3405" fmla="*/ 3563156 h 6510067"/>
              <a:gd name="connsiteX3406" fmla="*/ 1760043 w 11534150"/>
              <a:gd name="connsiteY3406" fmla="*/ 3559126 h 6510067"/>
              <a:gd name="connsiteX3407" fmla="*/ 1760239 w 11534150"/>
              <a:gd name="connsiteY3407" fmla="*/ 3558963 h 6510067"/>
              <a:gd name="connsiteX3408" fmla="*/ 1761582 w 11534150"/>
              <a:gd name="connsiteY3408" fmla="*/ 3556303 h 6510067"/>
              <a:gd name="connsiteX3409" fmla="*/ 1774907 w 11534150"/>
              <a:gd name="connsiteY3409" fmla="*/ 3545844 h 6510067"/>
              <a:gd name="connsiteX3410" fmla="*/ 1784865 w 11534150"/>
              <a:gd name="connsiteY3410" fmla="*/ 3543929 h 6510067"/>
              <a:gd name="connsiteX3411" fmla="*/ 1786946 w 11534150"/>
              <a:gd name="connsiteY3411" fmla="*/ 3535990 h 6510067"/>
              <a:gd name="connsiteX3412" fmla="*/ 1775953 w 11534150"/>
              <a:gd name="connsiteY3412" fmla="*/ 3533551 h 6510067"/>
              <a:gd name="connsiteX3413" fmla="*/ 1736759 w 11534150"/>
              <a:gd name="connsiteY3413" fmla="*/ 3468589 h 6510067"/>
              <a:gd name="connsiteX3414" fmla="*/ 1800928 w 11534150"/>
              <a:gd name="connsiteY3414" fmla="*/ 3398086 h 6510067"/>
              <a:gd name="connsiteX3415" fmla="*/ 8511449 w 11534150"/>
              <a:gd name="connsiteY3415" fmla="*/ 3348597 h 6510067"/>
              <a:gd name="connsiteX3416" fmla="*/ 8575613 w 11534150"/>
              <a:gd name="connsiteY3416" fmla="*/ 3419100 h 6510067"/>
              <a:gd name="connsiteX3417" fmla="*/ 8536424 w 11534150"/>
              <a:gd name="connsiteY3417" fmla="*/ 3484062 h 6510067"/>
              <a:gd name="connsiteX3418" fmla="*/ 8525431 w 11534150"/>
              <a:gd name="connsiteY3418" fmla="*/ 3486501 h 6510067"/>
              <a:gd name="connsiteX3419" fmla="*/ 8527513 w 11534150"/>
              <a:gd name="connsiteY3419" fmla="*/ 3494440 h 6510067"/>
              <a:gd name="connsiteX3420" fmla="*/ 8537466 w 11534150"/>
              <a:gd name="connsiteY3420" fmla="*/ 3496355 h 6510067"/>
              <a:gd name="connsiteX3421" fmla="*/ 8554606 w 11534150"/>
              <a:gd name="connsiteY3421" fmla="*/ 3514370 h 6510067"/>
              <a:gd name="connsiteX3422" fmla="*/ 8554790 w 11534150"/>
              <a:gd name="connsiteY3422" fmla="*/ 3515535 h 6510067"/>
              <a:gd name="connsiteX3423" fmla="*/ 8590315 w 11534150"/>
              <a:gd name="connsiteY3423" fmla="*/ 3641883 h 6510067"/>
              <a:gd name="connsiteX3424" fmla="*/ 8581907 w 11534150"/>
              <a:gd name="connsiteY3424" fmla="*/ 3655762 h 6510067"/>
              <a:gd name="connsiteX3425" fmla="*/ 8581907 w 11534150"/>
              <a:gd name="connsiteY3425" fmla="*/ 3655762 h 6510067"/>
              <a:gd name="connsiteX3426" fmla="*/ 8567344 w 11534150"/>
              <a:gd name="connsiteY3426" fmla="*/ 3647749 h 6510067"/>
              <a:gd name="connsiteX3427" fmla="*/ 8555967 w 11534150"/>
              <a:gd name="connsiteY3427" fmla="*/ 3607286 h 6510067"/>
              <a:gd name="connsiteX3428" fmla="*/ 8555967 w 11534150"/>
              <a:gd name="connsiteY3428" fmla="*/ 3620266 h 6510067"/>
              <a:gd name="connsiteX3429" fmla="*/ 8553587 w 11534150"/>
              <a:gd name="connsiteY3429" fmla="*/ 3631503 h 6510067"/>
              <a:gd name="connsiteX3430" fmla="*/ 8552846 w 11534150"/>
              <a:gd name="connsiteY3430" fmla="*/ 3632550 h 6510067"/>
              <a:gd name="connsiteX3431" fmla="*/ 8542186 w 11534150"/>
              <a:gd name="connsiteY3431" fmla="*/ 3755477 h 6510067"/>
              <a:gd name="connsiteX3432" fmla="*/ 8518268 w 11534150"/>
              <a:gd name="connsiteY3432" fmla="*/ 3755477 h 6510067"/>
              <a:gd name="connsiteX3433" fmla="*/ 8511449 w 11534150"/>
              <a:gd name="connsiteY3433" fmla="*/ 3676848 h 6510067"/>
              <a:gd name="connsiteX3434" fmla="*/ 8504630 w 11534150"/>
              <a:gd name="connsiteY3434" fmla="*/ 3755477 h 6510067"/>
              <a:gd name="connsiteX3435" fmla="*/ 8480712 w 11534150"/>
              <a:gd name="connsiteY3435" fmla="*/ 3755477 h 6510067"/>
              <a:gd name="connsiteX3436" fmla="*/ 8470052 w 11534150"/>
              <a:gd name="connsiteY3436" fmla="*/ 3632550 h 6510067"/>
              <a:gd name="connsiteX3437" fmla="*/ 8469311 w 11534150"/>
              <a:gd name="connsiteY3437" fmla="*/ 3631503 h 6510067"/>
              <a:gd name="connsiteX3438" fmla="*/ 8466930 w 11534150"/>
              <a:gd name="connsiteY3438" fmla="*/ 3620266 h 6510067"/>
              <a:gd name="connsiteX3439" fmla="*/ 8466930 w 11534150"/>
              <a:gd name="connsiteY3439" fmla="*/ 3606689 h 6510067"/>
              <a:gd name="connsiteX3440" fmla="*/ 8455528 w 11534150"/>
              <a:gd name="connsiteY3440" fmla="*/ 3647243 h 6510067"/>
              <a:gd name="connsiteX3441" fmla="*/ 8440965 w 11534150"/>
              <a:gd name="connsiteY3441" fmla="*/ 3655255 h 6510067"/>
              <a:gd name="connsiteX3442" fmla="*/ 8440965 w 11534150"/>
              <a:gd name="connsiteY3442" fmla="*/ 3655255 h 6510067"/>
              <a:gd name="connsiteX3443" fmla="*/ 8432557 w 11534150"/>
              <a:gd name="connsiteY3443" fmla="*/ 3641376 h 6510067"/>
              <a:gd name="connsiteX3444" fmla="*/ 8468465 w 11534150"/>
              <a:gd name="connsiteY3444" fmla="*/ 3513667 h 6510067"/>
              <a:gd name="connsiteX3445" fmla="*/ 8470565 w 11534150"/>
              <a:gd name="connsiteY3445" fmla="*/ 3509637 h 6510067"/>
              <a:gd name="connsiteX3446" fmla="*/ 8470762 w 11534150"/>
              <a:gd name="connsiteY3446" fmla="*/ 3509474 h 6510067"/>
              <a:gd name="connsiteX3447" fmla="*/ 8472104 w 11534150"/>
              <a:gd name="connsiteY3447" fmla="*/ 3506814 h 6510067"/>
              <a:gd name="connsiteX3448" fmla="*/ 8485432 w 11534150"/>
              <a:gd name="connsiteY3448" fmla="*/ 3496355 h 6510067"/>
              <a:gd name="connsiteX3449" fmla="*/ 8495384 w 11534150"/>
              <a:gd name="connsiteY3449" fmla="*/ 3494440 h 6510067"/>
              <a:gd name="connsiteX3450" fmla="*/ 8497467 w 11534150"/>
              <a:gd name="connsiteY3450" fmla="*/ 3486501 h 6510067"/>
              <a:gd name="connsiteX3451" fmla="*/ 8486473 w 11534150"/>
              <a:gd name="connsiteY3451" fmla="*/ 3484062 h 6510067"/>
              <a:gd name="connsiteX3452" fmla="*/ 8447285 w 11534150"/>
              <a:gd name="connsiteY3452" fmla="*/ 3419100 h 6510067"/>
              <a:gd name="connsiteX3453" fmla="*/ 8511449 w 11534150"/>
              <a:gd name="connsiteY3453" fmla="*/ 3348597 h 6510067"/>
              <a:gd name="connsiteX3454" fmla="*/ 9694071 w 11534150"/>
              <a:gd name="connsiteY3454" fmla="*/ 3337700 h 6510067"/>
              <a:gd name="connsiteX3455" fmla="*/ 9758235 w 11534150"/>
              <a:gd name="connsiteY3455" fmla="*/ 3408203 h 6510067"/>
              <a:gd name="connsiteX3456" fmla="*/ 9719046 w 11534150"/>
              <a:gd name="connsiteY3456" fmla="*/ 3473165 h 6510067"/>
              <a:gd name="connsiteX3457" fmla="*/ 9708053 w 11534150"/>
              <a:gd name="connsiteY3457" fmla="*/ 3475604 h 6510067"/>
              <a:gd name="connsiteX3458" fmla="*/ 9710135 w 11534150"/>
              <a:gd name="connsiteY3458" fmla="*/ 3483543 h 6510067"/>
              <a:gd name="connsiteX3459" fmla="*/ 9720088 w 11534150"/>
              <a:gd name="connsiteY3459" fmla="*/ 3485458 h 6510067"/>
              <a:gd name="connsiteX3460" fmla="*/ 9737228 w 11534150"/>
              <a:gd name="connsiteY3460" fmla="*/ 3503473 h 6510067"/>
              <a:gd name="connsiteX3461" fmla="*/ 9737412 w 11534150"/>
              <a:gd name="connsiteY3461" fmla="*/ 3504638 h 6510067"/>
              <a:gd name="connsiteX3462" fmla="*/ 9772937 w 11534150"/>
              <a:gd name="connsiteY3462" fmla="*/ 3630986 h 6510067"/>
              <a:gd name="connsiteX3463" fmla="*/ 9764529 w 11534150"/>
              <a:gd name="connsiteY3463" fmla="*/ 3644865 h 6510067"/>
              <a:gd name="connsiteX3464" fmla="*/ 9764529 w 11534150"/>
              <a:gd name="connsiteY3464" fmla="*/ 3644865 h 6510067"/>
              <a:gd name="connsiteX3465" fmla="*/ 9749966 w 11534150"/>
              <a:gd name="connsiteY3465" fmla="*/ 3636852 h 6510067"/>
              <a:gd name="connsiteX3466" fmla="*/ 9738589 w 11534150"/>
              <a:gd name="connsiteY3466" fmla="*/ 3596389 h 6510067"/>
              <a:gd name="connsiteX3467" fmla="*/ 9738589 w 11534150"/>
              <a:gd name="connsiteY3467" fmla="*/ 3609369 h 6510067"/>
              <a:gd name="connsiteX3468" fmla="*/ 9736209 w 11534150"/>
              <a:gd name="connsiteY3468" fmla="*/ 3620606 h 6510067"/>
              <a:gd name="connsiteX3469" fmla="*/ 9735468 w 11534150"/>
              <a:gd name="connsiteY3469" fmla="*/ 3621653 h 6510067"/>
              <a:gd name="connsiteX3470" fmla="*/ 9724808 w 11534150"/>
              <a:gd name="connsiteY3470" fmla="*/ 3744580 h 6510067"/>
              <a:gd name="connsiteX3471" fmla="*/ 9700890 w 11534150"/>
              <a:gd name="connsiteY3471" fmla="*/ 3744580 h 6510067"/>
              <a:gd name="connsiteX3472" fmla="*/ 9694071 w 11534150"/>
              <a:gd name="connsiteY3472" fmla="*/ 3665951 h 6510067"/>
              <a:gd name="connsiteX3473" fmla="*/ 9687252 w 11534150"/>
              <a:gd name="connsiteY3473" fmla="*/ 3744580 h 6510067"/>
              <a:gd name="connsiteX3474" fmla="*/ 9663334 w 11534150"/>
              <a:gd name="connsiteY3474" fmla="*/ 3744580 h 6510067"/>
              <a:gd name="connsiteX3475" fmla="*/ 9652674 w 11534150"/>
              <a:gd name="connsiteY3475" fmla="*/ 3621653 h 6510067"/>
              <a:gd name="connsiteX3476" fmla="*/ 9651933 w 11534150"/>
              <a:gd name="connsiteY3476" fmla="*/ 3620606 h 6510067"/>
              <a:gd name="connsiteX3477" fmla="*/ 9649552 w 11534150"/>
              <a:gd name="connsiteY3477" fmla="*/ 3609369 h 6510067"/>
              <a:gd name="connsiteX3478" fmla="*/ 9649552 w 11534150"/>
              <a:gd name="connsiteY3478" fmla="*/ 3595792 h 6510067"/>
              <a:gd name="connsiteX3479" fmla="*/ 9638150 w 11534150"/>
              <a:gd name="connsiteY3479" fmla="*/ 3636346 h 6510067"/>
              <a:gd name="connsiteX3480" fmla="*/ 9623587 w 11534150"/>
              <a:gd name="connsiteY3480" fmla="*/ 3644358 h 6510067"/>
              <a:gd name="connsiteX3481" fmla="*/ 9623587 w 11534150"/>
              <a:gd name="connsiteY3481" fmla="*/ 3644358 h 6510067"/>
              <a:gd name="connsiteX3482" fmla="*/ 9615179 w 11534150"/>
              <a:gd name="connsiteY3482" fmla="*/ 3630479 h 6510067"/>
              <a:gd name="connsiteX3483" fmla="*/ 9651087 w 11534150"/>
              <a:gd name="connsiteY3483" fmla="*/ 3502770 h 6510067"/>
              <a:gd name="connsiteX3484" fmla="*/ 9653187 w 11534150"/>
              <a:gd name="connsiteY3484" fmla="*/ 3498740 h 6510067"/>
              <a:gd name="connsiteX3485" fmla="*/ 9653384 w 11534150"/>
              <a:gd name="connsiteY3485" fmla="*/ 3498577 h 6510067"/>
              <a:gd name="connsiteX3486" fmla="*/ 9654726 w 11534150"/>
              <a:gd name="connsiteY3486" fmla="*/ 3495917 h 6510067"/>
              <a:gd name="connsiteX3487" fmla="*/ 9668054 w 11534150"/>
              <a:gd name="connsiteY3487" fmla="*/ 3485458 h 6510067"/>
              <a:gd name="connsiteX3488" fmla="*/ 9678006 w 11534150"/>
              <a:gd name="connsiteY3488" fmla="*/ 3483543 h 6510067"/>
              <a:gd name="connsiteX3489" fmla="*/ 9680089 w 11534150"/>
              <a:gd name="connsiteY3489" fmla="*/ 3475604 h 6510067"/>
              <a:gd name="connsiteX3490" fmla="*/ 9669095 w 11534150"/>
              <a:gd name="connsiteY3490" fmla="*/ 3473165 h 6510067"/>
              <a:gd name="connsiteX3491" fmla="*/ 9629907 w 11534150"/>
              <a:gd name="connsiteY3491" fmla="*/ 3408203 h 6510067"/>
              <a:gd name="connsiteX3492" fmla="*/ 9694071 w 11534150"/>
              <a:gd name="connsiteY3492" fmla="*/ 3337700 h 6510067"/>
              <a:gd name="connsiteX3493" fmla="*/ 7527192 w 11534150"/>
              <a:gd name="connsiteY3493" fmla="*/ 3336323 h 6510067"/>
              <a:gd name="connsiteX3494" fmla="*/ 7591356 w 11534150"/>
              <a:gd name="connsiteY3494" fmla="*/ 3406826 h 6510067"/>
              <a:gd name="connsiteX3495" fmla="*/ 7552168 w 11534150"/>
              <a:gd name="connsiteY3495" fmla="*/ 3471788 h 6510067"/>
              <a:gd name="connsiteX3496" fmla="*/ 7541174 w 11534150"/>
              <a:gd name="connsiteY3496" fmla="*/ 3474227 h 6510067"/>
              <a:gd name="connsiteX3497" fmla="*/ 7543257 w 11534150"/>
              <a:gd name="connsiteY3497" fmla="*/ 3482166 h 6510067"/>
              <a:gd name="connsiteX3498" fmla="*/ 7553209 w 11534150"/>
              <a:gd name="connsiteY3498" fmla="*/ 3484081 h 6510067"/>
              <a:gd name="connsiteX3499" fmla="*/ 7570349 w 11534150"/>
              <a:gd name="connsiteY3499" fmla="*/ 3502096 h 6510067"/>
              <a:gd name="connsiteX3500" fmla="*/ 7570534 w 11534150"/>
              <a:gd name="connsiteY3500" fmla="*/ 3503261 h 6510067"/>
              <a:gd name="connsiteX3501" fmla="*/ 7606058 w 11534150"/>
              <a:gd name="connsiteY3501" fmla="*/ 3629609 h 6510067"/>
              <a:gd name="connsiteX3502" fmla="*/ 7597650 w 11534150"/>
              <a:gd name="connsiteY3502" fmla="*/ 3643488 h 6510067"/>
              <a:gd name="connsiteX3503" fmla="*/ 7597650 w 11534150"/>
              <a:gd name="connsiteY3503" fmla="*/ 3643488 h 6510067"/>
              <a:gd name="connsiteX3504" fmla="*/ 7583087 w 11534150"/>
              <a:gd name="connsiteY3504" fmla="*/ 3635475 h 6510067"/>
              <a:gd name="connsiteX3505" fmla="*/ 7571711 w 11534150"/>
              <a:gd name="connsiteY3505" fmla="*/ 3595012 h 6510067"/>
              <a:gd name="connsiteX3506" fmla="*/ 7571711 w 11534150"/>
              <a:gd name="connsiteY3506" fmla="*/ 3607992 h 6510067"/>
              <a:gd name="connsiteX3507" fmla="*/ 7569330 w 11534150"/>
              <a:gd name="connsiteY3507" fmla="*/ 3619229 h 6510067"/>
              <a:gd name="connsiteX3508" fmla="*/ 7568589 w 11534150"/>
              <a:gd name="connsiteY3508" fmla="*/ 3620276 h 6510067"/>
              <a:gd name="connsiteX3509" fmla="*/ 7557929 w 11534150"/>
              <a:gd name="connsiteY3509" fmla="*/ 3743203 h 6510067"/>
              <a:gd name="connsiteX3510" fmla="*/ 7534011 w 11534150"/>
              <a:gd name="connsiteY3510" fmla="*/ 3743203 h 6510067"/>
              <a:gd name="connsiteX3511" fmla="*/ 7527192 w 11534150"/>
              <a:gd name="connsiteY3511" fmla="*/ 3664574 h 6510067"/>
              <a:gd name="connsiteX3512" fmla="*/ 7520373 w 11534150"/>
              <a:gd name="connsiteY3512" fmla="*/ 3743203 h 6510067"/>
              <a:gd name="connsiteX3513" fmla="*/ 7496455 w 11534150"/>
              <a:gd name="connsiteY3513" fmla="*/ 3743203 h 6510067"/>
              <a:gd name="connsiteX3514" fmla="*/ 7485795 w 11534150"/>
              <a:gd name="connsiteY3514" fmla="*/ 3620276 h 6510067"/>
              <a:gd name="connsiteX3515" fmla="*/ 7485054 w 11534150"/>
              <a:gd name="connsiteY3515" fmla="*/ 3619229 h 6510067"/>
              <a:gd name="connsiteX3516" fmla="*/ 7482673 w 11534150"/>
              <a:gd name="connsiteY3516" fmla="*/ 3607992 h 6510067"/>
              <a:gd name="connsiteX3517" fmla="*/ 7482673 w 11534150"/>
              <a:gd name="connsiteY3517" fmla="*/ 3594415 h 6510067"/>
              <a:gd name="connsiteX3518" fmla="*/ 7471271 w 11534150"/>
              <a:gd name="connsiteY3518" fmla="*/ 3634969 h 6510067"/>
              <a:gd name="connsiteX3519" fmla="*/ 7456708 w 11534150"/>
              <a:gd name="connsiteY3519" fmla="*/ 3642981 h 6510067"/>
              <a:gd name="connsiteX3520" fmla="*/ 7456708 w 11534150"/>
              <a:gd name="connsiteY3520" fmla="*/ 3642981 h 6510067"/>
              <a:gd name="connsiteX3521" fmla="*/ 7448300 w 11534150"/>
              <a:gd name="connsiteY3521" fmla="*/ 3629102 h 6510067"/>
              <a:gd name="connsiteX3522" fmla="*/ 7484208 w 11534150"/>
              <a:gd name="connsiteY3522" fmla="*/ 3501393 h 6510067"/>
              <a:gd name="connsiteX3523" fmla="*/ 7486308 w 11534150"/>
              <a:gd name="connsiteY3523" fmla="*/ 3497363 h 6510067"/>
              <a:gd name="connsiteX3524" fmla="*/ 7486505 w 11534150"/>
              <a:gd name="connsiteY3524" fmla="*/ 3497200 h 6510067"/>
              <a:gd name="connsiteX3525" fmla="*/ 7487847 w 11534150"/>
              <a:gd name="connsiteY3525" fmla="*/ 3494540 h 6510067"/>
              <a:gd name="connsiteX3526" fmla="*/ 7501175 w 11534150"/>
              <a:gd name="connsiteY3526" fmla="*/ 3484081 h 6510067"/>
              <a:gd name="connsiteX3527" fmla="*/ 7511128 w 11534150"/>
              <a:gd name="connsiteY3527" fmla="*/ 3482166 h 6510067"/>
              <a:gd name="connsiteX3528" fmla="*/ 7513210 w 11534150"/>
              <a:gd name="connsiteY3528" fmla="*/ 3474227 h 6510067"/>
              <a:gd name="connsiteX3529" fmla="*/ 7502216 w 11534150"/>
              <a:gd name="connsiteY3529" fmla="*/ 3471788 h 6510067"/>
              <a:gd name="connsiteX3530" fmla="*/ 7463028 w 11534150"/>
              <a:gd name="connsiteY3530" fmla="*/ 3406826 h 6510067"/>
              <a:gd name="connsiteX3531" fmla="*/ 7527192 w 11534150"/>
              <a:gd name="connsiteY3531" fmla="*/ 3336323 h 6510067"/>
              <a:gd name="connsiteX3532" fmla="*/ 2945772 w 11534150"/>
              <a:gd name="connsiteY3532" fmla="*/ 3334883 h 6510067"/>
              <a:gd name="connsiteX3533" fmla="*/ 3009935 w 11534150"/>
              <a:gd name="connsiteY3533" fmla="*/ 3405386 h 6510067"/>
              <a:gd name="connsiteX3534" fmla="*/ 2970747 w 11534150"/>
              <a:gd name="connsiteY3534" fmla="*/ 3470348 h 6510067"/>
              <a:gd name="connsiteX3535" fmla="*/ 2959754 w 11534150"/>
              <a:gd name="connsiteY3535" fmla="*/ 3472787 h 6510067"/>
              <a:gd name="connsiteX3536" fmla="*/ 2961835 w 11534150"/>
              <a:gd name="connsiteY3536" fmla="*/ 3480726 h 6510067"/>
              <a:gd name="connsiteX3537" fmla="*/ 2971789 w 11534150"/>
              <a:gd name="connsiteY3537" fmla="*/ 3482641 h 6510067"/>
              <a:gd name="connsiteX3538" fmla="*/ 2988928 w 11534150"/>
              <a:gd name="connsiteY3538" fmla="*/ 3500656 h 6510067"/>
              <a:gd name="connsiteX3539" fmla="*/ 2989113 w 11534150"/>
              <a:gd name="connsiteY3539" fmla="*/ 3501821 h 6510067"/>
              <a:gd name="connsiteX3540" fmla="*/ 3024636 w 11534150"/>
              <a:gd name="connsiteY3540" fmla="*/ 3628169 h 6510067"/>
              <a:gd name="connsiteX3541" fmla="*/ 3016229 w 11534150"/>
              <a:gd name="connsiteY3541" fmla="*/ 3642048 h 6510067"/>
              <a:gd name="connsiteX3542" fmla="*/ 3016229 w 11534150"/>
              <a:gd name="connsiteY3542" fmla="*/ 3642048 h 6510067"/>
              <a:gd name="connsiteX3543" fmla="*/ 3001667 w 11534150"/>
              <a:gd name="connsiteY3543" fmla="*/ 3634035 h 6510067"/>
              <a:gd name="connsiteX3544" fmla="*/ 2990289 w 11534150"/>
              <a:gd name="connsiteY3544" fmla="*/ 3593572 h 6510067"/>
              <a:gd name="connsiteX3545" fmla="*/ 2990289 w 11534150"/>
              <a:gd name="connsiteY3545" fmla="*/ 3606552 h 6510067"/>
              <a:gd name="connsiteX3546" fmla="*/ 2987910 w 11534150"/>
              <a:gd name="connsiteY3546" fmla="*/ 3617789 h 6510067"/>
              <a:gd name="connsiteX3547" fmla="*/ 2987170 w 11534150"/>
              <a:gd name="connsiteY3547" fmla="*/ 3618836 h 6510067"/>
              <a:gd name="connsiteX3548" fmla="*/ 2976507 w 11534150"/>
              <a:gd name="connsiteY3548" fmla="*/ 3741763 h 6510067"/>
              <a:gd name="connsiteX3549" fmla="*/ 2952591 w 11534150"/>
              <a:gd name="connsiteY3549" fmla="*/ 3741763 h 6510067"/>
              <a:gd name="connsiteX3550" fmla="*/ 2945772 w 11534150"/>
              <a:gd name="connsiteY3550" fmla="*/ 3663134 h 6510067"/>
              <a:gd name="connsiteX3551" fmla="*/ 2938952 w 11534150"/>
              <a:gd name="connsiteY3551" fmla="*/ 3741763 h 6510067"/>
              <a:gd name="connsiteX3552" fmla="*/ 2915034 w 11534150"/>
              <a:gd name="connsiteY3552" fmla="*/ 3741763 h 6510067"/>
              <a:gd name="connsiteX3553" fmla="*/ 2904374 w 11534150"/>
              <a:gd name="connsiteY3553" fmla="*/ 3618836 h 6510067"/>
              <a:gd name="connsiteX3554" fmla="*/ 2903633 w 11534150"/>
              <a:gd name="connsiteY3554" fmla="*/ 3617789 h 6510067"/>
              <a:gd name="connsiteX3555" fmla="*/ 2901253 w 11534150"/>
              <a:gd name="connsiteY3555" fmla="*/ 3606552 h 6510067"/>
              <a:gd name="connsiteX3556" fmla="*/ 2901253 w 11534150"/>
              <a:gd name="connsiteY3556" fmla="*/ 3592975 h 6510067"/>
              <a:gd name="connsiteX3557" fmla="*/ 2889850 w 11534150"/>
              <a:gd name="connsiteY3557" fmla="*/ 3633529 h 6510067"/>
              <a:gd name="connsiteX3558" fmla="*/ 2875288 w 11534150"/>
              <a:gd name="connsiteY3558" fmla="*/ 3641541 h 6510067"/>
              <a:gd name="connsiteX3559" fmla="*/ 2875288 w 11534150"/>
              <a:gd name="connsiteY3559" fmla="*/ 3641541 h 6510067"/>
              <a:gd name="connsiteX3560" fmla="*/ 2866879 w 11534150"/>
              <a:gd name="connsiteY3560" fmla="*/ 3627662 h 6510067"/>
              <a:gd name="connsiteX3561" fmla="*/ 2902787 w 11534150"/>
              <a:gd name="connsiteY3561" fmla="*/ 3499953 h 6510067"/>
              <a:gd name="connsiteX3562" fmla="*/ 2904887 w 11534150"/>
              <a:gd name="connsiteY3562" fmla="*/ 3495923 h 6510067"/>
              <a:gd name="connsiteX3563" fmla="*/ 2905084 w 11534150"/>
              <a:gd name="connsiteY3563" fmla="*/ 3495760 h 6510067"/>
              <a:gd name="connsiteX3564" fmla="*/ 2906426 w 11534150"/>
              <a:gd name="connsiteY3564" fmla="*/ 3493100 h 6510067"/>
              <a:gd name="connsiteX3565" fmla="*/ 2919755 w 11534150"/>
              <a:gd name="connsiteY3565" fmla="*/ 3482641 h 6510067"/>
              <a:gd name="connsiteX3566" fmla="*/ 2929706 w 11534150"/>
              <a:gd name="connsiteY3566" fmla="*/ 3480726 h 6510067"/>
              <a:gd name="connsiteX3567" fmla="*/ 2931789 w 11534150"/>
              <a:gd name="connsiteY3567" fmla="*/ 3472787 h 6510067"/>
              <a:gd name="connsiteX3568" fmla="*/ 2920796 w 11534150"/>
              <a:gd name="connsiteY3568" fmla="*/ 3470348 h 6510067"/>
              <a:gd name="connsiteX3569" fmla="*/ 2881607 w 11534150"/>
              <a:gd name="connsiteY3569" fmla="*/ 3405386 h 6510067"/>
              <a:gd name="connsiteX3570" fmla="*/ 2945772 w 11534150"/>
              <a:gd name="connsiteY3570" fmla="*/ 3334883 h 6510067"/>
              <a:gd name="connsiteX3571" fmla="*/ 10323799 w 11534150"/>
              <a:gd name="connsiteY3571" fmla="*/ 3303195 h 6510067"/>
              <a:gd name="connsiteX3572" fmla="*/ 10387963 w 11534150"/>
              <a:gd name="connsiteY3572" fmla="*/ 3373698 h 6510067"/>
              <a:gd name="connsiteX3573" fmla="*/ 10348774 w 11534150"/>
              <a:gd name="connsiteY3573" fmla="*/ 3438660 h 6510067"/>
              <a:gd name="connsiteX3574" fmla="*/ 10337781 w 11534150"/>
              <a:gd name="connsiteY3574" fmla="*/ 3441099 h 6510067"/>
              <a:gd name="connsiteX3575" fmla="*/ 10339863 w 11534150"/>
              <a:gd name="connsiteY3575" fmla="*/ 3449038 h 6510067"/>
              <a:gd name="connsiteX3576" fmla="*/ 10349816 w 11534150"/>
              <a:gd name="connsiteY3576" fmla="*/ 3450953 h 6510067"/>
              <a:gd name="connsiteX3577" fmla="*/ 10366956 w 11534150"/>
              <a:gd name="connsiteY3577" fmla="*/ 3468968 h 6510067"/>
              <a:gd name="connsiteX3578" fmla="*/ 10367140 w 11534150"/>
              <a:gd name="connsiteY3578" fmla="*/ 3470133 h 6510067"/>
              <a:gd name="connsiteX3579" fmla="*/ 10402665 w 11534150"/>
              <a:gd name="connsiteY3579" fmla="*/ 3596481 h 6510067"/>
              <a:gd name="connsiteX3580" fmla="*/ 10394257 w 11534150"/>
              <a:gd name="connsiteY3580" fmla="*/ 3610360 h 6510067"/>
              <a:gd name="connsiteX3581" fmla="*/ 10394257 w 11534150"/>
              <a:gd name="connsiteY3581" fmla="*/ 3610360 h 6510067"/>
              <a:gd name="connsiteX3582" fmla="*/ 10379694 w 11534150"/>
              <a:gd name="connsiteY3582" fmla="*/ 3602347 h 6510067"/>
              <a:gd name="connsiteX3583" fmla="*/ 10368317 w 11534150"/>
              <a:gd name="connsiteY3583" fmla="*/ 3561884 h 6510067"/>
              <a:gd name="connsiteX3584" fmla="*/ 10368317 w 11534150"/>
              <a:gd name="connsiteY3584" fmla="*/ 3574864 h 6510067"/>
              <a:gd name="connsiteX3585" fmla="*/ 10365937 w 11534150"/>
              <a:gd name="connsiteY3585" fmla="*/ 3586101 h 6510067"/>
              <a:gd name="connsiteX3586" fmla="*/ 10365196 w 11534150"/>
              <a:gd name="connsiteY3586" fmla="*/ 3587148 h 6510067"/>
              <a:gd name="connsiteX3587" fmla="*/ 10354536 w 11534150"/>
              <a:gd name="connsiteY3587" fmla="*/ 3710075 h 6510067"/>
              <a:gd name="connsiteX3588" fmla="*/ 10330618 w 11534150"/>
              <a:gd name="connsiteY3588" fmla="*/ 3710075 h 6510067"/>
              <a:gd name="connsiteX3589" fmla="*/ 10323799 w 11534150"/>
              <a:gd name="connsiteY3589" fmla="*/ 3631446 h 6510067"/>
              <a:gd name="connsiteX3590" fmla="*/ 10316980 w 11534150"/>
              <a:gd name="connsiteY3590" fmla="*/ 3710075 h 6510067"/>
              <a:gd name="connsiteX3591" fmla="*/ 10293062 w 11534150"/>
              <a:gd name="connsiteY3591" fmla="*/ 3710075 h 6510067"/>
              <a:gd name="connsiteX3592" fmla="*/ 10282402 w 11534150"/>
              <a:gd name="connsiteY3592" fmla="*/ 3587148 h 6510067"/>
              <a:gd name="connsiteX3593" fmla="*/ 10281661 w 11534150"/>
              <a:gd name="connsiteY3593" fmla="*/ 3586101 h 6510067"/>
              <a:gd name="connsiteX3594" fmla="*/ 10279280 w 11534150"/>
              <a:gd name="connsiteY3594" fmla="*/ 3574864 h 6510067"/>
              <a:gd name="connsiteX3595" fmla="*/ 10279280 w 11534150"/>
              <a:gd name="connsiteY3595" fmla="*/ 3561287 h 6510067"/>
              <a:gd name="connsiteX3596" fmla="*/ 10267878 w 11534150"/>
              <a:gd name="connsiteY3596" fmla="*/ 3601841 h 6510067"/>
              <a:gd name="connsiteX3597" fmla="*/ 10253315 w 11534150"/>
              <a:gd name="connsiteY3597" fmla="*/ 3609853 h 6510067"/>
              <a:gd name="connsiteX3598" fmla="*/ 10253315 w 11534150"/>
              <a:gd name="connsiteY3598" fmla="*/ 3609853 h 6510067"/>
              <a:gd name="connsiteX3599" fmla="*/ 10244907 w 11534150"/>
              <a:gd name="connsiteY3599" fmla="*/ 3595974 h 6510067"/>
              <a:gd name="connsiteX3600" fmla="*/ 10280815 w 11534150"/>
              <a:gd name="connsiteY3600" fmla="*/ 3468265 h 6510067"/>
              <a:gd name="connsiteX3601" fmla="*/ 10282915 w 11534150"/>
              <a:gd name="connsiteY3601" fmla="*/ 3464235 h 6510067"/>
              <a:gd name="connsiteX3602" fmla="*/ 10283112 w 11534150"/>
              <a:gd name="connsiteY3602" fmla="*/ 3464072 h 6510067"/>
              <a:gd name="connsiteX3603" fmla="*/ 10284454 w 11534150"/>
              <a:gd name="connsiteY3603" fmla="*/ 3461412 h 6510067"/>
              <a:gd name="connsiteX3604" fmla="*/ 10297782 w 11534150"/>
              <a:gd name="connsiteY3604" fmla="*/ 3450953 h 6510067"/>
              <a:gd name="connsiteX3605" fmla="*/ 10307734 w 11534150"/>
              <a:gd name="connsiteY3605" fmla="*/ 3449038 h 6510067"/>
              <a:gd name="connsiteX3606" fmla="*/ 10309817 w 11534150"/>
              <a:gd name="connsiteY3606" fmla="*/ 3441099 h 6510067"/>
              <a:gd name="connsiteX3607" fmla="*/ 10298823 w 11534150"/>
              <a:gd name="connsiteY3607" fmla="*/ 3438660 h 6510067"/>
              <a:gd name="connsiteX3608" fmla="*/ 10259635 w 11534150"/>
              <a:gd name="connsiteY3608" fmla="*/ 3373698 h 6510067"/>
              <a:gd name="connsiteX3609" fmla="*/ 10323799 w 11534150"/>
              <a:gd name="connsiteY3609" fmla="*/ 3303195 h 6510067"/>
              <a:gd name="connsiteX3610" fmla="*/ 4071085 w 11534150"/>
              <a:gd name="connsiteY3610" fmla="*/ 3267250 h 6510067"/>
              <a:gd name="connsiteX3611" fmla="*/ 4135248 w 11534150"/>
              <a:gd name="connsiteY3611" fmla="*/ 3337753 h 6510067"/>
              <a:gd name="connsiteX3612" fmla="*/ 4096059 w 11534150"/>
              <a:gd name="connsiteY3612" fmla="*/ 3402715 h 6510067"/>
              <a:gd name="connsiteX3613" fmla="*/ 4085066 w 11534150"/>
              <a:gd name="connsiteY3613" fmla="*/ 3405154 h 6510067"/>
              <a:gd name="connsiteX3614" fmla="*/ 4087149 w 11534150"/>
              <a:gd name="connsiteY3614" fmla="*/ 3413093 h 6510067"/>
              <a:gd name="connsiteX3615" fmla="*/ 4097100 w 11534150"/>
              <a:gd name="connsiteY3615" fmla="*/ 3415008 h 6510067"/>
              <a:gd name="connsiteX3616" fmla="*/ 4114241 w 11534150"/>
              <a:gd name="connsiteY3616" fmla="*/ 3433023 h 6510067"/>
              <a:gd name="connsiteX3617" fmla="*/ 4114425 w 11534150"/>
              <a:gd name="connsiteY3617" fmla="*/ 3434188 h 6510067"/>
              <a:gd name="connsiteX3618" fmla="*/ 4149950 w 11534150"/>
              <a:gd name="connsiteY3618" fmla="*/ 3560536 h 6510067"/>
              <a:gd name="connsiteX3619" fmla="*/ 4141542 w 11534150"/>
              <a:gd name="connsiteY3619" fmla="*/ 3574415 h 6510067"/>
              <a:gd name="connsiteX3620" fmla="*/ 4141542 w 11534150"/>
              <a:gd name="connsiteY3620" fmla="*/ 3574415 h 6510067"/>
              <a:gd name="connsiteX3621" fmla="*/ 4126980 w 11534150"/>
              <a:gd name="connsiteY3621" fmla="*/ 3566402 h 6510067"/>
              <a:gd name="connsiteX3622" fmla="*/ 4115602 w 11534150"/>
              <a:gd name="connsiteY3622" fmla="*/ 3525939 h 6510067"/>
              <a:gd name="connsiteX3623" fmla="*/ 4115602 w 11534150"/>
              <a:gd name="connsiteY3623" fmla="*/ 3538919 h 6510067"/>
              <a:gd name="connsiteX3624" fmla="*/ 4113222 w 11534150"/>
              <a:gd name="connsiteY3624" fmla="*/ 3550156 h 6510067"/>
              <a:gd name="connsiteX3625" fmla="*/ 4112481 w 11534150"/>
              <a:gd name="connsiteY3625" fmla="*/ 3551203 h 6510067"/>
              <a:gd name="connsiteX3626" fmla="*/ 4101821 w 11534150"/>
              <a:gd name="connsiteY3626" fmla="*/ 3674130 h 6510067"/>
              <a:gd name="connsiteX3627" fmla="*/ 4077902 w 11534150"/>
              <a:gd name="connsiteY3627" fmla="*/ 3674130 h 6510067"/>
              <a:gd name="connsiteX3628" fmla="*/ 4071085 w 11534150"/>
              <a:gd name="connsiteY3628" fmla="*/ 3595501 h 6510067"/>
              <a:gd name="connsiteX3629" fmla="*/ 4064265 w 11534150"/>
              <a:gd name="connsiteY3629" fmla="*/ 3674130 h 6510067"/>
              <a:gd name="connsiteX3630" fmla="*/ 4040347 w 11534150"/>
              <a:gd name="connsiteY3630" fmla="*/ 3674130 h 6510067"/>
              <a:gd name="connsiteX3631" fmla="*/ 4029687 w 11534150"/>
              <a:gd name="connsiteY3631" fmla="*/ 3551203 h 6510067"/>
              <a:gd name="connsiteX3632" fmla="*/ 4028946 w 11534150"/>
              <a:gd name="connsiteY3632" fmla="*/ 3550156 h 6510067"/>
              <a:gd name="connsiteX3633" fmla="*/ 4026565 w 11534150"/>
              <a:gd name="connsiteY3633" fmla="*/ 3538919 h 6510067"/>
              <a:gd name="connsiteX3634" fmla="*/ 4026565 w 11534150"/>
              <a:gd name="connsiteY3634" fmla="*/ 3525342 h 6510067"/>
              <a:gd name="connsiteX3635" fmla="*/ 4015163 w 11534150"/>
              <a:gd name="connsiteY3635" fmla="*/ 3565896 h 6510067"/>
              <a:gd name="connsiteX3636" fmla="*/ 4000600 w 11534150"/>
              <a:gd name="connsiteY3636" fmla="*/ 3573908 h 6510067"/>
              <a:gd name="connsiteX3637" fmla="*/ 4000600 w 11534150"/>
              <a:gd name="connsiteY3637" fmla="*/ 3573908 h 6510067"/>
              <a:gd name="connsiteX3638" fmla="*/ 3992192 w 11534150"/>
              <a:gd name="connsiteY3638" fmla="*/ 3560029 h 6510067"/>
              <a:gd name="connsiteX3639" fmla="*/ 4028100 w 11534150"/>
              <a:gd name="connsiteY3639" fmla="*/ 3432320 h 6510067"/>
              <a:gd name="connsiteX3640" fmla="*/ 4030201 w 11534150"/>
              <a:gd name="connsiteY3640" fmla="*/ 3428290 h 6510067"/>
              <a:gd name="connsiteX3641" fmla="*/ 4030398 w 11534150"/>
              <a:gd name="connsiteY3641" fmla="*/ 3428127 h 6510067"/>
              <a:gd name="connsiteX3642" fmla="*/ 4031739 w 11534150"/>
              <a:gd name="connsiteY3642" fmla="*/ 3425467 h 6510067"/>
              <a:gd name="connsiteX3643" fmla="*/ 4045067 w 11534150"/>
              <a:gd name="connsiteY3643" fmla="*/ 3415008 h 6510067"/>
              <a:gd name="connsiteX3644" fmla="*/ 4055020 w 11534150"/>
              <a:gd name="connsiteY3644" fmla="*/ 3413093 h 6510067"/>
              <a:gd name="connsiteX3645" fmla="*/ 4057102 w 11534150"/>
              <a:gd name="connsiteY3645" fmla="*/ 3405154 h 6510067"/>
              <a:gd name="connsiteX3646" fmla="*/ 4046108 w 11534150"/>
              <a:gd name="connsiteY3646" fmla="*/ 3402715 h 6510067"/>
              <a:gd name="connsiteX3647" fmla="*/ 4006920 w 11534150"/>
              <a:gd name="connsiteY3647" fmla="*/ 3337753 h 6510067"/>
              <a:gd name="connsiteX3648" fmla="*/ 4071085 w 11534150"/>
              <a:gd name="connsiteY3648" fmla="*/ 3267250 h 6510067"/>
              <a:gd name="connsiteX3649" fmla="*/ 6172107 w 11534150"/>
              <a:gd name="connsiteY3649" fmla="*/ 3212373 h 6510067"/>
              <a:gd name="connsiteX3650" fmla="*/ 6236271 w 11534150"/>
              <a:gd name="connsiteY3650" fmla="*/ 3282875 h 6510067"/>
              <a:gd name="connsiteX3651" fmla="*/ 6197083 w 11534150"/>
              <a:gd name="connsiteY3651" fmla="*/ 3347837 h 6510067"/>
              <a:gd name="connsiteX3652" fmla="*/ 6186089 w 11534150"/>
              <a:gd name="connsiteY3652" fmla="*/ 3350276 h 6510067"/>
              <a:gd name="connsiteX3653" fmla="*/ 6188172 w 11534150"/>
              <a:gd name="connsiteY3653" fmla="*/ 3358215 h 6510067"/>
              <a:gd name="connsiteX3654" fmla="*/ 6198124 w 11534150"/>
              <a:gd name="connsiteY3654" fmla="*/ 3360130 h 6510067"/>
              <a:gd name="connsiteX3655" fmla="*/ 6215264 w 11534150"/>
              <a:gd name="connsiteY3655" fmla="*/ 3378145 h 6510067"/>
              <a:gd name="connsiteX3656" fmla="*/ 6215449 w 11534150"/>
              <a:gd name="connsiteY3656" fmla="*/ 3379310 h 6510067"/>
              <a:gd name="connsiteX3657" fmla="*/ 6250973 w 11534150"/>
              <a:gd name="connsiteY3657" fmla="*/ 3505658 h 6510067"/>
              <a:gd name="connsiteX3658" fmla="*/ 6242565 w 11534150"/>
              <a:gd name="connsiteY3658" fmla="*/ 3519537 h 6510067"/>
              <a:gd name="connsiteX3659" fmla="*/ 6242565 w 11534150"/>
              <a:gd name="connsiteY3659" fmla="*/ 3519537 h 6510067"/>
              <a:gd name="connsiteX3660" fmla="*/ 6228002 w 11534150"/>
              <a:gd name="connsiteY3660" fmla="*/ 3511524 h 6510067"/>
              <a:gd name="connsiteX3661" fmla="*/ 6216626 w 11534150"/>
              <a:gd name="connsiteY3661" fmla="*/ 3471061 h 6510067"/>
              <a:gd name="connsiteX3662" fmla="*/ 6216626 w 11534150"/>
              <a:gd name="connsiteY3662" fmla="*/ 3484041 h 6510067"/>
              <a:gd name="connsiteX3663" fmla="*/ 6214245 w 11534150"/>
              <a:gd name="connsiteY3663" fmla="*/ 3495278 h 6510067"/>
              <a:gd name="connsiteX3664" fmla="*/ 6213504 w 11534150"/>
              <a:gd name="connsiteY3664" fmla="*/ 3496325 h 6510067"/>
              <a:gd name="connsiteX3665" fmla="*/ 6202844 w 11534150"/>
              <a:gd name="connsiteY3665" fmla="*/ 3619252 h 6510067"/>
              <a:gd name="connsiteX3666" fmla="*/ 6178926 w 11534150"/>
              <a:gd name="connsiteY3666" fmla="*/ 3619252 h 6510067"/>
              <a:gd name="connsiteX3667" fmla="*/ 6172107 w 11534150"/>
              <a:gd name="connsiteY3667" fmla="*/ 3540623 h 6510067"/>
              <a:gd name="connsiteX3668" fmla="*/ 6165288 w 11534150"/>
              <a:gd name="connsiteY3668" fmla="*/ 3619252 h 6510067"/>
              <a:gd name="connsiteX3669" fmla="*/ 6141370 w 11534150"/>
              <a:gd name="connsiteY3669" fmla="*/ 3619252 h 6510067"/>
              <a:gd name="connsiteX3670" fmla="*/ 6130710 w 11534150"/>
              <a:gd name="connsiteY3670" fmla="*/ 3496325 h 6510067"/>
              <a:gd name="connsiteX3671" fmla="*/ 6129969 w 11534150"/>
              <a:gd name="connsiteY3671" fmla="*/ 3495278 h 6510067"/>
              <a:gd name="connsiteX3672" fmla="*/ 6127588 w 11534150"/>
              <a:gd name="connsiteY3672" fmla="*/ 3484041 h 6510067"/>
              <a:gd name="connsiteX3673" fmla="*/ 6127588 w 11534150"/>
              <a:gd name="connsiteY3673" fmla="*/ 3470464 h 6510067"/>
              <a:gd name="connsiteX3674" fmla="*/ 6116186 w 11534150"/>
              <a:gd name="connsiteY3674" fmla="*/ 3511018 h 6510067"/>
              <a:gd name="connsiteX3675" fmla="*/ 6101623 w 11534150"/>
              <a:gd name="connsiteY3675" fmla="*/ 3519030 h 6510067"/>
              <a:gd name="connsiteX3676" fmla="*/ 6101623 w 11534150"/>
              <a:gd name="connsiteY3676" fmla="*/ 3519030 h 6510067"/>
              <a:gd name="connsiteX3677" fmla="*/ 6093215 w 11534150"/>
              <a:gd name="connsiteY3677" fmla="*/ 3505151 h 6510067"/>
              <a:gd name="connsiteX3678" fmla="*/ 6129123 w 11534150"/>
              <a:gd name="connsiteY3678" fmla="*/ 3377442 h 6510067"/>
              <a:gd name="connsiteX3679" fmla="*/ 6131223 w 11534150"/>
              <a:gd name="connsiteY3679" fmla="*/ 3373412 h 6510067"/>
              <a:gd name="connsiteX3680" fmla="*/ 6131420 w 11534150"/>
              <a:gd name="connsiteY3680" fmla="*/ 3373249 h 6510067"/>
              <a:gd name="connsiteX3681" fmla="*/ 6132762 w 11534150"/>
              <a:gd name="connsiteY3681" fmla="*/ 3370589 h 6510067"/>
              <a:gd name="connsiteX3682" fmla="*/ 6146090 w 11534150"/>
              <a:gd name="connsiteY3682" fmla="*/ 3360130 h 6510067"/>
              <a:gd name="connsiteX3683" fmla="*/ 6156043 w 11534150"/>
              <a:gd name="connsiteY3683" fmla="*/ 3358215 h 6510067"/>
              <a:gd name="connsiteX3684" fmla="*/ 6158125 w 11534150"/>
              <a:gd name="connsiteY3684" fmla="*/ 3350276 h 6510067"/>
              <a:gd name="connsiteX3685" fmla="*/ 6147131 w 11534150"/>
              <a:gd name="connsiteY3685" fmla="*/ 3347837 h 6510067"/>
              <a:gd name="connsiteX3686" fmla="*/ 6107943 w 11534150"/>
              <a:gd name="connsiteY3686" fmla="*/ 3282875 h 6510067"/>
              <a:gd name="connsiteX3687" fmla="*/ 6172107 w 11534150"/>
              <a:gd name="connsiteY3687" fmla="*/ 3212373 h 6510067"/>
              <a:gd name="connsiteX3688" fmla="*/ 824684 w 11534150"/>
              <a:gd name="connsiteY3688" fmla="*/ 3202014 h 6510067"/>
              <a:gd name="connsiteX3689" fmla="*/ 888848 w 11534150"/>
              <a:gd name="connsiteY3689" fmla="*/ 3272517 h 6510067"/>
              <a:gd name="connsiteX3690" fmla="*/ 849660 w 11534150"/>
              <a:gd name="connsiteY3690" fmla="*/ 3337479 h 6510067"/>
              <a:gd name="connsiteX3691" fmla="*/ 838666 w 11534150"/>
              <a:gd name="connsiteY3691" fmla="*/ 3339918 h 6510067"/>
              <a:gd name="connsiteX3692" fmla="*/ 840748 w 11534150"/>
              <a:gd name="connsiteY3692" fmla="*/ 3347857 h 6510067"/>
              <a:gd name="connsiteX3693" fmla="*/ 850701 w 11534150"/>
              <a:gd name="connsiteY3693" fmla="*/ 3349772 h 6510067"/>
              <a:gd name="connsiteX3694" fmla="*/ 867841 w 11534150"/>
              <a:gd name="connsiteY3694" fmla="*/ 3367787 h 6510067"/>
              <a:gd name="connsiteX3695" fmla="*/ 868026 w 11534150"/>
              <a:gd name="connsiteY3695" fmla="*/ 3368952 h 6510067"/>
              <a:gd name="connsiteX3696" fmla="*/ 903550 w 11534150"/>
              <a:gd name="connsiteY3696" fmla="*/ 3495300 h 6510067"/>
              <a:gd name="connsiteX3697" fmla="*/ 895143 w 11534150"/>
              <a:gd name="connsiteY3697" fmla="*/ 3509179 h 6510067"/>
              <a:gd name="connsiteX3698" fmla="*/ 895143 w 11534150"/>
              <a:gd name="connsiteY3698" fmla="*/ 3509179 h 6510067"/>
              <a:gd name="connsiteX3699" fmla="*/ 880580 w 11534150"/>
              <a:gd name="connsiteY3699" fmla="*/ 3501166 h 6510067"/>
              <a:gd name="connsiteX3700" fmla="*/ 869203 w 11534150"/>
              <a:gd name="connsiteY3700" fmla="*/ 3460703 h 6510067"/>
              <a:gd name="connsiteX3701" fmla="*/ 869203 w 11534150"/>
              <a:gd name="connsiteY3701" fmla="*/ 3473683 h 6510067"/>
              <a:gd name="connsiteX3702" fmla="*/ 866822 w 11534150"/>
              <a:gd name="connsiteY3702" fmla="*/ 3484920 h 6510067"/>
              <a:gd name="connsiteX3703" fmla="*/ 866082 w 11534150"/>
              <a:gd name="connsiteY3703" fmla="*/ 3485967 h 6510067"/>
              <a:gd name="connsiteX3704" fmla="*/ 855421 w 11534150"/>
              <a:gd name="connsiteY3704" fmla="*/ 3608894 h 6510067"/>
              <a:gd name="connsiteX3705" fmla="*/ 831503 w 11534150"/>
              <a:gd name="connsiteY3705" fmla="*/ 3608894 h 6510067"/>
              <a:gd name="connsiteX3706" fmla="*/ 824684 w 11534150"/>
              <a:gd name="connsiteY3706" fmla="*/ 3530265 h 6510067"/>
              <a:gd name="connsiteX3707" fmla="*/ 817866 w 11534150"/>
              <a:gd name="connsiteY3707" fmla="*/ 3608894 h 6510067"/>
              <a:gd name="connsiteX3708" fmla="*/ 793947 w 11534150"/>
              <a:gd name="connsiteY3708" fmla="*/ 3608894 h 6510067"/>
              <a:gd name="connsiteX3709" fmla="*/ 783287 w 11534150"/>
              <a:gd name="connsiteY3709" fmla="*/ 3485967 h 6510067"/>
              <a:gd name="connsiteX3710" fmla="*/ 782546 w 11534150"/>
              <a:gd name="connsiteY3710" fmla="*/ 3484920 h 6510067"/>
              <a:gd name="connsiteX3711" fmla="*/ 780166 w 11534150"/>
              <a:gd name="connsiteY3711" fmla="*/ 3473683 h 6510067"/>
              <a:gd name="connsiteX3712" fmla="*/ 780166 w 11534150"/>
              <a:gd name="connsiteY3712" fmla="*/ 3460106 h 6510067"/>
              <a:gd name="connsiteX3713" fmla="*/ 768763 w 11534150"/>
              <a:gd name="connsiteY3713" fmla="*/ 3500660 h 6510067"/>
              <a:gd name="connsiteX3714" fmla="*/ 754200 w 11534150"/>
              <a:gd name="connsiteY3714" fmla="*/ 3508672 h 6510067"/>
              <a:gd name="connsiteX3715" fmla="*/ 754200 w 11534150"/>
              <a:gd name="connsiteY3715" fmla="*/ 3508672 h 6510067"/>
              <a:gd name="connsiteX3716" fmla="*/ 745792 w 11534150"/>
              <a:gd name="connsiteY3716" fmla="*/ 3494793 h 6510067"/>
              <a:gd name="connsiteX3717" fmla="*/ 781700 w 11534150"/>
              <a:gd name="connsiteY3717" fmla="*/ 3367084 h 6510067"/>
              <a:gd name="connsiteX3718" fmla="*/ 783800 w 11534150"/>
              <a:gd name="connsiteY3718" fmla="*/ 3363054 h 6510067"/>
              <a:gd name="connsiteX3719" fmla="*/ 783997 w 11534150"/>
              <a:gd name="connsiteY3719" fmla="*/ 3362891 h 6510067"/>
              <a:gd name="connsiteX3720" fmla="*/ 785339 w 11534150"/>
              <a:gd name="connsiteY3720" fmla="*/ 3360231 h 6510067"/>
              <a:gd name="connsiteX3721" fmla="*/ 798667 w 11534150"/>
              <a:gd name="connsiteY3721" fmla="*/ 3349772 h 6510067"/>
              <a:gd name="connsiteX3722" fmla="*/ 808620 w 11534150"/>
              <a:gd name="connsiteY3722" fmla="*/ 3347857 h 6510067"/>
              <a:gd name="connsiteX3723" fmla="*/ 810702 w 11534150"/>
              <a:gd name="connsiteY3723" fmla="*/ 3339918 h 6510067"/>
              <a:gd name="connsiteX3724" fmla="*/ 799709 w 11534150"/>
              <a:gd name="connsiteY3724" fmla="*/ 3337479 h 6510067"/>
              <a:gd name="connsiteX3725" fmla="*/ 760520 w 11534150"/>
              <a:gd name="connsiteY3725" fmla="*/ 3272517 h 6510067"/>
              <a:gd name="connsiteX3726" fmla="*/ 824684 w 11534150"/>
              <a:gd name="connsiteY3726" fmla="*/ 3202014 h 6510067"/>
              <a:gd name="connsiteX3727" fmla="*/ 3320406 w 11534150"/>
              <a:gd name="connsiteY3727" fmla="*/ 3145159 h 6510067"/>
              <a:gd name="connsiteX3728" fmla="*/ 3384570 w 11534150"/>
              <a:gd name="connsiteY3728" fmla="*/ 3215665 h 6510067"/>
              <a:gd name="connsiteX3729" fmla="*/ 3345383 w 11534150"/>
              <a:gd name="connsiteY3729" fmla="*/ 3280624 h 6510067"/>
              <a:gd name="connsiteX3730" fmla="*/ 3334387 w 11534150"/>
              <a:gd name="connsiteY3730" fmla="*/ 3283062 h 6510067"/>
              <a:gd name="connsiteX3731" fmla="*/ 3336471 w 11534150"/>
              <a:gd name="connsiteY3731" fmla="*/ 3291002 h 6510067"/>
              <a:gd name="connsiteX3732" fmla="*/ 3346423 w 11534150"/>
              <a:gd name="connsiteY3732" fmla="*/ 3292917 h 6510067"/>
              <a:gd name="connsiteX3733" fmla="*/ 3363563 w 11534150"/>
              <a:gd name="connsiteY3733" fmla="*/ 3310932 h 6510067"/>
              <a:gd name="connsiteX3734" fmla="*/ 3363748 w 11534150"/>
              <a:gd name="connsiteY3734" fmla="*/ 3312096 h 6510067"/>
              <a:gd name="connsiteX3735" fmla="*/ 3399273 w 11534150"/>
              <a:gd name="connsiteY3735" fmla="*/ 3438443 h 6510067"/>
              <a:gd name="connsiteX3736" fmla="*/ 3390865 w 11534150"/>
              <a:gd name="connsiteY3736" fmla="*/ 3452322 h 6510067"/>
              <a:gd name="connsiteX3737" fmla="*/ 3390865 w 11534150"/>
              <a:gd name="connsiteY3737" fmla="*/ 3452322 h 6510067"/>
              <a:gd name="connsiteX3738" fmla="*/ 3376302 w 11534150"/>
              <a:gd name="connsiteY3738" fmla="*/ 3444309 h 6510067"/>
              <a:gd name="connsiteX3739" fmla="*/ 3364925 w 11534150"/>
              <a:gd name="connsiteY3739" fmla="*/ 3403847 h 6510067"/>
              <a:gd name="connsiteX3740" fmla="*/ 3364925 w 11534150"/>
              <a:gd name="connsiteY3740" fmla="*/ 3416826 h 6510067"/>
              <a:gd name="connsiteX3741" fmla="*/ 3362545 w 11534150"/>
              <a:gd name="connsiteY3741" fmla="*/ 3428063 h 6510067"/>
              <a:gd name="connsiteX3742" fmla="*/ 3361803 w 11534150"/>
              <a:gd name="connsiteY3742" fmla="*/ 3429110 h 6510067"/>
              <a:gd name="connsiteX3743" fmla="*/ 3351143 w 11534150"/>
              <a:gd name="connsiteY3743" fmla="*/ 3552037 h 6510067"/>
              <a:gd name="connsiteX3744" fmla="*/ 3327224 w 11534150"/>
              <a:gd name="connsiteY3744" fmla="*/ 3552037 h 6510067"/>
              <a:gd name="connsiteX3745" fmla="*/ 3320406 w 11534150"/>
              <a:gd name="connsiteY3745" fmla="*/ 3473408 h 6510067"/>
              <a:gd name="connsiteX3746" fmla="*/ 3313588 w 11534150"/>
              <a:gd name="connsiteY3746" fmla="*/ 3552037 h 6510067"/>
              <a:gd name="connsiteX3747" fmla="*/ 3289669 w 11534150"/>
              <a:gd name="connsiteY3747" fmla="*/ 3552037 h 6510067"/>
              <a:gd name="connsiteX3748" fmla="*/ 3279008 w 11534150"/>
              <a:gd name="connsiteY3748" fmla="*/ 3429110 h 6510067"/>
              <a:gd name="connsiteX3749" fmla="*/ 3278268 w 11534150"/>
              <a:gd name="connsiteY3749" fmla="*/ 3428063 h 6510067"/>
              <a:gd name="connsiteX3750" fmla="*/ 3275887 w 11534150"/>
              <a:gd name="connsiteY3750" fmla="*/ 3416826 h 6510067"/>
              <a:gd name="connsiteX3751" fmla="*/ 3275887 w 11534150"/>
              <a:gd name="connsiteY3751" fmla="*/ 3403249 h 6510067"/>
              <a:gd name="connsiteX3752" fmla="*/ 3264485 w 11534150"/>
              <a:gd name="connsiteY3752" fmla="*/ 3443803 h 6510067"/>
              <a:gd name="connsiteX3753" fmla="*/ 3249922 w 11534150"/>
              <a:gd name="connsiteY3753" fmla="*/ 3451815 h 6510067"/>
              <a:gd name="connsiteX3754" fmla="*/ 3249923 w 11534150"/>
              <a:gd name="connsiteY3754" fmla="*/ 3451815 h 6510067"/>
              <a:gd name="connsiteX3755" fmla="*/ 3241515 w 11534150"/>
              <a:gd name="connsiteY3755" fmla="*/ 3437936 h 6510067"/>
              <a:gd name="connsiteX3756" fmla="*/ 3277421 w 11534150"/>
              <a:gd name="connsiteY3756" fmla="*/ 3310229 h 6510067"/>
              <a:gd name="connsiteX3757" fmla="*/ 3279521 w 11534150"/>
              <a:gd name="connsiteY3757" fmla="*/ 3306198 h 6510067"/>
              <a:gd name="connsiteX3758" fmla="*/ 3279718 w 11534150"/>
              <a:gd name="connsiteY3758" fmla="*/ 3306036 h 6510067"/>
              <a:gd name="connsiteX3759" fmla="*/ 3281062 w 11534150"/>
              <a:gd name="connsiteY3759" fmla="*/ 3303376 h 6510067"/>
              <a:gd name="connsiteX3760" fmla="*/ 3294388 w 11534150"/>
              <a:gd name="connsiteY3760" fmla="*/ 3292917 h 6510067"/>
              <a:gd name="connsiteX3761" fmla="*/ 3304342 w 11534150"/>
              <a:gd name="connsiteY3761" fmla="*/ 3291002 h 6510067"/>
              <a:gd name="connsiteX3762" fmla="*/ 3306424 w 11534150"/>
              <a:gd name="connsiteY3762" fmla="*/ 3283062 h 6510067"/>
              <a:gd name="connsiteX3763" fmla="*/ 3295430 w 11534150"/>
              <a:gd name="connsiteY3763" fmla="*/ 3280624 h 6510067"/>
              <a:gd name="connsiteX3764" fmla="*/ 3256242 w 11534150"/>
              <a:gd name="connsiteY3764" fmla="*/ 3215665 h 6510067"/>
              <a:gd name="connsiteX3765" fmla="*/ 3320406 w 11534150"/>
              <a:gd name="connsiteY3765" fmla="*/ 3145159 h 6510067"/>
              <a:gd name="connsiteX3766" fmla="*/ 238307 w 11534150"/>
              <a:gd name="connsiteY3766" fmla="*/ 3132885 h 6510067"/>
              <a:gd name="connsiteX3767" fmla="*/ 302471 w 11534150"/>
              <a:gd name="connsiteY3767" fmla="*/ 3203388 h 6510067"/>
              <a:gd name="connsiteX3768" fmla="*/ 263282 w 11534150"/>
              <a:gd name="connsiteY3768" fmla="*/ 3268349 h 6510067"/>
              <a:gd name="connsiteX3769" fmla="*/ 252289 w 11534150"/>
              <a:gd name="connsiteY3769" fmla="*/ 3270788 h 6510067"/>
              <a:gd name="connsiteX3770" fmla="*/ 254371 w 11534150"/>
              <a:gd name="connsiteY3770" fmla="*/ 3278726 h 6510067"/>
              <a:gd name="connsiteX3771" fmla="*/ 264324 w 11534150"/>
              <a:gd name="connsiteY3771" fmla="*/ 3280641 h 6510067"/>
              <a:gd name="connsiteX3772" fmla="*/ 281463 w 11534150"/>
              <a:gd name="connsiteY3772" fmla="*/ 3298656 h 6510067"/>
              <a:gd name="connsiteX3773" fmla="*/ 281648 w 11534150"/>
              <a:gd name="connsiteY3773" fmla="*/ 3299821 h 6510067"/>
              <a:gd name="connsiteX3774" fmla="*/ 317173 w 11534150"/>
              <a:gd name="connsiteY3774" fmla="*/ 3426169 h 6510067"/>
              <a:gd name="connsiteX3775" fmla="*/ 308765 w 11534150"/>
              <a:gd name="connsiteY3775" fmla="*/ 3440048 h 6510067"/>
              <a:gd name="connsiteX3776" fmla="*/ 308765 w 11534150"/>
              <a:gd name="connsiteY3776" fmla="*/ 3440048 h 6510067"/>
              <a:gd name="connsiteX3777" fmla="*/ 294202 w 11534150"/>
              <a:gd name="connsiteY3777" fmla="*/ 3432035 h 6510067"/>
              <a:gd name="connsiteX3778" fmla="*/ 282825 w 11534150"/>
              <a:gd name="connsiteY3778" fmla="*/ 3391572 h 6510067"/>
              <a:gd name="connsiteX3779" fmla="*/ 282825 w 11534150"/>
              <a:gd name="connsiteY3779" fmla="*/ 3404552 h 6510067"/>
              <a:gd name="connsiteX3780" fmla="*/ 280445 w 11534150"/>
              <a:gd name="connsiteY3780" fmla="*/ 3415789 h 6510067"/>
              <a:gd name="connsiteX3781" fmla="*/ 279704 w 11534150"/>
              <a:gd name="connsiteY3781" fmla="*/ 3416836 h 6510067"/>
              <a:gd name="connsiteX3782" fmla="*/ 269044 w 11534150"/>
              <a:gd name="connsiteY3782" fmla="*/ 3539763 h 6510067"/>
              <a:gd name="connsiteX3783" fmla="*/ 245126 w 11534150"/>
              <a:gd name="connsiteY3783" fmla="*/ 3539763 h 6510067"/>
              <a:gd name="connsiteX3784" fmla="*/ 238307 w 11534150"/>
              <a:gd name="connsiteY3784" fmla="*/ 3461134 h 6510067"/>
              <a:gd name="connsiteX3785" fmla="*/ 231488 w 11534150"/>
              <a:gd name="connsiteY3785" fmla="*/ 3539763 h 6510067"/>
              <a:gd name="connsiteX3786" fmla="*/ 207570 w 11534150"/>
              <a:gd name="connsiteY3786" fmla="*/ 3539763 h 6510067"/>
              <a:gd name="connsiteX3787" fmla="*/ 196910 w 11534150"/>
              <a:gd name="connsiteY3787" fmla="*/ 3416836 h 6510067"/>
              <a:gd name="connsiteX3788" fmla="*/ 196169 w 11534150"/>
              <a:gd name="connsiteY3788" fmla="*/ 3415789 h 6510067"/>
              <a:gd name="connsiteX3789" fmla="*/ 193788 w 11534150"/>
              <a:gd name="connsiteY3789" fmla="*/ 3404552 h 6510067"/>
              <a:gd name="connsiteX3790" fmla="*/ 193788 w 11534150"/>
              <a:gd name="connsiteY3790" fmla="*/ 3390975 h 6510067"/>
              <a:gd name="connsiteX3791" fmla="*/ 182385 w 11534150"/>
              <a:gd name="connsiteY3791" fmla="*/ 3431529 h 6510067"/>
              <a:gd name="connsiteX3792" fmla="*/ 167823 w 11534150"/>
              <a:gd name="connsiteY3792" fmla="*/ 3439541 h 6510067"/>
              <a:gd name="connsiteX3793" fmla="*/ 167823 w 11534150"/>
              <a:gd name="connsiteY3793" fmla="*/ 3439541 h 6510067"/>
              <a:gd name="connsiteX3794" fmla="*/ 159415 w 11534150"/>
              <a:gd name="connsiteY3794" fmla="*/ 3425662 h 6510067"/>
              <a:gd name="connsiteX3795" fmla="*/ 195323 w 11534150"/>
              <a:gd name="connsiteY3795" fmla="*/ 3297953 h 6510067"/>
              <a:gd name="connsiteX3796" fmla="*/ 197423 w 11534150"/>
              <a:gd name="connsiteY3796" fmla="*/ 3293923 h 6510067"/>
              <a:gd name="connsiteX3797" fmla="*/ 197620 w 11534150"/>
              <a:gd name="connsiteY3797" fmla="*/ 3293760 h 6510067"/>
              <a:gd name="connsiteX3798" fmla="*/ 198962 w 11534150"/>
              <a:gd name="connsiteY3798" fmla="*/ 3291100 h 6510067"/>
              <a:gd name="connsiteX3799" fmla="*/ 212290 w 11534150"/>
              <a:gd name="connsiteY3799" fmla="*/ 3280641 h 6510067"/>
              <a:gd name="connsiteX3800" fmla="*/ 222242 w 11534150"/>
              <a:gd name="connsiteY3800" fmla="*/ 3278726 h 6510067"/>
              <a:gd name="connsiteX3801" fmla="*/ 224325 w 11534150"/>
              <a:gd name="connsiteY3801" fmla="*/ 3270788 h 6510067"/>
              <a:gd name="connsiteX3802" fmla="*/ 213331 w 11534150"/>
              <a:gd name="connsiteY3802" fmla="*/ 3268349 h 6510067"/>
              <a:gd name="connsiteX3803" fmla="*/ 174143 w 11534150"/>
              <a:gd name="connsiteY3803" fmla="*/ 3203388 h 6510067"/>
              <a:gd name="connsiteX3804" fmla="*/ 238307 w 11534150"/>
              <a:gd name="connsiteY3804" fmla="*/ 3132885 h 6510067"/>
              <a:gd name="connsiteX3805" fmla="*/ 11005287 w 11534150"/>
              <a:gd name="connsiteY3805" fmla="*/ 3104787 h 6510067"/>
              <a:gd name="connsiteX3806" fmla="*/ 11069451 w 11534150"/>
              <a:gd name="connsiteY3806" fmla="*/ 3175289 h 6510067"/>
              <a:gd name="connsiteX3807" fmla="*/ 11030262 w 11534150"/>
              <a:gd name="connsiteY3807" fmla="*/ 3240253 h 6510067"/>
              <a:gd name="connsiteX3808" fmla="*/ 11019269 w 11534150"/>
              <a:gd name="connsiteY3808" fmla="*/ 3242690 h 6510067"/>
              <a:gd name="connsiteX3809" fmla="*/ 11021351 w 11534150"/>
              <a:gd name="connsiteY3809" fmla="*/ 3250629 h 6510067"/>
              <a:gd name="connsiteX3810" fmla="*/ 11031304 w 11534150"/>
              <a:gd name="connsiteY3810" fmla="*/ 3252545 h 6510067"/>
              <a:gd name="connsiteX3811" fmla="*/ 11048444 w 11534150"/>
              <a:gd name="connsiteY3811" fmla="*/ 3270558 h 6510067"/>
              <a:gd name="connsiteX3812" fmla="*/ 11048628 w 11534150"/>
              <a:gd name="connsiteY3812" fmla="*/ 3271723 h 6510067"/>
              <a:gd name="connsiteX3813" fmla="*/ 11084153 w 11534150"/>
              <a:gd name="connsiteY3813" fmla="*/ 3398071 h 6510067"/>
              <a:gd name="connsiteX3814" fmla="*/ 11075745 w 11534150"/>
              <a:gd name="connsiteY3814" fmla="*/ 3411950 h 6510067"/>
              <a:gd name="connsiteX3815" fmla="*/ 11075745 w 11534150"/>
              <a:gd name="connsiteY3815" fmla="*/ 3411950 h 6510067"/>
              <a:gd name="connsiteX3816" fmla="*/ 11061182 w 11534150"/>
              <a:gd name="connsiteY3816" fmla="*/ 3403937 h 6510067"/>
              <a:gd name="connsiteX3817" fmla="*/ 11049805 w 11534150"/>
              <a:gd name="connsiteY3817" fmla="*/ 3363474 h 6510067"/>
              <a:gd name="connsiteX3818" fmla="*/ 11049805 w 11534150"/>
              <a:gd name="connsiteY3818" fmla="*/ 3376454 h 6510067"/>
              <a:gd name="connsiteX3819" fmla="*/ 11047425 w 11534150"/>
              <a:gd name="connsiteY3819" fmla="*/ 3387691 h 6510067"/>
              <a:gd name="connsiteX3820" fmla="*/ 11046684 w 11534150"/>
              <a:gd name="connsiteY3820" fmla="*/ 3388738 h 6510067"/>
              <a:gd name="connsiteX3821" fmla="*/ 11036024 w 11534150"/>
              <a:gd name="connsiteY3821" fmla="*/ 3511665 h 6510067"/>
              <a:gd name="connsiteX3822" fmla="*/ 11012106 w 11534150"/>
              <a:gd name="connsiteY3822" fmla="*/ 3511665 h 6510067"/>
              <a:gd name="connsiteX3823" fmla="*/ 11005287 w 11534150"/>
              <a:gd name="connsiteY3823" fmla="*/ 3433036 h 6510067"/>
              <a:gd name="connsiteX3824" fmla="*/ 10998468 w 11534150"/>
              <a:gd name="connsiteY3824" fmla="*/ 3511665 h 6510067"/>
              <a:gd name="connsiteX3825" fmla="*/ 10974550 w 11534150"/>
              <a:gd name="connsiteY3825" fmla="*/ 3511665 h 6510067"/>
              <a:gd name="connsiteX3826" fmla="*/ 10963890 w 11534150"/>
              <a:gd name="connsiteY3826" fmla="*/ 3388738 h 6510067"/>
              <a:gd name="connsiteX3827" fmla="*/ 10963149 w 11534150"/>
              <a:gd name="connsiteY3827" fmla="*/ 3387691 h 6510067"/>
              <a:gd name="connsiteX3828" fmla="*/ 10960768 w 11534150"/>
              <a:gd name="connsiteY3828" fmla="*/ 3376454 h 6510067"/>
              <a:gd name="connsiteX3829" fmla="*/ 10960768 w 11534150"/>
              <a:gd name="connsiteY3829" fmla="*/ 3362877 h 6510067"/>
              <a:gd name="connsiteX3830" fmla="*/ 10949366 w 11534150"/>
              <a:gd name="connsiteY3830" fmla="*/ 3403431 h 6510067"/>
              <a:gd name="connsiteX3831" fmla="*/ 10934803 w 11534150"/>
              <a:gd name="connsiteY3831" fmla="*/ 3411443 h 6510067"/>
              <a:gd name="connsiteX3832" fmla="*/ 10934803 w 11534150"/>
              <a:gd name="connsiteY3832" fmla="*/ 3411443 h 6510067"/>
              <a:gd name="connsiteX3833" fmla="*/ 10926395 w 11534150"/>
              <a:gd name="connsiteY3833" fmla="*/ 3397564 h 6510067"/>
              <a:gd name="connsiteX3834" fmla="*/ 10962303 w 11534150"/>
              <a:gd name="connsiteY3834" fmla="*/ 3269855 h 6510067"/>
              <a:gd name="connsiteX3835" fmla="*/ 10964403 w 11534150"/>
              <a:gd name="connsiteY3835" fmla="*/ 3265825 h 6510067"/>
              <a:gd name="connsiteX3836" fmla="*/ 10964600 w 11534150"/>
              <a:gd name="connsiteY3836" fmla="*/ 3265662 h 6510067"/>
              <a:gd name="connsiteX3837" fmla="*/ 10965942 w 11534150"/>
              <a:gd name="connsiteY3837" fmla="*/ 3263003 h 6510067"/>
              <a:gd name="connsiteX3838" fmla="*/ 10979270 w 11534150"/>
              <a:gd name="connsiteY3838" fmla="*/ 3252545 h 6510067"/>
              <a:gd name="connsiteX3839" fmla="*/ 10989222 w 11534150"/>
              <a:gd name="connsiteY3839" fmla="*/ 3250629 h 6510067"/>
              <a:gd name="connsiteX3840" fmla="*/ 10991305 w 11534150"/>
              <a:gd name="connsiteY3840" fmla="*/ 3242690 h 6510067"/>
              <a:gd name="connsiteX3841" fmla="*/ 10980311 w 11534150"/>
              <a:gd name="connsiteY3841" fmla="*/ 3240253 h 6510067"/>
              <a:gd name="connsiteX3842" fmla="*/ 10941123 w 11534150"/>
              <a:gd name="connsiteY3842" fmla="*/ 3175289 h 6510067"/>
              <a:gd name="connsiteX3843" fmla="*/ 11005287 w 11534150"/>
              <a:gd name="connsiteY3843" fmla="*/ 3104787 h 6510067"/>
              <a:gd name="connsiteX3844" fmla="*/ 2516921 w 11534150"/>
              <a:gd name="connsiteY3844" fmla="*/ 2930880 h 6510067"/>
              <a:gd name="connsiteX3845" fmla="*/ 2581082 w 11534150"/>
              <a:gd name="connsiteY3845" fmla="*/ 3001383 h 6510067"/>
              <a:gd name="connsiteX3846" fmla="*/ 2541894 w 11534150"/>
              <a:gd name="connsiteY3846" fmla="*/ 3066343 h 6510067"/>
              <a:gd name="connsiteX3847" fmla="*/ 2530901 w 11534150"/>
              <a:gd name="connsiteY3847" fmla="*/ 3068781 h 6510067"/>
              <a:gd name="connsiteX3848" fmla="*/ 2532984 w 11534150"/>
              <a:gd name="connsiteY3848" fmla="*/ 3076720 h 6510067"/>
              <a:gd name="connsiteX3849" fmla="*/ 2542936 w 11534150"/>
              <a:gd name="connsiteY3849" fmla="*/ 3078634 h 6510067"/>
              <a:gd name="connsiteX3850" fmla="*/ 2560075 w 11534150"/>
              <a:gd name="connsiteY3850" fmla="*/ 3096649 h 6510067"/>
              <a:gd name="connsiteX3851" fmla="*/ 2560259 w 11534150"/>
              <a:gd name="connsiteY3851" fmla="*/ 3097816 h 6510067"/>
              <a:gd name="connsiteX3852" fmla="*/ 2595785 w 11534150"/>
              <a:gd name="connsiteY3852" fmla="*/ 3224162 h 6510067"/>
              <a:gd name="connsiteX3853" fmla="*/ 2587375 w 11534150"/>
              <a:gd name="connsiteY3853" fmla="*/ 3238043 h 6510067"/>
              <a:gd name="connsiteX3854" fmla="*/ 2572814 w 11534150"/>
              <a:gd name="connsiteY3854" fmla="*/ 3230031 h 6510067"/>
              <a:gd name="connsiteX3855" fmla="*/ 2561438 w 11534150"/>
              <a:gd name="connsiteY3855" fmla="*/ 3189565 h 6510067"/>
              <a:gd name="connsiteX3856" fmla="*/ 2561438 w 11534150"/>
              <a:gd name="connsiteY3856" fmla="*/ 3202547 h 6510067"/>
              <a:gd name="connsiteX3857" fmla="*/ 2559056 w 11534150"/>
              <a:gd name="connsiteY3857" fmla="*/ 3213783 h 6510067"/>
              <a:gd name="connsiteX3858" fmla="*/ 2558316 w 11534150"/>
              <a:gd name="connsiteY3858" fmla="*/ 3214831 h 6510067"/>
              <a:gd name="connsiteX3859" fmla="*/ 2547656 w 11534150"/>
              <a:gd name="connsiteY3859" fmla="*/ 3337753 h 6510067"/>
              <a:gd name="connsiteX3860" fmla="*/ 2523738 w 11534150"/>
              <a:gd name="connsiteY3860" fmla="*/ 3337753 h 6510067"/>
              <a:gd name="connsiteX3861" fmla="*/ 2516921 w 11534150"/>
              <a:gd name="connsiteY3861" fmla="*/ 3259126 h 6510067"/>
              <a:gd name="connsiteX3862" fmla="*/ 2510099 w 11534150"/>
              <a:gd name="connsiteY3862" fmla="*/ 3337753 h 6510067"/>
              <a:gd name="connsiteX3863" fmla="*/ 2486181 w 11534150"/>
              <a:gd name="connsiteY3863" fmla="*/ 3337753 h 6510067"/>
              <a:gd name="connsiteX3864" fmla="*/ 2475522 w 11534150"/>
              <a:gd name="connsiteY3864" fmla="*/ 3214831 h 6510067"/>
              <a:gd name="connsiteX3865" fmla="*/ 2474781 w 11534150"/>
              <a:gd name="connsiteY3865" fmla="*/ 3213783 h 6510067"/>
              <a:gd name="connsiteX3866" fmla="*/ 2472400 w 11534150"/>
              <a:gd name="connsiteY3866" fmla="*/ 3202547 h 6510067"/>
              <a:gd name="connsiteX3867" fmla="*/ 2472400 w 11534150"/>
              <a:gd name="connsiteY3867" fmla="*/ 3188969 h 6510067"/>
              <a:gd name="connsiteX3868" fmla="*/ 2460998 w 11534150"/>
              <a:gd name="connsiteY3868" fmla="*/ 3229523 h 6510067"/>
              <a:gd name="connsiteX3869" fmla="*/ 2455459 w 11534150"/>
              <a:gd name="connsiteY3869" fmla="*/ 3236404 h 6510067"/>
              <a:gd name="connsiteX3870" fmla="*/ 2446436 w 11534150"/>
              <a:gd name="connsiteY3870" fmla="*/ 3237535 h 6510067"/>
              <a:gd name="connsiteX3871" fmla="*/ 2438027 w 11534150"/>
              <a:gd name="connsiteY3871" fmla="*/ 3223656 h 6510067"/>
              <a:gd name="connsiteX3872" fmla="*/ 2473936 w 11534150"/>
              <a:gd name="connsiteY3872" fmla="*/ 3095947 h 6510067"/>
              <a:gd name="connsiteX3873" fmla="*/ 2476036 w 11534150"/>
              <a:gd name="connsiteY3873" fmla="*/ 3091919 h 6510067"/>
              <a:gd name="connsiteX3874" fmla="*/ 2476233 w 11534150"/>
              <a:gd name="connsiteY3874" fmla="*/ 3091754 h 6510067"/>
              <a:gd name="connsiteX3875" fmla="*/ 2477575 w 11534150"/>
              <a:gd name="connsiteY3875" fmla="*/ 3089094 h 6510067"/>
              <a:gd name="connsiteX3876" fmla="*/ 2490904 w 11534150"/>
              <a:gd name="connsiteY3876" fmla="*/ 3078634 h 6510067"/>
              <a:gd name="connsiteX3877" fmla="*/ 2500855 w 11534150"/>
              <a:gd name="connsiteY3877" fmla="*/ 3076720 h 6510067"/>
              <a:gd name="connsiteX3878" fmla="*/ 2502938 w 11534150"/>
              <a:gd name="connsiteY3878" fmla="*/ 3068781 h 6510067"/>
              <a:gd name="connsiteX3879" fmla="*/ 2491944 w 11534150"/>
              <a:gd name="connsiteY3879" fmla="*/ 3066343 h 6510067"/>
              <a:gd name="connsiteX3880" fmla="*/ 2452755 w 11534150"/>
              <a:gd name="connsiteY3880" fmla="*/ 3001383 h 6510067"/>
              <a:gd name="connsiteX3881" fmla="*/ 2516921 w 11534150"/>
              <a:gd name="connsiteY3881" fmla="*/ 2930880 h 6510067"/>
              <a:gd name="connsiteX3882" fmla="*/ 9167860 w 11534150"/>
              <a:gd name="connsiteY3882" fmla="*/ 2915014 h 6510067"/>
              <a:gd name="connsiteX3883" fmla="*/ 9232024 w 11534150"/>
              <a:gd name="connsiteY3883" fmla="*/ 2985512 h 6510067"/>
              <a:gd name="connsiteX3884" fmla="*/ 9192835 w 11534150"/>
              <a:gd name="connsiteY3884" fmla="*/ 3050475 h 6510067"/>
              <a:gd name="connsiteX3885" fmla="*/ 9181842 w 11534150"/>
              <a:gd name="connsiteY3885" fmla="*/ 3052913 h 6510067"/>
              <a:gd name="connsiteX3886" fmla="*/ 9183924 w 11534150"/>
              <a:gd name="connsiteY3886" fmla="*/ 3060852 h 6510067"/>
              <a:gd name="connsiteX3887" fmla="*/ 9193877 w 11534150"/>
              <a:gd name="connsiteY3887" fmla="*/ 3062766 h 6510067"/>
              <a:gd name="connsiteX3888" fmla="*/ 9211017 w 11534150"/>
              <a:gd name="connsiteY3888" fmla="*/ 3080782 h 6510067"/>
              <a:gd name="connsiteX3889" fmla="*/ 9211201 w 11534150"/>
              <a:gd name="connsiteY3889" fmla="*/ 3081947 h 6510067"/>
              <a:gd name="connsiteX3890" fmla="*/ 9246726 w 11534150"/>
              <a:gd name="connsiteY3890" fmla="*/ 3208295 h 6510067"/>
              <a:gd name="connsiteX3891" fmla="*/ 9238318 w 11534150"/>
              <a:gd name="connsiteY3891" fmla="*/ 3222176 h 6510067"/>
              <a:gd name="connsiteX3892" fmla="*/ 9223755 w 11534150"/>
              <a:gd name="connsiteY3892" fmla="*/ 3214161 h 6510067"/>
              <a:gd name="connsiteX3893" fmla="*/ 9212378 w 11534150"/>
              <a:gd name="connsiteY3893" fmla="*/ 3173699 h 6510067"/>
              <a:gd name="connsiteX3894" fmla="*/ 9212378 w 11534150"/>
              <a:gd name="connsiteY3894" fmla="*/ 3186677 h 6510067"/>
              <a:gd name="connsiteX3895" fmla="*/ 9209998 w 11534150"/>
              <a:gd name="connsiteY3895" fmla="*/ 3197915 h 6510067"/>
              <a:gd name="connsiteX3896" fmla="*/ 9209257 w 11534150"/>
              <a:gd name="connsiteY3896" fmla="*/ 3198962 h 6510067"/>
              <a:gd name="connsiteX3897" fmla="*/ 9198597 w 11534150"/>
              <a:gd name="connsiteY3897" fmla="*/ 3321885 h 6510067"/>
              <a:gd name="connsiteX3898" fmla="*/ 9174679 w 11534150"/>
              <a:gd name="connsiteY3898" fmla="*/ 3321885 h 6510067"/>
              <a:gd name="connsiteX3899" fmla="*/ 9167860 w 11534150"/>
              <a:gd name="connsiteY3899" fmla="*/ 3243259 h 6510067"/>
              <a:gd name="connsiteX3900" fmla="*/ 9161041 w 11534150"/>
              <a:gd name="connsiteY3900" fmla="*/ 3321885 h 6510067"/>
              <a:gd name="connsiteX3901" fmla="*/ 9137123 w 11534150"/>
              <a:gd name="connsiteY3901" fmla="*/ 3321885 h 6510067"/>
              <a:gd name="connsiteX3902" fmla="*/ 9126463 w 11534150"/>
              <a:gd name="connsiteY3902" fmla="*/ 3198962 h 6510067"/>
              <a:gd name="connsiteX3903" fmla="*/ 9125722 w 11534150"/>
              <a:gd name="connsiteY3903" fmla="*/ 3197915 h 6510067"/>
              <a:gd name="connsiteX3904" fmla="*/ 9123341 w 11534150"/>
              <a:gd name="connsiteY3904" fmla="*/ 3186677 h 6510067"/>
              <a:gd name="connsiteX3905" fmla="*/ 9123341 w 11534150"/>
              <a:gd name="connsiteY3905" fmla="*/ 3173100 h 6510067"/>
              <a:gd name="connsiteX3906" fmla="*/ 9111939 w 11534150"/>
              <a:gd name="connsiteY3906" fmla="*/ 3213655 h 6510067"/>
              <a:gd name="connsiteX3907" fmla="*/ 9097376 w 11534150"/>
              <a:gd name="connsiteY3907" fmla="*/ 3221667 h 6510067"/>
              <a:gd name="connsiteX3908" fmla="*/ 9088968 w 11534150"/>
              <a:gd name="connsiteY3908" fmla="*/ 3207788 h 6510067"/>
              <a:gd name="connsiteX3909" fmla="*/ 9124876 w 11534150"/>
              <a:gd name="connsiteY3909" fmla="*/ 3080079 h 6510067"/>
              <a:gd name="connsiteX3910" fmla="*/ 9126976 w 11534150"/>
              <a:gd name="connsiteY3910" fmla="*/ 3076049 h 6510067"/>
              <a:gd name="connsiteX3911" fmla="*/ 9127173 w 11534150"/>
              <a:gd name="connsiteY3911" fmla="*/ 3075885 h 6510067"/>
              <a:gd name="connsiteX3912" fmla="*/ 9128515 w 11534150"/>
              <a:gd name="connsiteY3912" fmla="*/ 3073225 h 6510067"/>
              <a:gd name="connsiteX3913" fmla="*/ 9141843 w 11534150"/>
              <a:gd name="connsiteY3913" fmla="*/ 3062766 h 6510067"/>
              <a:gd name="connsiteX3914" fmla="*/ 9151795 w 11534150"/>
              <a:gd name="connsiteY3914" fmla="*/ 3060852 h 6510067"/>
              <a:gd name="connsiteX3915" fmla="*/ 9153878 w 11534150"/>
              <a:gd name="connsiteY3915" fmla="*/ 3052913 h 6510067"/>
              <a:gd name="connsiteX3916" fmla="*/ 9142884 w 11534150"/>
              <a:gd name="connsiteY3916" fmla="*/ 3050475 h 6510067"/>
              <a:gd name="connsiteX3917" fmla="*/ 9103696 w 11534150"/>
              <a:gd name="connsiteY3917" fmla="*/ 2985512 h 6510067"/>
              <a:gd name="connsiteX3918" fmla="*/ 9167860 w 11534150"/>
              <a:gd name="connsiteY3918" fmla="*/ 2915014 h 6510067"/>
              <a:gd name="connsiteX3919" fmla="*/ 7953188 w 11534150"/>
              <a:gd name="connsiteY3919" fmla="*/ 2889133 h 6510067"/>
              <a:gd name="connsiteX3920" fmla="*/ 8017352 w 11534150"/>
              <a:gd name="connsiteY3920" fmla="*/ 2959635 h 6510067"/>
              <a:gd name="connsiteX3921" fmla="*/ 7978164 w 11534150"/>
              <a:gd name="connsiteY3921" fmla="*/ 3024593 h 6510067"/>
              <a:gd name="connsiteX3922" fmla="*/ 7967170 w 11534150"/>
              <a:gd name="connsiteY3922" fmla="*/ 3027032 h 6510067"/>
              <a:gd name="connsiteX3923" fmla="*/ 7969253 w 11534150"/>
              <a:gd name="connsiteY3923" fmla="*/ 3034971 h 6510067"/>
              <a:gd name="connsiteX3924" fmla="*/ 7979205 w 11534150"/>
              <a:gd name="connsiteY3924" fmla="*/ 3036886 h 6510067"/>
              <a:gd name="connsiteX3925" fmla="*/ 7996345 w 11534150"/>
              <a:gd name="connsiteY3925" fmla="*/ 3054901 h 6510067"/>
              <a:gd name="connsiteX3926" fmla="*/ 7996530 w 11534150"/>
              <a:gd name="connsiteY3926" fmla="*/ 3056067 h 6510067"/>
              <a:gd name="connsiteX3927" fmla="*/ 8032054 w 11534150"/>
              <a:gd name="connsiteY3927" fmla="*/ 3182413 h 6510067"/>
              <a:gd name="connsiteX3928" fmla="*/ 8023646 w 11534150"/>
              <a:gd name="connsiteY3928" fmla="*/ 3196292 h 6510067"/>
              <a:gd name="connsiteX3929" fmla="*/ 8023646 w 11534150"/>
              <a:gd name="connsiteY3929" fmla="*/ 3196294 h 6510067"/>
              <a:gd name="connsiteX3930" fmla="*/ 8009083 w 11534150"/>
              <a:gd name="connsiteY3930" fmla="*/ 3188278 h 6510067"/>
              <a:gd name="connsiteX3931" fmla="*/ 7997707 w 11534150"/>
              <a:gd name="connsiteY3931" fmla="*/ 3147815 h 6510067"/>
              <a:gd name="connsiteX3932" fmla="*/ 7997707 w 11534150"/>
              <a:gd name="connsiteY3932" fmla="*/ 3160795 h 6510067"/>
              <a:gd name="connsiteX3933" fmla="*/ 7995326 w 11534150"/>
              <a:gd name="connsiteY3933" fmla="*/ 3172034 h 6510067"/>
              <a:gd name="connsiteX3934" fmla="*/ 7994585 w 11534150"/>
              <a:gd name="connsiteY3934" fmla="*/ 3173079 h 6510067"/>
              <a:gd name="connsiteX3935" fmla="*/ 7983925 w 11534150"/>
              <a:gd name="connsiteY3935" fmla="*/ 3296004 h 6510067"/>
              <a:gd name="connsiteX3936" fmla="*/ 7960007 w 11534150"/>
              <a:gd name="connsiteY3936" fmla="*/ 3296004 h 6510067"/>
              <a:gd name="connsiteX3937" fmla="*/ 7953188 w 11534150"/>
              <a:gd name="connsiteY3937" fmla="*/ 3217376 h 6510067"/>
              <a:gd name="connsiteX3938" fmla="*/ 7946369 w 11534150"/>
              <a:gd name="connsiteY3938" fmla="*/ 3296004 h 6510067"/>
              <a:gd name="connsiteX3939" fmla="*/ 7922451 w 11534150"/>
              <a:gd name="connsiteY3939" fmla="*/ 3296004 h 6510067"/>
              <a:gd name="connsiteX3940" fmla="*/ 7911791 w 11534150"/>
              <a:gd name="connsiteY3940" fmla="*/ 3173079 h 6510067"/>
              <a:gd name="connsiteX3941" fmla="*/ 7911050 w 11534150"/>
              <a:gd name="connsiteY3941" fmla="*/ 3172034 h 6510067"/>
              <a:gd name="connsiteX3942" fmla="*/ 7908669 w 11534150"/>
              <a:gd name="connsiteY3942" fmla="*/ 3160795 h 6510067"/>
              <a:gd name="connsiteX3943" fmla="*/ 7908669 w 11534150"/>
              <a:gd name="connsiteY3943" fmla="*/ 3147218 h 6510067"/>
              <a:gd name="connsiteX3944" fmla="*/ 7897267 w 11534150"/>
              <a:gd name="connsiteY3944" fmla="*/ 3187773 h 6510067"/>
              <a:gd name="connsiteX3945" fmla="*/ 7891727 w 11534150"/>
              <a:gd name="connsiteY3945" fmla="*/ 3194654 h 6510067"/>
              <a:gd name="connsiteX3946" fmla="*/ 7882704 w 11534150"/>
              <a:gd name="connsiteY3946" fmla="*/ 3195786 h 6510067"/>
              <a:gd name="connsiteX3947" fmla="*/ 7874296 w 11534150"/>
              <a:gd name="connsiteY3947" fmla="*/ 3181907 h 6510067"/>
              <a:gd name="connsiteX3948" fmla="*/ 7910204 w 11534150"/>
              <a:gd name="connsiteY3948" fmla="*/ 3054200 h 6510067"/>
              <a:gd name="connsiteX3949" fmla="*/ 7912304 w 11534150"/>
              <a:gd name="connsiteY3949" fmla="*/ 3050169 h 6510067"/>
              <a:gd name="connsiteX3950" fmla="*/ 7912501 w 11534150"/>
              <a:gd name="connsiteY3950" fmla="*/ 3050005 h 6510067"/>
              <a:gd name="connsiteX3951" fmla="*/ 7913843 w 11534150"/>
              <a:gd name="connsiteY3951" fmla="*/ 3047345 h 6510067"/>
              <a:gd name="connsiteX3952" fmla="*/ 7927171 w 11534150"/>
              <a:gd name="connsiteY3952" fmla="*/ 3036886 h 6510067"/>
              <a:gd name="connsiteX3953" fmla="*/ 7937124 w 11534150"/>
              <a:gd name="connsiteY3953" fmla="*/ 3034971 h 6510067"/>
              <a:gd name="connsiteX3954" fmla="*/ 7939206 w 11534150"/>
              <a:gd name="connsiteY3954" fmla="*/ 3027032 h 6510067"/>
              <a:gd name="connsiteX3955" fmla="*/ 7928212 w 11534150"/>
              <a:gd name="connsiteY3955" fmla="*/ 3024593 h 6510067"/>
              <a:gd name="connsiteX3956" fmla="*/ 7889024 w 11534150"/>
              <a:gd name="connsiteY3956" fmla="*/ 2959635 h 6510067"/>
              <a:gd name="connsiteX3957" fmla="*/ 7953188 w 11534150"/>
              <a:gd name="connsiteY3957" fmla="*/ 2889133 h 6510067"/>
              <a:gd name="connsiteX3958" fmla="*/ 6892139 w 11534150"/>
              <a:gd name="connsiteY3958" fmla="*/ 2889133 h 6510067"/>
              <a:gd name="connsiteX3959" fmla="*/ 6956303 w 11534150"/>
              <a:gd name="connsiteY3959" fmla="*/ 2959635 h 6510067"/>
              <a:gd name="connsiteX3960" fmla="*/ 6917115 w 11534150"/>
              <a:gd name="connsiteY3960" fmla="*/ 3024593 h 6510067"/>
              <a:gd name="connsiteX3961" fmla="*/ 6906121 w 11534150"/>
              <a:gd name="connsiteY3961" fmla="*/ 3027032 h 6510067"/>
              <a:gd name="connsiteX3962" fmla="*/ 6908204 w 11534150"/>
              <a:gd name="connsiteY3962" fmla="*/ 3034971 h 6510067"/>
              <a:gd name="connsiteX3963" fmla="*/ 6918156 w 11534150"/>
              <a:gd name="connsiteY3963" fmla="*/ 3036886 h 6510067"/>
              <a:gd name="connsiteX3964" fmla="*/ 6935296 w 11534150"/>
              <a:gd name="connsiteY3964" fmla="*/ 3054901 h 6510067"/>
              <a:gd name="connsiteX3965" fmla="*/ 6935481 w 11534150"/>
              <a:gd name="connsiteY3965" fmla="*/ 3056067 h 6510067"/>
              <a:gd name="connsiteX3966" fmla="*/ 6971005 w 11534150"/>
              <a:gd name="connsiteY3966" fmla="*/ 3182413 h 6510067"/>
              <a:gd name="connsiteX3967" fmla="*/ 6962597 w 11534150"/>
              <a:gd name="connsiteY3967" fmla="*/ 3196292 h 6510067"/>
              <a:gd name="connsiteX3968" fmla="*/ 6962597 w 11534150"/>
              <a:gd name="connsiteY3968" fmla="*/ 3196294 h 6510067"/>
              <a:gd name="connsiteX3969" fmla="*/ 6948034 w 11534150"/>
              <a:gd name="connsiteY3969" fmla="*/ 3188278 h 6510067"/>
              <a:gd name="connsiteX3970" fmla="*/ 6936658 w 11534150"/>
              <a:gd name="connsiteY3970" fmla="*/ 3147815 h 6510067"/>
              <a:gd name="connsiteX3971" fmla="*/ 6936658 w 11534150"/>
              <a:gd name="connsiteY3971" fmla="*/ 3160795 h 6510067"/>
              <a:gd name="connsiteX3972" fmla="*/ 6934277 w 11534150"/>
              <a:gd name="connsiteY3972" fmla="*/ 3172034 h 6510067"/>
              <a:gd name="connsiteX3973" fmla="*/ 6933536 w 11534150"/>
              <a:gd name="connsiteY3973" fmla="*/ 3173079 h 6510067"/>
              <a:gd name="connsiteX3974" fmla="*/ 6922876 w 11534150"/>
              <a:gd name="connsiteY3974" fmla="*/ 3296004 h 6510067"/>
              <a:gd name="connsiteX3975" fmla="*/ 6898958 w 11534150"/>
              <a:gd name="connsiteY3975" fmla="*/ 3296004 h 6510067"/>
              <a:gd name="connsiteX3976" fmla="*/ 6892139 w 11534150"/>
              <a:gd name="connsiteY3976" fmla="*/ 3217376 h 6510067"/>
              <a:gd name="connsiteX3977" fmla="*/ 6885320 w 11534150"/>
              <a:gd name="connsiteY3977" fmla="*/ 3296004 h 6510067"/>
              <a:gd name="connsiteX3978" fmla="*/ 6861402 w 11534150"/>
              <a:gd name="connsiteY3978" fmla="*/ 3296004 h 6510067"/>
              <a:gd name="connsiteX3979" fmla="*/ 6850742 w 11534150"/>
              <a:gd name="connsiteY3979" fmla="*/ 3173079 h 6510067"/>
              <a:gd name="connsiteX3980" fmla="*/ 6850001 w 11534150"/>
              <a:gd name="connsiteY3980" fmla="*/ 3172034 h 6510067"/>
              <a:gd name="connsiteX3981" fmla="*/ 6847620 w 11534150"/>
              <a:gd name="connsiteY3981" fmla="*/ 3160795 h 6510067"/>
              <a:gd name="connsiteX3982" fmla="*/ 6847620 w 11534150"/>
              <a:gd name="connsiteY3982" fmla="*/ 3147218 h 6510067"/>
              <a:gd name="connsiteX3983" fmla="*/ 6836218 w 11534150"/>
              <a:gd name="connsiteY3983" fmla="*/ 3187773 h 6510067"/>
              <a:gd name="connsiteX3984" fmla="*/ 6821655 w 11534150"/>
              <a:gd name="connsiteY3984" fmla="*/ 3195786 h 6510067"/>
              <a:gd name="connsiteX3985" fmla="*/ 6814435 w 11534150"/>
              <a:gd name="connsiteY3985" fmla="*/ 3190505 h 6510067"/>
              <a:gd name="connsiteX3986" fmla="*/ 6813247 w 11534150"/>
              <a:gd name="connsiteY3986" fmla="*/ 3181907 h 6510067"/>
              <a:gd name="connsiteX3987" fmla="*/ 6849155 w 11534150"/>
              <a:gd name="connsiteY3987" fmla="*/ 3054200 h 6510067"/>
              <a:gd name="connsiteX3988" fmla="*/ 6851255 w 11534150"/>
              <a:gd name="connsiteY3988" fmla="*/ 3050169 h 6510067"/>
              <a:gd name="connsiteX3989" fmla="*/ 6851452 w 11534150"/>
              <a:gd name="connsiteY3989" fmla="*/ 3050005 h 6510067"/>
              <a:gd name="connsiteX3990" fmla="*/ 6852794 w 11534150"/>
              <a:gd name="connsiteY3990" fmla="*/ 3047345 h 6510067"/>
              <a:gd name="connsiteX3991" fmla="*/ 6866122 w 11534150"/>
              <a:gd name="connsiteY3991" fmla="*/ 3036886 h 6510067"/>
              <a:gd name="connsiteX3992" fmla="*/ 6876075 w 11534150"/>
              <a:gd name="connsiteY3992" fmla="*/ 3034971 h 6510067"/>
              <a:gd name="connsiteX3993" fmla="*/ 6878157 w 11534150"/>
              <a:gd name="connsiteY3993" fmla="*/ 3027032 h 6510067"/>
              <a:gd name="connsiteX3994" fmla="*/ 6867163 w 11534150"/>
              <a:gd name="connsiteY3994" fmla="*/ 3024593 h 6510067"/>
              <a:gd name="connsiteX3995" fmla="*/ 6827975 w 11534150"/>
              <a:gd name="connsiteY3995" fmla="*/ 2959635 h 6510067"/>
              <a:gd name="connsiteX3996" fmla="*/ 6892139 w 11534150"/>
              <a:gd name="connsiteY3996" fmla="*/ 2889133 h 6510067"/>
              <a:gd name="connsiteX3997" fmla="*/ 4530950 w 11534150"/>
              <a:gd name="connsiteY3997" fmla="*/ 2889133 h 6510067"/>
              <a:gd name="connsiteX3998" fmla="*/ 4595115 w 11534150"/>
              <a:gd name="connsiteY3998" fmla="*/ 2959635 h 6510067"/>
              <a:gd name="connsiteX3999" fmla="*/ 4555927 w 11534150"/>
              <a:gd name="connsiteY3999" fmla="*/ 3024593 h 6510067"/>
              <a:gd name="connsiteX4000" fmla="*/ 4544934 w 11534150"/>
              <a:gd name="connsiteY4000" fmla="*/ 3027032 h 6510067"/>
              <a:gd name="connsiteX4001" fmla="*/ 4547016 w 11534150"/>
              <a:gd name="connsiteY4001" fmla="*/ 3034971 h 6510067"/>
              <a:gd name="connsiteX4002" fmla="*/ 4556968 w 11534150"/>
              <a:gd name="connsiteY4002" fmla="*/ 3036886 h 6510067"/>
              <a:gd name="connsiteX4003" fmla="*/ 4574108 w 11534150"/>
              <a:gd name="connsiteY4003" fmla="*/ 3054901 h 6510067"/>
              <a:gd name="connsiteX4004" fmla="*/ 4574292 w 11534150"/>
              <a:gd name="connsiteY4004" fmla="*/ 3056067 h 6510067"/>
              <a:gd name="connsiteX4005" fmla="*/ 4609817 w 11534150"/>
              <a:gd name="connsiteY4005" fmla="*/ 3182413 h 6510067"/>
              <a:gd name="connsiteX4006" fmla="*/ 4601410 w 11534150"/>
              <a:gd name="connsiteY4006" fmla="*/ 3196292 h 6510067"/>
              <a:gd name="connsiteX4007" fmla="*/ 4601410 w 11534150"/>
              <a:gd name="connsiteY4007" fmla="*/ 3196294 h 6510067"/>
              <a:gd name="connsiteX4008" fmla="*/ 4586846 w 11534150"/>
              <a:gd name="connsiteY4008" fmla="*/ 3188278 h 6510067"/>
              <a:gd name="connsiteX4009" fmla="*/ 4575469 w 11534150"/>
              <a:gd name="connsiteY4009" fmla="*/ 3147815 h 6510067"/>
              <a:gd name="connsiteX4010" fmla="*/ 4575469 w 11534150"/>
              <a:gd name="connsiteY4010" fmla="*/ 3160795 h 6510067"/>
              <a:gd name="connsiteX4011" fmla="*/ 4573089 w 11534150"/>
              <a:gd name="connsiteY4011" fmla="*/ 3172034 h 6510067"/>
              <a:gd name="connsiteX4012" fmla="*/ 4572347 w 11534150"/>
              <a:gd name="connsiteY4012" fmla="*/ 3173079 h 6510067"/>
              <a:gd name="connsiteX4013" fmla="*/ 4561689 w 11534150"/>
              <a:gd name="connsiteY4013" fmla="*/ 3296004 h 6510067"/>
              <a:gd name="connsiteX4014" fmla="*/ 4537769 w 11534150"/>
              <a:gd name="connsiteY4014" fmla="*/ 3296004 h 6510067"/>
              <a:gd name="connsiteX4015" fmla="*/ 4530950 w 11534150"/>
              <a:gd name="connsiteY4015" fmla="*/ 3217376 h 6510067"/>
              <a:gd name="connsiteX4016" fmla="*/ 4524133 w 11534150"/>
              <a:gd name="connsiteY4016" fmla="*/ 3296004 h 6510067"/>
              <a:gd name="connsiteX4017" fmla="*/ 4500214 w 11534150"/>
              <a:gd name="connsiteY4017" fmla="*/ 3296004 h 6510067"/>
              <a:gd name="connsiteX4018" fmla="*/ 4489553 w 11534150"/>
              <a:gd name="connsiteY4018" fmla="*/ 3173079 h 6510067"/>
              <a:gd name="connsiteX4019" fmla="*/ 4488812 w 11534150"/>
              <a:gd name="connsiteY4019" fmla="*/ 3172034 h 6510067"/>
              <a:gd name="connsiteX4020" fmla="*/ 4486432 w 11534150"/>
              <a:gd name="connsiteY4020" fmla="*/ 3160795 h 6510067"/>
              <a:gd name="connsiteX4021" fmla="*/ 4486432 w 11534150"/>
              <a:gd name="connsiteY4021" fmla="*/ 3147218 h 6510067"/>
              <a:gd name="connsiteX4022" fmla="*/ 4475029 w 11534150"/>
              <a:gd name="connsiteY4022" fmla="*/ 3187773 h 6510067"/>
              <a:gd name="connsiteX4023" fmla="*/ 4460467 w 11534150"/>
              <a:gd name="connsiteY4023" fmla="*/ 3195786 h 6510067"/>
              <a:gd name="connsiteX4024" fmla="*/ 4453247 w 11534150"/>
              <a:gd name="connsiteY4024" fmla="*/ 3190505 h 6510067"/>
              <a:gd name="connsiteX4025" fmla="*/ 4452060 w 11534150"/>
              <a:gd name="connsiteY4025" fmla="*/ 3181907 h 6510067"/>
              <a:gd name="connsiteX4026" fmla="*/ 4487966 w 11534150"/>
              <a:gd name="connsiteY4026" fmla="*/ 3054200 h 6510067"/>
              <a:gd name="connsiteX4027" fmla="*/ 4490067 w 11534150"/>
              <a:gd name="connsiteY4027" fmla="*/ 3050169 h 6510067"/>
              <a:gd name="connsiteX4028" fmla="*/ 4490263 w 11534150"/>
              <a:gd name="connsiteY4028" fmla="*/ 3050005 h 6510067"/>
              <a:gd name="connsiteX4029" fmla="*/ 4491605 w 11534150"/>
              <a:gd name="connsiteY4029" fmla="*/ 3047345 h 6510067"/>
              <a:gd name="connsiteX4030" fmla="*/ 4504933 w 11534150"/>
              <a:gd name="connsiteY4030" fmla="*/ 3036886 h 6510067"/>
              <a:gd name="connsiteX4031" fmla="*/ 4514887 w 11534150"/>
              <a:gd name="connsiteY4031" fmla="*/ 3034971 h 6510067"/>
              <a:gd name="connsiteX4032" fmla="*/ 4516970 w 11534150"/>
              <a:gd name="connsiteY4032" fmla="*/ 3027032 h 6510067"/>
              <a:gd name="connsiteX4033" fmla="*/ 4505975 w 11534150"/>
              <a:gd name="connsiteY4033" fmla="*/ 3024593 h 6510067"/>
              <a:gd name="connsiteX4034" fmla="*/ 4466787 w 11534150"/>
              <a:gd name="connsiteY4034" fmla="*/ 2959635 h 6510067"/>
              <a:gd name="connsiteX4035" fmla="*/ 4530950 w 11534150"/>
              <a:gd name="connsiteY4035" fmla="*/ 2889133 h 6510067"/>
              <a:gd name="connsiteX4036" fmla="*/ 5156156 w 11534150"/>
              <a:gd name="connsiteY4036" fmla="*/ 2866841 h 6510067"/>
              <a:gd name="connsiteX4037" fmla="*/ 5220319 w 11534150"/>
              <a:gd name="connsiteY4037" fmla="*/ 2937344 h 6510067"/>
              <a:gd name="connsiteX4038" fmla="*/ 5181131 w 11534150"/>
              <a:gd name="connsiteY4038" fmla="*/ 3002306 h 6510067"/>
              <a:gd name="connsiteX4039" fmla="*/ 5170138 w 11534150"/>
              <a:gd name="connsiteY4039" fmla="*/ 3004745 h 6510067"/>
              <a:gd name="connsiteX4040" fmla="*/ 5172221 w 11534150"/>
              <a:gd name="connsiteY4040" fmla="*/ 3012683 h 6510067"/>
              <a:gd name="connsiteX4041" fmla="*/ 5182172 w 11534150"/>
              <a:gd name="connsiteY4041" fmla="*/ 3014597 h 6510067"/>
              <a:gd name="connsiteX4042" fmla="*/ 5199312 w 11534150"/>
              <a:gd name="connsiteY4042" fmla="*/ 3032614 h 6510067"/>
              <a:gd name="connsiteX4043" fmla="*/ 5199497 w 11534150"/>
              <a:gd name="connsiteY4043" fmla="*/ 3033778 h 6510067"/>
              <a:gd name="connsiteX4044" fmla="*/ 5235022 w 11534150"/>
              <a:gd name="connsiteY4044" fmla="*/ 3160125 h 6510067"/>
              <a:gd name="connsiteX4045" fmla="*/ 5226614 w 11534150"/>
              <a:gd name="connsiteY4045" fmla="*/ 3174004 h 6510067"/>
              <a:gd name="connsiteX4046" fmla="*/ 5212051 w 11534150"/>
              <a:gd name="connsiteY4046" fmla="*/ 3165991 h 6510067"/>
              <a:gd name="connsiteX4047" fmla="*/ 5200674 w 11534150"/>
              <a:gd name="connsiteY4047" fmla="*/ 3125528 h 6510067"/>
              <a:gd name="connsiteX4048" fmla="*/ 5200674 w 11534150"/>
              <a:gd name="connsiteY4048" fmla="*/ 3138508 h 6510067"/>
              <a:gd name="connsiteX4049" fmla="*/ 5198294 w 11534150"/>
              <a:gd name="connsiteY4049" fmla="*/ 3149744 h 6510067"/>
              <a:gd name="connsiteX4050" fmla="*/ 5197552 w 11534150"/>
              <a:gd name="connsiteY4050" fmla="*/ 3150792 h 6510067"/>
              <a:gd name="connsiteX4051" fmla="*/ 5186893 w 11534150"/>
              <a:gd name="connsiteY4051" fmla="*/ 3273718 h 6510067"/>
              <a:gd name="connsiteX4052" fmla="*/ 5162974 w 11534150"/>
              <a:gd name="connsiteY4052" fmla="*/ 3273718 h 6510067"/>
              <a:gd name="connsiteX4053" fmla="*/ 5156156 w 11534150"/>
              <a:gd name="connsiteY4053" fmla="*/ 3195089 h 6510067"/>
              <a:gd name="connsiteX4054" fmla="*/ 5149337 w 11534150"/>
              <a:gd name="connsiteY4054" fmla="*/ 3273718 h 6510067"/>
              <a:gd name="connsiteX4055" fmla="*/ 5125420 w 11534150"/>
              <a:gd name="connsiteY4055" fmla="*/ 3273718 h 6510067"/>
              <a:gd name="connsiteX4056" fmla="*/ 5114759 w 11534150"/>
              <a:gd name="connsiteY4056" fmla="*/ 3150792 h 6510067"/>
              <a:gd name="connsiteX4057" fmla="*/ 5114019 w 11534150"/>
              <a:gd name="connsiteY4057" fmla="*/ 3149744 h 6510067"/>
              <a:gd name="connsiteX4058" fmla="*/ 5111638 w 11534150"/>
              <a:gd name="connsiteY4058" fmla="*/ 3138508 h 6510067"/>
              <a:gd name="connsiteX4059" fmla="*/ 5111638 w 11534150"/>
              <a:gd name="connsiteY4059" fmla="*/ 3124931 h 6510067"/>
              <a:gd name="connsiteX4060" fmla="*/ 5100235 w 11534150"/>
              <a:gd name="connsiteY4060" fmla="*/ 3165484 h 6510067"/>
              <a:gd name="connsiteX4061" fmla="*/ 5094695 w 11534150"/>
              <a:gd name="connsiteY4061" fmla="*/ 3172366 h 6510067"/>
              <a:gd name="connsiteX4062" fmla="*/ 5085672 w 11534150"/>
              <a:gd name="connsiteY4062" fmla="*/ 3173498 h 6510067"/>
              <a:gd name="connsiteX4063" fmla="*/ 5077265 w 11534150"/>
              <a:gd name="connsiteY4063" fmla="*/ 3159619 h 6510067"/>
              <a:gd name="connsiteX4064" fmla="*/ 5113171 w 11534150"/>
              <a:gd name="connsiteY4064" fmla="*/ 3031909 h 6510067"/>
              <a:gd name="connsiteX4065" fmla="*/ 5115273 w 11534150"/>
              <a:gd name="connsiteY4065" fmla="*/ 3027880 h 6510067"/>
              <a:gd name="connsiteX4066" fmla="*/ 5115469 w 11534150"/>
              <a:gd name="connsiteY4066" fmla="*/ 3027718 h 6510067"/>
              <a:gd name="connsiteX4067" fmla="*/ 5116811 w 11534150"/>
              <a:gd name="connsiteY4067" fmla="*/ 3025056 h 6510067"/>
              <a:gd name="connsiteX4068" fmla="*/ 5130139 w 11534150"/>
              <a:gd name="connsiteY4068" fmla="*/ 3014597 h 6510067"/>
              <a:gd name="connsiteX4069" fmla="*/ 5140091 w 11534150"/>
              <a:gd name="connsiteY4069" fmla="*/ 3012683 h 6510067"/>
              <a:gd name="connsiteX4070" fmla="*/ 5142174 w 11534150"/>
              <a:gd name="connsiteY4070" fmla="*/ 3004745 h 6510067"/>
              <a:gd name="connsiteX4071" fmla="*/ 5131180 w 11534150"/>
              <a:gd name="connsiteY4071" fmla="*/ 3002306 h 6510067"/>
              <a:gd name="connsiteX4072" fmla="*/ 5091992 w 11534150"/>
              <a:gd name="connsiteY4072" fmla="*/ 2937344 h 6510067"/>
              <a:gd name="connsiteX4073" fmla="*/ 5156156 w 11534150"/>
              <a:gd name="connsiteY4073" fmla="*/ 2866841 h 6510067"/>
              <a:gd name="connsiteX4074" fmla="*/ 1213101 w 11534150"/>
              <a:gd name="connsiteY4074" fmla="*/ 2815507 h 6510067"/>
              <a:gd name="connsiteX4075" fmla="*/ 1277264 w 11534150"/>
              <a:gd name="connsiteY4075" fmla="*/ 2886008 h 6510067"/>
              <a:gd name="connsiteX4076" fmla="*/ 1238075 w 11534150"/>
              <a:gd name="connsiteY4076" fmla="*/ 2950968 h 6510067"/>
              <a:gd name="connsiteX4077" fmla="*/ 1227082 w 11534150"/>
              <a:gd name="connsiteY4077" fmla="*/ 2953409 h 6510067"/>
              <a:gd name="connsiteX4078" fmla="*/ 1229164 w 11534150"/>
              <a:gd name="connsiteY4078" fmla="*/ 2961346 h 6510067"/>
              <a:gd name="connsiteX4079" fmla="*/ 1239117 w 11534150"/>
              <a:gd name="connsiteY4079" fmla="*/ 2963261 h 6510067"/>
              <a:gd name="connsiteX4080" fmla="*/ 1256256 w 11534150"/>
              <a:gd name="connsiteY4080" fmla="*/ 2981277 h 6510067"/>
              <a:gd name="connsiteX4081" fmla="*/ 1256441 w 11534150"/>
              <a:gd name="connsiteY4081" fmla="*/ 2982439 h 6510067"/>
              <a:gd name="connsiteX4082" fmla="*/ 1291966 w 11534150"/>
              <a:gd name="connsiteY4082" fmla="*/ 3108784 h 6510067"/>
              <a:gd name="connsiteX4083" fmla="*/ 1283558 w 11534150"/>
              <a:gd name="connsiteY4083" fmla="*/ 3122662 h 6510067"/>
              <a:gd name="connsiteX4084" fmla="*/ 1283558 w 11534150"/>
              <a:gd name="connsiteY4084" fmla="*/ 3122665 h 6510067"/>
              <a:gd name="connsiteX4085" fmla="*/ 1268995 w 11534150"/>
              <a:gd name="connsiteY4085" fmla="*/ 3114650 h 6510067"/>
              <a:gd name="connsiteX4086" fmla="*/ 1257619 w 11534150"/>
              <a:gd name="connsiteY4086" fmla="*/ 3074190 h 6510067"/>
              <a:gd name="connsiteX4087" fmla="*/ 1257619 w 11534150"/>
              <a:gd name="connsiteY4087" fmla="*/ 3087168 h 6510067"/>
              <a:gd name="connsiteX4088" fmla="*/ 1255238 w 11534150"/>
              <a:gd name="connsiteY4088" fmla="*/ 3098404 h 6510067"/>
              <a:gd name="connsiteX4089" fmla="*/ 1254497 w 11534150"/>
              <a:gd name="connsiteY4089" fmla="*/ 3099451 h 6510067"/>
              <a:gd name="connsiteX4090" fmla="*/ 1243836 w 11534150"/>
              <a:gd name="connsiteY4090" fmla="*/ 3222380 h 6510067"/>
              <a:gd name="connsiteX4091" fmla="*/ 1219918 w 11534150"/>
              <a:gd name="connsiteY4091" fmla="*/ 3222380 h 6510067"/>
              <a:gd name="connsiteX4092" fmla="*/ 1213101 w 11534150"/>
              <a:gd name="connsiteY4092" fmla="*/ 3143750 h 6510067"/>
              <a:gd name="connsiteX4093" fmla="*/ 1206281 w 11534150"/>
              <a:gd name="connsiteY4093" fmla="*/ 3222380 h 6510067"/>
              <a:gd name="connsiteX4094" fmla="*/ 1182363 w 11534150"/>
              <a:gd name="connsiteY4094" fmla="*/ 3222380 h 6510067"/>
              <a:gd name="connsiteX4095" fmla="*/ 1171703 w 11534150"/>
              <a:gd name="connsiteY4095" fmla="*/ 3099451 h 6510067"/>
              <a:gd name="connsiteX4096" fmla="*/ 1170962 w 11534150"/>
              <a:gd name="connsiteY4096" fmla="*/ 3098404 h 6510067"/>
              <a:gd name="connsiteX4097" fmla="*/ 1168581 w 11534150"/>
              <a:gd name="connsiteY4097" fmla="*/ 3087168 h 6510067"/>
              <a:gd name="connsiteX4098" fmla="*/ 1168581 w 11534150"/>
              <a:gd name="connsiteY4098" fmla="*/ 3073592 h 6510067"/>
              <a:gd name="connsiteX4099" fmla="*/ 1157179 w 11534150"/>
              <a:gd name="connsiteY4099" fmla="*/ 3114146 h 6510067"/>
              <a:gd name="connsiteX4100" fmla="*/ 1142616 w 11534150"/>
              <a:gd name="connsiteY4100" fmla="*/ 3122158 h 6510067"/>
              <a:gd name="connsiteX4101" fmla="*/ 1142616 w 11534150"/>
              <a:gd name="connsiteY4101" fmla="*/ 3122156 h 6510067"/>
              <a:gd name="connsiteX4102" fmla="*/ 1134209 w 11534150"/>
              <a:gd name="connsiteY4102" fmla="*/ 3108277 h 6510067"/>
              <a:gd name="connsiteX4103" fmla="*/ 1170116 w 11534150"/>
              <a:gd name="connsiteY4103" fmla="*/ 2980573 h 6510067"/>
              <a:gd name="connsiteX4104" fmla="*/ 1172216 w 11534150"/>
              <a:gd name="connsiteY4104" fmla="*/ 2976540 h 6510067"/>
              <a:gd name="connsiteX4105" fmla="*/ 1172413 w 11534150"/>
              <a:gd name="connsiteY4105" fmla="*/ 2976378 h 6510067"/>
              <a:gd name="connsiteX4106" fmla="*/ 1173755 w 11534150"/>
              <a:gd name="connsiteY4106" fmla="*/ 2973718 h 6510067"/>
              <a:gd name="connsiteX4107" fmla="*/ 1187083 w 11534150"/>
              <a:gd name="connsiteY4107" fmla="*/ 2963261 h 6510067"/>
              <a:gd name="connsiteX4108" fmla="*/ 1197035 w 11534150"/>
              <a:gd name="connsiteY4108" fmla="*/ 2961346 h 6510067"/>
              <a:gd name="connsiteX4109" fmla="*/ 1199118 w 11534150"/>
              <a:gd name="connsiteY4109" fmla="*/ 2953409 h 6510067"/>
              <a:gd name="connsiteX4110" fmla="*/ 1188124 w 11534150"/>
              <a:gd name="connsiteY4110" fmla="*/ 2950968 h 6510067"/>
              <a:gd name="connsiteX4111" fmla="*/ 1148936 w 11534150"/>
              <a:gd name="connsiteY4111" fmla="*/ 2886008 h 6510067"/>
              <a:gd name="connsiteX4112" fmla="*/ 1213101 w 11534150"/>
              <a:gd name="connsiteY4112" fmla="*/ 2815507 h 6510067"/>
              <a:gd name="connsiteX4113" fmla="*/ 10461822 w 11534150"/>
              <a:gd name="connsiteY4113" fmla="*/ 2751108 h 6510067"/>
              <a:gd name="connsiteX4114" fmla="*/ 10525986 w 11534150"/>
              <a:gd name="connsiteY4114" fmla="*/ 2821611 h 6510067"/>
              <a:gd name="connsiteX4115" fmla="*/ 10486797 w 11534150"/>
              <a:gd name="connsiteY4115" fmla="*/ 2886572 h 6510067"/>
              <a:gd name="connsiteX4116" fmla="*/ 10475804 w 11534150"/>
              <a:gd name="connsiteY4116" fmla="*/ 2889010 h 6510067"/>
              <a:gd name="connsiteX4117" fmla="*/ 10477886 w 11534150"/>
              <a:gd name="connsiteY4117" fmla="*/ 2896951 h 6510067"/>
              <a:gd name="connsiteX4118" fmla="*/ 10487839 w 11534150"/>
              <a:gd name="connsiteY4118" fmla="*/ 2898865 h 6510067"/>
              <a:gd name="connsiteX4119" fmla="*/ 10504979 w 11534150"/>
              <a:gd name="connsiteY4119" fmla="*/ 2916881 h 6510067"/>
              <a:gd name="connsiteX4120" fmla="*/ 10505163 w 11534150"/>
              <a:gd name="connsiteY4120" fmla="*/ 2918046 h 6510067"/>
              <a:gd name="connsiteX4121" fmla="*/ 10540688 w 11534150"/>
              <a:gd name="connsiteY4121" fmla="*/ 3044392 h 6510067"/>
              <a:gd name="connsiteX4122" fmla="*/ 10532280 w 11534150"/>
              <a:gd name="connsiteY4122" fmla="*/ 3058271 h 6510067"/>
              <a:gd name="connsiteX4123" fmla="*/ 10517717 w 11534150"/>
              <a:gd name="connsiteY4123" fmla="*/ 3050258 h 6510067"/>
              <a:gd name="connsiteX4124" fmla="*/ 10506340 w 11534150"/>
              <a:gd name="connsiteY4124" fmla="*/ 3009796 h 6510067"/>
              <a:gd name="connsiteX4125" fmla="*/ 10506340 w 11534150"/>
              <a:gd name="connsiteY4125" fmla="*/ 3022774 h 6510067"/>
              <a:gd name="connsiteX4126" fmla="*/ 10503960 w 11534150"/>
              <a:gd name="connsiteY4126" fmla="*/ 3034013 h 6510067"/>
              <a:gd name="connsiteX4127" fmla="*/ 10503219 w 11534150"/>
              <a:gd name="connsiteY4127" fmla="*/ 3035059 h 6510067"/>
              <a:gd name="connsiteX4128" fmla="*/ 10492559 w 11534150"/>
              <a:gd name="connsiteY4128" fmla="*/ 3157986 h 6510067"/>
              <a:gd name="connsiteX4129" fmla="*/ 10468641 w 11534150"/>
              <a:gd name="connsiteY4129" fmla="*/ 3157986 h 6510067"/>
              <a:gd name="connsiteX4130" fmla="*/ 10461822 w 11534150"/>
              <a:gd name="connsiteY4130" fmla="*/ 3079357 h 6510067"/>
              <a:gd name="connsiteX4131" fmla="*/ 10455003 w 11534150"/>
              <a:gd name="connsiteY4131" fmla="*/ 3157986 h 6510067"/>
              <a:gd name="connsiteX4132" fmla="*/ 10431085 w 11534150"/>
              <a:gd name="connsiteY4132" fmla="*/ 3157986 h 6510067"/>
              <a:gd name="connsiteX4133" fmla="*/ 10420425 w 11534150"/>
              <a:gd name="connsiteY4133" fmla="*/ 3035059 h 6510067"/>
              <a:gd name="connsiteX4134" fmla="*/ 10419684 w 11534150"/>
              <a:gd name="connsiteY4134" fmla="*/ 3034013 h 6510067"/>
              <a:gd name="connsiteX4135" fmla="*/ 10417303 w 11534150"/>
              <a:gd name="connsiteY4135" fmla="*/ 3022774 h 6510067"/>
              <a:gd name="connsiteX4136" fmla="*/ 10417303 w 11534150"/>
              <a:gd name="connsiteY4136" fmla="*/ 3009199 h 6510067"/>
              <a:gd name="connsiteX4137" fmla="*/ 10405901 w 11534150"/>
              <a:gd name="connsiteY4137" fmla="*/ 3049751 h 6510067"/>
              <a:gd name="connsiteX4138" fmla="*/ 10391338 w 11534150"/>
              <a:gd name="connsiteY4138" fmla="*/ 3057764 h 6510067"/>
              <a:gd name="connsiteX4139" fmla="*/ 10382930 w 11534150"/>
              <a:gd name="connsiteY4139" fmla="*/ 3043884 h 6510067"/>
              <a:gd name="connsiteX4140" fmla="*/ 10418838 w 11534150"/>
              <a:gd name="connsiteY4140" fmla="*/ 2916179 h 6510067"/>
              <a:gd name="connsiteX4141" fmla="*/ 10420938 w 11534150"/>
              <a:gd name="connsiteY4141" fmla="*/ 2912146 h 6510067"/>
              <a:gd name="connsiteX4142" fmla="*/ 10421135 w 11534150"/>
              <a:gd name="connsiteY4142" fmla="*/ 2911984 h 6510067"/>
              <a:gd name="connsiteX4143" fmla="*/ 10422477 w 11534150"/>
              <a:gd name="connsiteY4143" fmla="*/ 2909324 h 6510067"/>
              <a:gd name="connsiteX4144" fmla="*/ 10435805 w 11534150"/>
              <a:gd name="connsiteY4144" fmla="*/ 2898865 h 6510067"/>
              <a:gd name="connsiteX4145" fmla="*/ 10445757 w 11534150"/>
              <a:gd name="connsiteY4145" fmla="*/ 2896951 h 6510067"/>
              <a:gd name="connsiteX4146" fmla="*/ 10447840 w 11534150"/>
              <a:gd name="connsiteY4146" fmla="*/ 2889010 h 6510067"/>
              <a:gd name="connsiteX4147" fmla="*/ 10436846 w 11534150"/>
              <a:gd name="connsiteY4147" fmla="*/ 2886572 h 6510067"/>
              <a:gd name="connsiteX4148" fmla="*/ 10397658 w 11534150"/>
              <a:gd name="connsiteY4148" fmla="*/ 2821611 h 6510067"/>
              <a:gd name="connsiteX4149" fmla="*/ 10461822 w 11534150"/>
              <a:gd name="connsiteY4149" fmla="*/ 2751108 h 6510067"/>
              <a:gd name="connsiteX4150" fmla="*/ 1990702 w 11534150"/>
              <a:gd name="connsiteY4150" fmla="*/ 2663469 h 6510067"/>
              <a:gd name="connsiteX4151" fmla="*/ 2054863 w 11534150"/>
              <a:gd name="connsiteY4151" fmla="*/ 2733968 h 6510067"/>
              <a:gd name="connsiteX4152" fmla="*/ 2015677 w 11534150"/>
              <a:gd name="connsiteY4152" fmla="*/ 2798928 h 6510067"/>
              <a:gd name="connsiteX4153" fmla="*/ 2004684 w 11534150"/>
              <a:gd name="connsiteY4153" fmla="*/ 2801371 h 6510067"/>
              <a:gd name="connsiteX4154" fmla="*/ 2006766 w 11534150"/>
              <a:gd name="connsiteY4154" fmla="*/ 2809307 h 6510067"/>
              <a:gd name="connsiteX4155" fmla="*/ 2016717 w 11534150"/>
              <a:gd name="connsiteY4155" fmla="*/ 2811224 h 6510067"/>
              <a:gd name="connsiteX4156" fmla="*/ 2033856 w 11534150"/>
              <a:gd name="connsiteY4156" fmla="*/ 2829237 h 6510067"/>
              <a:gd name="connsiteX4157" fmla="*/ 2034042 w 11534150"/>
              <a:gd name="connsiteY4157" fmla="*/ 2830403 h 6510067"/>
              <a:gd name="connsiteX4158" fmla="*/ 2069565 w 11534150"/>
              <a:gd name="connsiteY4158" fmla="*/ 2956748 h 6510067"/>
              <a:gd name="connsiteX4159" fmla="*/ 2061158 w 11534150"/>
              <a:gd name="connsiteY4159" fmla="*/ 2970626 h 6510067"/>
              <a:gd name="connsiteX4160" fmla="*/ 2052134 w 11534150"/>
              <a:gd name="connsiteY4160" fmla="*/ 2969494 h 6510067"/>
              <a:gd name="connsiteX4161" fmla="*/ 2046593 w 11534150"/>
              <a:gd name="connsiteY4161" fmla="*/ 2962612 h 6510067"/>
              <a:gd name="connsiteX4162" fmla="*/ 2035220 w 11534150"/>
              <a:gd name="connsiteY4162" fmla="*/ 2922150 h 6510067"/>
              <a:gd name="connsiteX4163" fmla="*/ 2035220 w 11534150"/>
              <a:gd name="connsiteY4163" fmla="*/ 2935130 h 6510067"/>
              <a:gd name="connsiteX4164" fmla="*/ 2032840 w 11534150"/>
              <a:gd name="connsiteY4164" fmla="*/ 2946366 h 6510067"/>
              <a:gd name="connsiteX4165" fmla="*/ 2032099 w 11534150"/>
              <a:gd name="connsiteY4165" fmla="*/ 2947415 h 6510067"/>
              <a:gd name="connsiteX4166" fmla="*/ 2021439 w 11534150"/>
              <a:gd name="connsiteY4166" fmla="*/ 3070339 h 6510067"/>
              <a:gd name="connsiteX4167" fmla="*/ 1997521 w 11534150"/>
              <a:gd name="connsiteY4167" fmla="*/ 3070339 h 6510067"/>
              <a:gd name="connsiteX4168" fmla="*/ 1990702 w 11534150"/>
              <a:gd name="connsiteY4168" fmla="*/ 2991710 h 6510067"/>
              <a:gd name="connsiteX4169" fmla="*/ 1983884 w 11534150"/>
              <a:gd name="connsiteY4169" fmla="*/ 3070339 h 6510067"/>
              <a:gd name="connsiteX4170" fmla="*/ 1959963 w 11534150"/>
              <a:gd name="connsiteY4170" fmla="*/ 3070339 h 6510067"/>
              <a:gd name="connsiteX4171" fmla="*/ 1949304 w 11534150"/>
              <a:gd name="connsiteY4171" fmla="*/ 2947415 h 6510067"/>
              <a:gd name="connsiteX4172" fmla="*/ 1948563 w 11534150"/>
              <a:gd name="connsiteY4172" fmla="*/ 2946366 h 6510067"/>
              <a:gd name="connsiteX4173" fmla="*/ 1946183 w 11534150"/>
              <a:gd name="connsiteY4173" fmla="*/ 2935130 h 6510067"/>
              <a:gd name="connsiteX4174" fmla="*/ 1946183 w 11534150"/>
              <a:gd name="connsiteY4174" fmla="*/ 2921552 h 6510067"/>
              <a:gd name="connsiteX4175" fmla="*/ 1934778 w 11534150"/>
              <a:gd name="connsiteY4175" fmla="*/ 2962106 h 6510067"/>
              <a:gd name="connsiteX4176" fmla="*/ 1920218 w 11534150"/>
              <a:gd name="connsiteY4176" fmla="*/ 2970119 h 6510067"/>
              <a:gd name="connsiteX4177" fmla="*/ 1911809 w 11534150"/>
              <a:gd name="connsiteY4177" fmla="*/ 2956241 h 6510067"/>
              <a:gd name="connsiteX4178" fmla="*/ 1947715 w 11534150"/>
              <a:gd name="connsiteY4178" fmla="*/ 2828535 h 6510067"/>
              <a:gd name="connsiteX4179" fmla="*/ 1949817 w 11534150"/>
              <a:gd name="connsiteY4179" fmla="*/ 2824504 h 6510067"/>
              <a:gd name="connsiteX4180" fmla="*/ 1950014 w 11534150"/>
              <a:gd name="connsiteY4180" fmla="*/ 2824340 h 6510067"/>
              <a:gd name="connsiteX4181" fmla="*/ 1951355 w 11534150"/>
              <a:gd name="connsiteY4181" fmla="*/ 2821679 h 6510067"/>
              <a:gd name="connsiteX4182" fmla="*/ 1964684 w 11534150"/>
              <a:gd name="connsiteY4182" fmla="*/ 2811224 h 6510067"/>
              <a:gd name="connsiteX4183" fmla="*/ 1974637 w 11534150"/>
              <a:gd name="connsiteY4183" fmla="*/ 2809307 h 6510067"/>
              <a:gd name="connsiteX4184" fmla="*/ 1976719 w 11534150"/>
              <a:gd name="connsiteY4184" fmla="*/ 2801371 h 6510067"/>
              <a:gd name="connsiteX4185" fmla="*/ 1965724 w 11534150"/>
              <a:gd name="connsiteY4185" fmla="*/ 2798928 h 6510067"/>
              <a:gd name="connsiteX4186" fmla="*/ 1926536 w 11534150"/>
              <a:gd name="connsiteY4186" fmla="*/ 2733968 h 6510067"/>
              <a:gd name="connsiteX4187" fmla="*/ 1990702 w 11534150"/>
              <a:gd name="connsiteY4187" fmla="*/ 2663469 h 6510067"/>
              <a:gd name="connsiteX4188" fmla="*/ 8641648 w 11534150"/>
              <a:gd name="connsiteY4188" fmla="*/ 2647598 h 6510067"/>
              <a:gd name="connsiteX4189" fmla="*/ 8705812 w 11534150"/>
              <a:gd name="connsiteY4189" fmla="*/ 2718099 h 6510067"/>
              <a:gd name="connsiteX4190" fmla="*/ 8666623 w 11534150"/>
              <a:gd name="connsiteY4190" fmla="*/ 2783062 h 6510067"/>
              <a:gd name="connsiteX4191" fmla="*/ 8655630 w 11534150"/>
              <a:gd name="connsiteY4191" fmla="*/ 2785503 h 6510067"/>
              <a:gd name="connsiteX4192" fmla="*/ 8657712 w 11534150"/>
              <a:gd name="connsiteY4192" fmla="*/ 2793438 h 6510067"/>
              <a:gd name="connsiteX4193" fmla="*/ 8667665 w 11534150"/>
              <a:gd name="connsiteY4193" fmla="*/ 2795353 h 6510067"/>
              <a:gd name="connsiteX4194" fmla="*/ 8684805 w 11534150"/>
              <a:gd name="connsiteY4194" fmla="*/ 2813370 h 6510067"/>
              <a:gd name="connsiteX4195" fmla="*/ 8684989 w 11534150"/>
              <a:gd name="connsiteY4195" fmla="*/ 2814536 h 6510067"/>
              <a:gd name="connsiteX4196" fmla="*/ 8720514 w 11534150"/>
              <a:gd name="connsiteY4196" fmla="*/ 2940878 h 6510067"/>
              <a:gd name="connsiteX4197" fmla="*/ 8712106 w 11534150"/>
              <a:gd name="connsiteY4197" fmla="*/ 2954756 h 6510067"/>
              <a:gd name="connsiteX4198" fmla="*/ 8697543 w 11534150"/>
              <a:gd name="connsiteY4198" fmla="*/ 2946744 h 6510067"/>
              <a:gd name="connsiteX4199" fmla="*/ 8686166 w 11534150"/>
              <a:gd name="connsiteY4199" fmla="*/ 2906284 h 6510067"/>
              <a:gd name="connsiteX4200" fmla="*/ 8686166 w 11534150"/>
              <a:gd name="connsiteY4200" fmla="*/ 2919264 h 6510067"/>
              <a:gd name="connsiteX4201" fmla="*/ 8683786 w 11534150"/>
              <a:gd name="connsiteY4201" fmla="*/ 2930499 h 6510067"/>
              <a:gd name="connsiteX4202" fmla="*/ 8683045 w 11534150"/>
              <a:gd name="connsiteY4202" fmla="*/ 2931545 h 6510067"/>
              <a:gd name="connsiteX4203" fmla="*/ 8672385 w 11534150"/>
              <a:gd name="connsiteY4203" fmla="*/ 3054472 h 6510067"/>
              <a:gd name="connsiteX4204" fmla="*/ 8648467 w 11534150"/>
              <a:gd name="connsiteY4204" fmla="*/ 3054472 h 6510067"/>
              <a:gd name="connsiteX4205" fmla="*/ 8641648 w 11534150"/>
              <a:gd name="connsiteY4205" fmla="*/ 2975842 h 6510067"/>
              <a:gd name="connsiteX4206" fmla="*/ 8634829 w 11534150"/>
              <a:gd name="connsiteY4206" fmla="*/ 3054472 h 6510067"/>
              <a:gd name="connsiteX4207" fmla="*/ 8610911 w 11534150"/>
              <a:gd name="connsiteY4207" fmla="*/ 3054472 h 6510067"/>
              <a:gd name="connsiteX4208" fmla="*/ 8600251 w 11534150"/>
              <a:gd name="connsiteY4208" fmla="*/ 2931545 h 6510067"/>
              <a:gd name="connsiteX4209" fmla="*/ 8599510 w 11534150"/>
              <a:gd name="connsiteY4209" fmla="*/ 2930499 h 6510067"/>
              <a:gd name="connsiteX4210" fmla="*/ 8597129 w 11534150"/>
              <a:gd name="connsiteY4210" fmla="*/ 2919264 h 6510067"/>
              <a:gd name="connsiteX4211" fmla="*/ 8597129 w 11534150"/>
              <a:gd name="connsiteY4211" fmla="*/ 2905684 h 6510067"/>
              <a:gd name="connsiteX4212" fmla="*/ 8585727 w 11534150"/>
              <a:gd name="connsiteY4212" fmla="*/ 2946237 h 6510067"/>
              <a:gd name="connsiteX4213" fmla="*/ 8571164 w 11534150"/>
              <a:gd name="connsiteY4213" fmla="*/ 2954250 h 6510067"/>
              <a:gd name="connsiteX4214" fmla="*/ 8562756 w 11534150"/>
              <a:gd name="connsiteY4214" fmla="*/ 2940372 h 6510067"/>
              <a:gd name="connsiteX4215" fmla="*/ 8598664 w 11534150"/>
              <a:gd name="connsiteY4215" fmla="*/ 2812667 h 6510067"/>
              <a:gd name="connsiteX4216" fmla="*/ 8600764 w 11534150"/>
              <a:gd name="connsiteY4216" fmla="*/ 2808637 h 6510067"/>
              <a:gd name="connsiteX4217" fmla="*/ 8600961 w 11534150"/>
              <a:gd name="connsiteY4217" fmla="*/ 2808472 h 6510067"/>
              <a:gd name="connsiteX4218" fmla="*/ 8602303 w 11534150"/>
              <a:gd name="connsiteY4218" fmla="*/ 2805814 h 6510067"/>
              <a:gd name="connsiteX4219" fmla="*/ 8615631 w 11534150"/>
              <a:gd name="connsiteY4219" fmla="*/ 2795353 h 6510067"/>
              <a:gd name="connsiteX4220" fmla="*/ 8625583 w 11534150"/>
              <a:gd name="connsiteY4220" fmla="*/ 2793438 h 6510067"/>
              <a:gd name="connsiteX4221" fmla="*/ 8627666 w 11534150"/>
              <a:gd name="connsiteY4221" fmla="*/ 2785503 h 6510067"/>
              <a:gd name="connsiteX4222" fmla="*/ 8616672 w 11534150"/>
              <a:gd name="connsiteY4222" fmla="*/ 2783062 h 6510067"/>
              <a:gd name="connsiteX4223" fmla="*/ 8577484 w 11534150"/>
              <a:gd name="connsiteY4223" fmla="*/ 2718099 h 6510067"/>
              <a:gd name="connsiteX4224" fmla="*/ 8641648 w 11534150"/>
              <a:gd name="connsiteY4224" fmla="*/ 2647598 h 6510067"/>
              <a:gd name="connsiteX4225" fmla="*/ 10039930 w 11534150"/>
              <a:gd name="connsiteY4225" fmla="*/ 2644070 h 6510067"/>
              <a:gd name="connsiteX4226" fmla="*/ 10104094 w 11534150"/>
              <a:gd name="connsiteY4226" fmla="*/ 2714570 h 6510067"/>
              <a:gd name="connsiteX4227" fmla="*/ 10064905 w 11534150"/>
              <a:gd name="connsiteY4227" fmla="*/ 2779530 h 6510067"/>
              <a:gd name="connsiteX4228" fmla="*/ 10053912 w 11534150"/>
              <a:gd name="connsiteY4228" fmla="*/ 2781969 h 6510067"/>
              <a:gd name="connsiteX4229" fmla="*/ 10055994 w 11534150"/>
              <a:gd name="connsiteY4229" fmla="*/ 2789908 h 6510067"/>
              <a:gd name="connsiteX4230" fmla="*/ 10065947 w 11534150"/>
              <a:gd name="connsiteY4230" fmla="*/ 2791823 h 6510067"/>
              <a:gd name="connsiteX4231" fmla="*/ 10083087 w 11534150"/>
              <a:gd name="connsiteY4231" fmla="*/ 2809838 h 6510067"/>
              <a:gd name="connsiteX4232" fmla="*/ 10083271 w 11534150"/>
              <a:gd name="connsiteY4232" fmla="*/ 2811001 h 6510067"/>
              <a:gd name="connsiteX4233" fmla="*/ 10118796 w 11534150"/>
              <a:gd name="connsiteY4233" fmla="*/ 2937346 h 6510067"/>
              <a:gd name="connsiteX4234" fmla="*/ 10110388 w 11534150"/>
              <a:gd name="connsiteY4234" fmla="*/ 2951224 h 6510067"/>
              <a:gd name="connsiteX4235" fmla="*/ 10095825 w 11534150"/>
              <a:gd name="connsiteY4235" fmla="*/ 2943214 h 6510067"/>
              <a:gd name="connsiteX4236" fmla="*/ 10084448 w 11534150"/>
              <a:gd name="connsiteY4236" fmla="*/ 2902752 h 6510067"/>
              <a:gd name="connsiteX4237" fmla="*/ 10084448 w 11534150"/>
              <a:gd name="connsiteY4237" fmla="*/ 2915729 h 6510067"/>
              <a:gd name="connsiteX4238" fmla="*/ 10082068 w 11534150"/>
              <a:gd name="connsiteY4238" fmla="*/ 2926968 h 6510067"/>
              <a:gd name="connsiteX4239" fmla="*/ 10081327 w 11534150"/>
              <a:gd name="connsiteY4239" fmla="*/ 2928015 h 6510067"/>
              <a:gd name="connsiteX4240" fmla="*/ 10070667 w 11534150"/>
              <a:gd name="connsiteY4240" fmla="*/ 3050935 h 6510067"/>
              <a:gd name="connsiteX4241" fmla="*/ 10046749 w 11534150"/>
              <a:gd name="connsiteY4241" fmla="*/ 3050935 h 6510067"/>
              <a:gd name="connsiteX4242" fmla="*/ 10039930 w 11534150"/>
              <a:gd name="connsiteY4242" fmla="*/ 2972310 h 6510067"/>
              <a:gd name="connsiteX4243" fmla="*/ 10033111 w 11534150"/>
              <a:gd name="connsiteY4243" fmla="*/ 3050935 h 6510067"/>
              <a:gd name="connsiteX4244" fmla="*/ 10009193 w 11534150"/>
              <a:gd name="connsiteY4244" fmla="*/ 3050935 h 6510067"/>
              <a:gd name="connsiteX4245" fmla="*/ 9998533 w 11534150"/>
              <a:gd name="connsiteY4245" fmla="*/ 2928015 h 6510067"/>
              <a:gd name="connsiteX4246" fmla="*/ 9997792 w 11534150"/>
              <a:gd name="connsiteY4246" fmla="*/ 2926968 h 6510067"/>
              <a:gd name="connsiteX4247" fmla="*/ 9995411 w 11534150"/>
              <a:gd name="connsiteY4247" fmla="*/ 2915729 h 6510067"/>
              <a:gd name="connsiteX4248" fmla="*/ 9995411 w 11534150"/>
              <a:gd name="connsiteY4248" fmla="*/ 2902154 h 6510067"/>
              <a:gd name="connsiteX4249" fmla="*/ 9984009 w 11534150"/>
              <a:gd name="connsiteY4249" fmla="*/ 2942706 h 6510067"/>
              <a:gd name="connsiteX4250" fmla="*/ 9969446 w 11534150"/>
              <a:gd name="connsiteY4250" fmla="*/ 2950718 h 6510067"/>
              <a:gd name="connsiteX4251" fmla="*/ 9961038 w 11534150"/>
              <a:gd name="connsiteY4251" fmla="*/ 2936840 h 6510067"/>
              <a:gd name="connsiteX4252" fmla="*/ 9996946 w 11534150"/>
              <a:gd name="connsiteY4252" fmla="*/ 2809133 h 6510067"/>
              <a:gd name="connsiteX4253" fmla="*/ 9999046 w 11534150"/>
              <a:gd name="connsiteY4253" fmla="*/ 2805104 h 6510067"/>
              <a:gd name="connsiteX4254" fmla="*/ 9999243 w 11534150"/>
              <a:gd name="connsiteY4254" fmla="*/ 2804940 h 6510067"/>
              <a:gd name="connsiteX4255" fmla="*/ 10000585 w 11534150"/>
              <a:gd name="connsiteY4255" fmla="*/ 2802282 h 6510067"/>
              <a:gd name="connsiteX4256" fmla="*/ 10013913 w 11534150"/>
              <a:gd name="connsiteY4256" fmla="*/ 2791823 h 6510067"/>
              <a:gd name="connsiteX4257" fmla="*/ 10023865 w 11534150"/>
              <a:gd name="connsiteY4257" fmla="*/ 2789908 h 6510067"/>
              <a:gd name="connsiteX4258" fmla="*/ 10025948 w 11534150"/>
              <a:gd name="connsiteY4258" fmla="*/ 2781969 h 6510067"/>
              <a:gd name="connsiteX4259" fmla="*/ 10014954 w 11534150"/>
              <a:gd name="connsiteY4259" fmla="*/ 2779530 h 6510067"/>
              <a:gd name="connsiteX4260" fmla="*/ 9975766 w 11534150"/>
              <a:gd name="connsiteY4260" fmla="*/ 2714570 h 6510067"/>
              <a:gd name="connsiteX4261" fmla="*/ 10039930 w 11534150"/>
              <a:gd name="connsiteY4261" fmla="*/ 2644070 h 6510067"/>
              <a:gd name="connsiteX4262" fmla="*/ 6365927 w 11534150"/>
              <a:gd name="connsiteY4262" fmla="*/ 2621720 h 6510067"/>
              <a:gd name="connsiteX4263" fmla="*/ 6430091 w 11534150"/>
              <a:gd name="connsiteY4263" fmla="*/ 2692223 h 6510067"/>
              <a:gd name="connsiteX4264" fmla="*/ 6390903 w 11534150"/>
              <a:gd name="connsiteY4264" fmla="*/ 2757183 h 6510067"/>
              <a:gd name="connsiteX4265" fmla="*/ 6379909 w 11534150"/>
              <a:gd name="connsiteY4265" fmla="*/ 2759620 h 6510067"/>
              <a:gd name="connsiteX4266" fmla="*/ 6381992 w 11534150"/>
              <a:gd name="connsiteY4266" fmla="*/ 2767559 h 6510067"/>
              <a:gd name="connsiteX4267" fmla="*/ 6391944 w 11534150"/>
              <a:gd name="connsiteY4267" fmla="*/ 2769475 h 6510067"/>
              <a:gd name="connsiteX4268" fmla="*/ 6409084 w 11534150"/>
              <a:gd name="connsiteY4268" fmla="*/ 2787490 h 6510067"/>
              <a:gd name="connsiteX4269" fmla="*/ 6409269 w 11534150"/>
              <a:gd name="connsiteY4269" fmla="*/ 2788655 h 6510067"/>
              <a:gd name="connsiteX4270" fmla="*/ 6444793 w 11534150"/>
              <a:gd name="connsiteY4270" fmla="*/ 2915001 h 6510067"/>
              <a:gd name="connsiteX4271" fmla="*/ 6436385 w 11534150"/>
              <a:gd name="connsiteY4271" fmla="*/ 2928875 h 6510067"/>
              <a:gd name="connsiteX4272" fmla="*/ 6436385 w 11534150"/>
              <a:gd name="connsiteY4272" fmla="*/ 2928877 h 6510067"/>
              <a:gd name="connsiteX4273" fmla="*/ 6421822 w 11534150"/>
              <a:gd name="connsiteY4273" fmla="*/ 2920865 h 6510067"/>
              <a:gd name="connsiteX4274" fmla="*/ 6410446 w 11534150"/>
              <a:gd name="connsiteY4274" fmla="*/ 2880403 h 6510067"/>
              <a:gd name="connsiteX4275" fmla="*/ 6410446 w 11534150"/>
              <a:gd name="connsiteY4275" fmla="*/ 2893381 h 6510067"/>
              <a:gd name="connsiteX4276" fmla="*/ 6408065 w 11534150"/>
              <a:gd name="connsiteY4276" fmla="*/ 2904621 h 6510067"/>
              <a:gd name="connsiteX4277" fmla="*/ 6407324 w 11534150"/>
              <a:gd name="connsiteY4277" fmla="*/ 2905666 h 6510067"/>
              <a:gd name="connsiteX4278" fmla="*/ 6396664 w 11534150"/>
              <a:gd name="connsiteY4278" fmla="*/ 3028588 h 6510067"/>
              <a:gd name="connsiteX4279" fmla="*/ 6372746 w 11534150"/>
              <a:gd name="connsiteY4279" fmla="*/ 3028588 h 6510067"/>
              <a:gd name="connsiteX4280" fmla="*/ 6365927 w 11534150"/>
              <a:gd name="connsiteY4280" fmla="*/ 2949963 h 6510067"/>
              <a:gd name="connsiteX4281" fmla="*/ 6359108 w 11534150"/>
              <a:gd name="connsiteY4281" fmla="*/ 3028588 h 6510067"/>
              <a:gd name="connsiteX4282" fmla="*/ 6335190 w 11534150"/>
              <a:gd name="connsiteY4282" fmla="*/ 3028588 h 6510067"/>
              <a:gd name="connsiteX4283" fmla="*/ 6324530 w 11534150"/>
              <a:gd name="connsiteY4283" fmla="*/ 2905666 h 6510067"/>
              <a:gd name="connsiteX4284" fmla="*/ 6323789 w 11534150"/>
              <a:gd name="connsiteY4284" fmla="*/ 2904621 h 6510067"/>
              <a:gd name="connsiteX4285" fmla="*/ 6321408 w 11534150"/>
              <a:gd name="connsiteY4285" fmla="*/ 2893381 h 6510067"/>
              <a:gd name="connsiteX4286" fmla="*/ 6321408 w 11534150"/>
              <a:gd name="connsiteY4286" fmla="*/ 2879805 h 6510067"/>
              <a:gd name="connsiteX4287" fmla="*/ 6310006 w 11534150"/>
              <a:gd name="connsiteY4287" fmla="*/ 2920359 h 6510067"/>
              <a:gd name="connsiteX4288" fmla="*/ 6304466 w 11534150"/>
              <a:gd name="connsiteY4288" fmla="*/ 2927238 h 6510067"/>
              <a:gd name="connsiteX4289" fmla="*/ 6295443 w 11534150"/>
              <a:gd name="connsiteY4289" fmla="*/ 2928371 h 6510067"/>
              <a:gd name="connsiteX4290" fmla="*/ 6287035 w 11534150"/>
              <a:gd name="connsiteY4290" fmla="*/ 2914493 h 6510067"/>
              <a:gd name="connsiteX4291" fmla="*/ 6322943 w 11534150"/>
              <a:gd name="connsiteY4291" fmla="*/ 2786788 h 6510067"/>
              <a:gd name="connsiteX4292" fmla="*/ 6325043 w 11534150"/>
              <a:gd name="connsiteY4292" fmla="*/ 2782755 h 6510067"/>
              <a:gd name="connsiteX4293" fmla="*/ 6325240 w 11534150"/>
              <a:gd name="connsiteY4293" fmla="*/ 2782593 h 6510067"/>
              <a:gd name="connsiteX4294" fmla="*/ 6326582 w 11534150"/>
              <a:gd name="connsiteY4294" fmla="*/ 2779935 h 6510067"/>
              <a:gd name="connsiteX4295" fmla="*/ 6339910 w 11534150"/>
              <a:gd name="connsiteY4295" fmla="*/ 2769475 h 6510067"/>
              <a:gd name="connsiteX4296" fmla="*/ 6349863 w 11534150"/>
              <a:gd name="connsiteY4296" fmla="*/ 2767559 h 6510067"/>
              <a:gd name="connsiteX4297" fmla="*/ 6351945 w 11534150"/>
              <a:gd name="connsiteY4297" fmla="*/ 2759620 h 6510067"/>
              <a:gd name="connsiteX4298" fmla="*/ 6340951 w 11534150"/>
              <a:gd name="connsiteY4298" fmla="*/ 2757183 h 6510067"/>
              <a:gd name="connsiteX4299" fmla="*/ 6301763 w 11534150"/>
              <a:gd name="connsiteY4299" fmla="*/ 2692223 h 6510067"/>
              <a:gd name="connsiteX4300" fmla="*/ 6365927 w 11534150"/>
              <a:gd name="connsiteY4300" fmla="*/ 2621720 h 6510067"/>
              <a:gd name="connsiteX4301" fmla="*/ 7426976 w 11534150"/>
              <a:gd name="connsiteY4301" fmla="*/ 2621718 h 6510067"/>
              <a:gd name="connsiteX4302" fmla="*/ 7491140 w 11534150"/>
              <a:gd name="connsiteY4302" fmla="*/ 2692221 h 6510067"/>
              <a:gd name="connsiteX4303" fmla="*/ 7451952 w 11534150"/>
              <a:gd name="connsiteY4303" fmla="*/ 2757179 h 6510067"/>
              <a:gd name="connsiteX4304" fmla="*/ 7440958 w 11534150"/>
              <a:gd name="connsiteY4304" fmla="*/ 2759620 h 6510067"/>
              <a:gd name="connsiteX4305" fmla="*/ 7443041 w 11534150"/>
              <a:gd name="connsiteY4305" fmla="*/ 2767558 h 6510067"/>
              <a:gd name="connsiteX4306" fmla="*/ 7452993 w 11534150"/>
              <a:gd name="connsiteY4306" fmla="*/ 2769474 h 6510067"/>
              <a:gd name="connsiteX4307" fmla="*/ 7470133 w 11534150"/>
              <a:gd name="connsiteY4307" fmla="*/ 2787488 h 6510067"/>
              <a:gd name="connsiteX4308" fmla="*/ 7470318 w 11534150"/>
              <a:gd name="connsiteY4308" fmla="*/ 2788655 h 6510067"/>
              <a:gd name="connsiteX4309" fmla="*/ 7505842 w 11534150"/>
              <a:gd name="connsiteY4309" fmla="*/ 2914999 h 6510067"/>
              <a:gd name="connsiteX4310" fmla="*/ 7497434 w 11534150"/>
              <a:gd name="connsiteY4310" fmla="*/ 2928875 h 6510067"/>
              <a:gd name="connsiteX4311" fmla="*/ 7482871 w 11534150"/>
              <a:gd name="connsiteY4311" fmla="*/ 2920865 h 6510067"/>
              <a:gd name="connsiteX4312" fmla="*/ 7471495 w 11534150"/>
              <a:gd name="connsiteY4312" fmla="*/ 2880401 h 6510067"/>
              <a:gd name="connsiteX4313" fmla="*/ 7471495 w 11534150"/>
              <a:gd name="connsiteY4313" fmla="*/ 2893381 h 6510067"/>
              <a:gd name="connsiteX4314" fmla="*/ 7469114 w 11534150"/>
              <a:gd name="connsiteY4314" fmla="*/ 2904621 h 6510067"/>
              <a:gd name="connsiteX4315" fmla="*/ 7468373 w 11534150"/>
              <a:gd name="connsiteY4315" fmla="*/ 2905664 h 6510067"/>
              <a:gd name="connsiteX4316" fmla="*/ 7457713 w 11534150"/>
              <a:gd name="connsiteY4316" fmla="*/ 3028588 h 6510067"/>
              <a:gd name="connsiteX4317" fmla="*/ 7433795 w 11534150"/>
              <a:gd name="connsiteY4317" fmla="*/ 3028588 h 6510067"/>
              <a:gd name="connsiteX4318" fmla="*/ 7426976 w 11534150"/>
              <a:gd name="connsiteY4318" fmla="*/ 2949963 h 6510067"/>
              <a:gd name="connsiteX4319" fmla="*/ 7420157 w 11534150"/>
              <a:gd name="connsiteY4319" fmla="*/ 3028588 h 6510067"/>
              <a:gd name="connsiteX4320" fmla="*/ 7396239 w 11534150"/>
              <a:gd name="connsiteY4320" fmla="*/ 3028588 h 6510067"/>
              <a:gd name="connsiteX4321" fmla="*/ 7385579 w 11534150"/>
              <a:gd name="connsiteY4321" fmla="*/ 2905664 h 6510067"/>
              <a:gd name="connsiteX4322" fmla="*/ 7384838 w 11534150"/>
              <a:gd name="connsiteY4322" fmla="*/ 2904621 h 6510067"/>
              <a:gd name="connsiteX4323" fmla="*/ 7382457 w 11534150"/>
              <a:gd name="connsiteY4323" fmla="*/ 2893381 h 6510067"/>
              <a:gd name="connsiteX4324" fmla="*/ 7382457 w 11534150"/>
              <a:gd name="connsiteY4324" fmla="*/ 2879805 h 6510067"/>
              <a:gd name="connsiteX4325" fmla="*/ 7371055 w 11534150"/>
              <a:gd name="connsiteY4325" fmla="*/ 2920358 h 6510067"/>
              <a:gd name="connsiteX4326" fmla="*/ 7365515 w 11534150"/>
              <a:gd name="connsiteY4326" fmla="*/ 2927237 h 6510067"/>
              <a:gd name="connsiteX4327" fmla="*/ 7356492 w 11534150"/>
              <a:gd name="connsiteY4327" fmla="*/ 2928371 h 6510067"/>
              <a:gd name="connsiteX4328" fmla="*/ 7348084 w 11534150"/>
              <a:gd name="connsiteY4328" fmla="*/ 2914492 h 6510067"/>
              <a:gd name="connsiteX4329" fmla="*/ 7383992 w 11534150"/>
              <a:gd name="connsiteY4329" fmla="*/ 2786786 h 6510067"/>
              <a:gd name="connsiteX4330" fmla="*/ 7386092 w 11534150"/>
              <a:gd name="connsiteY4330" fmla="*/ 2782755 h 6510067"/>
              <a:gd name="connsiteX4331" fmla="*/ 7386289 w 11534150"/>
              <a:gd name="connsiteY4331" fmla="*/ 2782591 h 6510067"/>
              <a:gd name="connsiteX4332" fmla="*/ 7387631 w 11534150"/>
              <a:gd name="connsiteY4332" fmla="*/ 2779933 h 6510067"/>
              <a:gd name="connsiteX4333" fmla="*/ 7400959 w 11534150"/>
              <a:gd name="connsiteY4333" fmla="*/ 2769474 h 6510067"/>
              <a:gd name="connsiteX4334" fmla="*/ 7410912 w 11534150"/>
              <a:gd name="connsiteY4334" fmla="*/ 2767558 h 6510067"/>
              <a:gd name="connsiteX4335" fmla="*/ 7412994 w 11534150"/>
              <a:gd name="connsiteY4335" fmla="*/ 2759620 h 6510067"/>
              <a:gd name="connsiteX4336" fmla="*/ 7402000 w 11534150"/>
              <a:gd name="connsiteY4336" fmla="*/ 2757179 h 6510067"/>
              <a:gd name="connsiteX4337" fmla="*/ 7362812 w 11534150"/>
              <a:gd name="connsiteY4337" fmla="*/ 2692221 h 6510067"/>
              <a:gd name="connsiteX4338" fmla="*/ 7426976 w 11534150"/>
              <a:gd name="connsiteY4338" fmla="*/ 2621718 h 6510067"/>
              <a:gd name="connsiteX4339" fmla="*/ 3029971 w 11534150"/>
              <a:gd name="connsiteY4339" fmla="*/ 2621718 h 6510067"/>
              <a:gd name="connsiteX4340" fmla="*/ 3094134 w 11534150"/>
              <a:gd name="connsiteY4340" fmla="*/ 2692221 h 6510067"/>
              <a:gd name="connsiteX4341" fmla="*/ 3054946 w 11534150"/>
              <a:gd name="connsiteY4341" fmla="*/ 2757179 h 6510067"/>
              <a:gd name="connsiteX4342" fmla="*/ 3043954 w 11534150"/>
              <a:gd name="connsiteY4342" fmla="*/ 2759620 h 6510067"/>
              <a:gd name="connsiteX4343" fmla="*/ 3046034 w 11534150"/>
              <a:gd name="connsiteY4343" fmla="*/ 2767558 h 6510067"/>
              <a:gd name="connsiteX4344" fmla="*/ 3055987 w 11534150"/>
              <a:gd name="connsiteY4344" fmla="*/ 2769474 h 6510067"/>
              <a:gd name="connsiteX4345" fmla="*/ 3073130 w 11534150"/>
              <a:gd name="connsiteY4345" fmla="*/ 2787488 h 6510067"/>
              <a:gd name="connsiteX4346" fmla="*/ 3073313 w 11534150"/>
              <a:gd name="connsiteY4346" fmla="*/ 2788655 h 6510067"/>
              <a:gd name="connsiteX4347" fmla="*/ 3108836 w 11534150"/>
              <a:gd name="connsiteY4347" fmla="*/ 2915001 h 6510067"/>
              <a:gd name="connsiteX4348" fmla="*/ 3100428 w 11534150"/>
              <a:gd name="connsiteY4348" fmla="*/ 2928875 h 6510067"/>
              <a:gd name="connsiteX4349" fmla="*/ 3091407 w 11534150"/>
              <a:gd name="connsiteY4349" fmla="*/ 2927746 h 6510067"/>
              <a:gd name="connsiteX4350" fmla="*/ 3085866 w 11534150"/>
              <a:gd name="connsiteY4350" fmla="*/ 2920865 h 6510067"/>
              <a:gd name="connsiteX4351" fmla="*/ 3074490 w 11534150"/>
              <a:gd name="connsiteY4351" fmla="*/ 2880401 h 6510067"/>
              <a:gd name="connsiteX4352" fmla="*/ 3074490 w 11534150"/>
              <a:gd name="connsiteY4352" fmla="*/ 2893381 h 6510067"/>
              <a:gd name="connsiteX4353" fmla="*/ 3072108 w 11534150"/>
              <a:gd name="connsiteY4353" fmla="*/ 2904621 h 6510067"/>
              <a:gd name="connsiteX4354" fmla="*/ 3071370 w 11534150"/>
              <a:gd name="connsiteY4354" fmla="*/ 2905664 h 6510067"/>
              <a:gd name="connsiteX4355" fmla="*/ 3060707 w 11534150"/>
              <a:gd name="connsiteY4355" fmla="*/ 3028588 h 6510067"/>
              <a:gd name="connsiteX4356" fmla="*/ 3036789 w 11534150"/>
              <a:gd name="connsiteY4356" fmla="*/ 3028588 h 6510067"/>
              <a:gd name="connsiteX4357" fmla="*/ 3029971 w 11534150"/>
              <a:gd name="connsiteY4357" fmla="*/ 2949963 h 6510067"/>
              <a:gd name="connsiteX4358" fmla="*/ 3023152 w 11534150"/>
              <a:gd name="connsiteY4358" fmla="*/ 3028588 h 6510067"/>
              <a:gd name="connsiteX4359" fmla="*/ 2999234 w 11534150"/>
              <a:gd name="connsiteY4359" fmla="*/ 3028588 h 6510067"/>
              <a:gd name="connsiteX4360" fmla="*/ 2988573 w 11534150"/>
              <a:gd name="connsiteY4360" fmla="*/ 2905664 h 6510067"/>
              <a:gd name="connsiteX4361" fmla="*/ 2987832 w 11534150"/>
              <a:gd name="connsiteY4361" fmla="*/ 2904621 h 6510067"/>
              <a:gd name="connsiteX4362" fmla="*/ 2985452 w 11534150"/>
              <a:gd name="connsiteY4362" fmla="*/ 2893381 h 6510067"/>
              <a:gd name="connsiteX4363" fmla="*/ 2985452 w 11534150"/>
              <a:gd name="connsiteY4363" fmla="*/ 2879805 h 6510067"/>
              <a:gd name="connsiteX4364" fmla="*/ 2974050 w 11534150"/>
              <a:gd name="connsiteY4364" fmla="*/ 2920358 h 6510067"/>
              <a:gd name="connsiteX4365" fmla="*/ 2968510 w 11534150"/>
              <a:gd name="connsiteY4365" fmla="*/ 2927237 h 6510067"/>
              <a:gd name="connsiteX4366" fmla="*/ 2959488 w 11534150"/>
              <a:gd name="connsiteY4366" fmla="*/ 2928371 h 6510067"/>
              <a:gd name="connsiteX4367" fmla="*/ 2951078 w 11534150"/>
              <a:gd name="connsiteY4367" fmla="*/ 2914493 h 6510067"/>
              <a:gd name="connsiteX4368" fmla="*/ 2986987 w 11534150"/>
              <a:gd name="connsiteY4368" fmla="*/ 2786786 h 6510067"/>
              <a:gd name="connsiteX4369" fmla="*/ 2989087 w 11534150"/>
              <a:gd name="connsiteY4369" fmla="*/ 2782755 h 6510067"/>
              <a:gd name="connsiteX4370" fmla="*/ 2989284 w 11534150"/>
              <a:gd name="connsiteY4370" fmla="*/ 2782591 h 6510067"/>
              <a:gd name="connsiteX4371" fmla="*/ 2990626 w 11534150"/>
              <a:gd name="connsiteY4371" fmla="*/ 2779933 h 6510067"/>
              <a:gd name="connsiteX4372" fmla="*/ 3003953 w 11534150"/>
              <a:gd name="connsiteY4372" fmla="*/ 2769474 h 6510067"/>
              <a:gd name="connsiteX4373" fmla="*/ 3013905 w 11534150"/>
              <a:gd name="connsiteY4373" fmla="*/ 2767558 h 6510067"/>
              <a:gd name="connsiteX4374" fmla="*/ 3015988 w 11534150"/>
              <a:gd name="connsiteY4374" fmla="*/ 2759620 h 6510067"/>
              <a:gd name="connsiteX4375" fmla="*/ 3004995 w 11534150"/>
              <a:gd name="connsiteY4375" fmla="*/ 2757179 h 6510067"/>
              <a:gd name="connsiteX4376" fmla="*/ 2965807 w 11534150"/>
              <a:gd name="connsiteY4376" fmla="*/ 2692221 h 6510067"/>
              <a:gd name="connsiteX4377" fmla="*/ 3029971 w 11534150"/>
              <a:gd name="connsiteY4377" fmla="*/ 2621718 h 6510067"/>
              <a:gd name="connsiteX4378" fmla="*/ 3825660 w 11534150"/>
              <a:gd name="connsiteY4378" fmla="*/ 2610279 h 6510067"/>
              <a:gd name="connsiteX4379" fmla="*/ 3889826 w 11534150"/>
              <a:gd name="connsiteY4379" fmla="*/ 2680783 h 6510067"/>
              <a:gd name="connsiteX4380" fmla="*/ 3850636 w 11534150"/>
              <a:gd name="connsiteY4380" fmla="*/ 2745743 h 6510067"/>
              <a:gd name="connsiteX4381" fmla="*/ 3839643 w 11534150"/>
              <a:gd name="connsiteY4381" fmla="*/ 2748180 h 6510067"/>
              <a:gd name="connsiteX4382" fmla="*/ 3841725 w 11534150"/>
              <a:gd name="connsiteY4382" fmla="*/ 2756121 h 6510067"/>
              <a:gd name="connsiteX4383" fmla="*/ 3851677 w 11534150"/>
              <a:gd name="connsiteY4383" fmla="*/ 2758035 h 6510067"/>
              <a:gd name="connsiteX4384" fmla="*/ 3868818 w 11534150"/>
              <a:gd name="connsiteY4384" fmla="*/ 2776050 h 6510067"/>
              <a:gd name="connsiteX4385" fmla="*/ 3869002 w 11534150"/>
              <a:gd name="connsiteY4385" fmla="*/ 2777213 h 6510067"/>
              <a:gd name="connsiteX4386" fmla="*/ 3904527 w 11534150"/>
              <a:gd name="connsiteY4386" fmla="*/ 2903559 h 6510067"/>
              <a:gd name="connsiteX4387" fmla="*/ 3896119 w 11534150"/>
              <a:gd name="connsiteY4387" fmla="*/ 2917437 h 6510067"/>
              <a:gd name="connsiteX4388" fmla="*/ 3881556 w 11534150"/>
              <a:gd name="connsiteY4388" fmla="*/ 2909423 h 6510067"/>
              <a:gd name="connsiteX4389" fmla="*/ 3870179 w 11534150"/>
              <a:gd name="connsiteY4389" fmla="*/ 2868963 h 6510067"/>
              <a:gd name="connsiteX4390" fmla="*/ 3870179 w 11534150"/>
              <a:gd name="connsiteY4390" fmla="*/ 2881941 h 6510067"/>
              <a:gd name="connsiteX4391" fmla="*/ 3867801 w 11534150"/>
              <a:gd name="connsiteY4391" fmla="*/ 2893177 h 6510067"/>
              <a:gd name="connsiteX4392" fmla="*/ 3867057 w 11534150"/>
              <a:gd name="connsiteY4392" fmla="*/ 2894226 h 6510067"/>
              <a:gd name="connsiteX4393" fmla="*/ 3856400 w 11534150"/>
              <a:gd name="connsiteY4393" fmla="*/ 3017148 h 6510067"/>
              <a:gd name="connsiteX4394" fmla="*/ 3832483 w 11534150"/>
              <a:gd name="connsiteY4394" fmla="*/ 3017148 h 6510067"/>
              <a:gd name="connsiteX4395" fmla="*/ 3825660 w 11534150"/>
              <a:gd name="connsiteY4395" fmla="*/ 2938521 h 6510067"/>
              <a:gd name="connsiteX4396" fmla="*/ 3818841 w 11534150"/>
              <a:gd name="connsiteY4396" fmla="*/ 3017148 h 6510067"/>
              <a:gd name="connsiteX4397" fmla="*/ 3794946 w 11534150"/>
              <a:gd name="connsiteY4397" fmla="*/ 3017148 h 6510067"/>
              <a:gd name="connsiteX4398" fmla="*/ 3784285 w 11534150"/>
              <a:gd name="connsiteY4398" fmla="*/ 2894226 h 6510067"/>
              <a:gd name="connsiteX4399" fmla="*/ 3783545 w 11534150"/>
              <a:gd name="connsiteY4399" fmla="*/ 2893177 h 6510067"/>
              <a:gd name="connsiteX4400" fmla="*/ 3781164 w 11534150"/>
              <a:gd name="connsiteY4400" fmla="*/ 2881941 h 6510067"/>
              <a:gd name="connsiteX4401" fmla="*/ 3781164 w 11534150"/>
              <a:gd name="connsiteY4401" fmla="*/ 2868365 h 6510067"/>
              <a:gd name="connsiteX4402" fmla="*/ 3769761 w 11534150"/>
              <a:gd name="connsiteY4402" fmla="*/ 2908916 h 6510067"/>
              <a:gd name="connsiteX4403" fmla="*/ 3764220 w 11534150"/>
              <a:gd name="connsiteY4403" fmla="*/ 2915798 h 6510067"/>
              <a:gd name="connsiteX4404" fmla="*/ 3755199 w 11534150"/>
              <a:gd name="connsiteY4404" fmla="*/ 2916931 h 6510067"/>
              <a:gd name="connsiteX4405" fmla="*/ 3746790 w 11534150"/>
              <a:gd name="connsiteY4405" fmla="*/ 2903052 h 6510067"/>
              <a:gd name="connsiteX4406" fmla="*/ 3782699 w 11534150"/>
              <a:gd name="connsiteY4406" fmla="*/ 2775346 h 6510067"/>
              <a:gd name="connsiteX4407" fmla="*/ 3784799 w 11534150"/>
              <a:gd name="connsiteY4407" fmla="*/ 2771317 h 6510067"/>
              <a:gd name="connsiteX4408" fmla="*/ 3784996 w 11534150"/>
              <a:gd name="connsiteY4408" fmla="*/ 2771153 h 6510067"/>
              <a:gd name="connsiteX4409" fmla="*/ 3786338 w 11534150"/>
              <a:gd name="connsiteY4409" fmla="*/ 2768495 h 6510067"/>
              <a:gd name="connsiteX4410" fmla="*/ 3799666 w 11534150"/>
              <a:gd name="connsiteY4410" fmla="*/ 2758035 h 6510067"/>
              <a:gd name="connsiteX4411" fmla="*/ 3809596 w 11534150"/>
              <a:gd name="connsiteY4411" fmla="*/ 2756121 h 6510067"/>
              <a:gd name="connsiteX4412" fmla="*/ 3811678 w 11534150"/>
              <a:gd name="connsiteY4412" fmla="*/ 2748180 h 6510067"/>
              <a:gd name="connsiteX4413" fmla="*/ 3800707 w 11534150"/>
              <a:gd name="connsiteY4413" fmla="*/ 2745743 h 6510067"/>
              <a:gd name="connsiteX4414" fmla="*/ 3761518 w 11534150"/>
              <a:gd name="connsiteY4414" fmla="*/ 2680783 h 6510067"/>
              <a:gd name="connsiteX4415" fmla="*/ 3825660 w 11534150"/>
              <a:gd name="connsiteY4415" fmla="*/ 2610279 h 6510067"/>
              <a:gd name="connsiteX4416" fmla="*/ 9512916 w 11534150"/>
              <a:gd name="connsiteY4416" fmla="*/ 2526822 h 6510067"/>
              <a:gd name="connsiteX4417" fmla="*/ 9577080 w 11534150"/>
              <a:gd name="connsiteY4417" fmla="*/ 2597323 h 6510067"/>
              <a:gd name="connsiteX4418" fmla="*/ 9537891 w 11534150"/>
              <a:gd name="connsiteY4418" fmla="*/ 2662287 h 6510067"/>
              <a:gd name="connsiteX4419" fmla="*/ 9526898 w 11534150"/>
              <a:gd name="connsiteY4419" fmla="*/ 2664725 h 6510067"/>
              <a:gd name="connsiteX4420" fmla="*/ 9528980 w 11534150"/>
              <a:gd name="connsiteY4420" fmla="*/ 2672662 h 6510067"/>
              <a:gd name="connsiteX4421" fmla="*/ 9538933 w 11534150"/>
              <a:gd name="connsiteY4421" fmla="*/ 2674578 h 6510067"/>
              <a:gd name="connsiteX4422" fmla="*/ 9556073 w 11534150"/>
              <a:gd name="connsiteY4422" fmla="*/ 2692593 h 6510067"/>
              <a:gd name="connsiteX4423" fmla="*/ 9556257 w 11534150"/>
              <a:gd name="connsiteY4423" fmla="*/ 2693760 h 6510067"/>
              <a:gd name="connsiteX4424" fmla="*/ 9591782 w 11534150"/>
              <a:gd name="connsiteY4424" fmla="*/ 2820105 h 6510067"/>
              <a:gd name="connsiteX4425" fmla="*/ 9583374 w 11534150"/>
              <a:gd name="connsiteY4425" fmla="*/ 2833983 h 6510067"/>
              <a:gd name="connsiteX4426" fmla="*/ 9568811 w 11534150"/>
              <a:gd name="connsiteY4426" fmla="*/ 2825969 h 6510067"/>
              <a:gd name="connsiteX4427" fmla="*/ 9557434 w 11534150"/>
              <a:gd name="connsiteY4427" fmla="*/ 2785509 h 6510067"/>
              <a:gd name="connsiteX4428" fmla="*/ 9557434 w 11534150"/>
              <a:gd name="connsiteY4428" fmla="*/ 2798488 h 6510067"/>
              <a:gd name="connsiteX4429" fmla="*/ 9555054 w 11534150"/>
              <a:gd name="connsiteY4429" fmla="*/ 2809725 h 6510067"/>
              <a:gd name="connsiteX4430" fmla="*/ 9554313 w 11534150"/>
              <a:gd name="connsiteY4430" fmla="*/ 2810772 h 6510067"/>
              <a:gd name="connsiteX4431" fmla="*/ 9543653 w 11534150"/>
              <a:gd name="connsiteY4431" fmla="*/ 2933698 h 6510067"/>
              <a:gd name="connsiteX4432" fmla="*/ 9519735 w 11534150"/>
              <a:gd name="connsiteY4432" fmla="*/ 2933698 h 6510067"/>
              <a:gd name="connsiteX4433" fmla="*/ 9512916 w 11534150"/>
              <a:gd name="connsiteY4433" fmla="*/ 2855069 h 6510067"/>
              <a:gd name="connsiteX4434" fmla="*/ 9506097 w 11534150"/>
              <a:gd name="connsiteY4434" fmla="*/ 2933698 h 6510067"/>
              <a:gd name="connsiteX4435" fmla="*/ 9482179 w 11534150"/>
              <a:gd name="connsiteY4435" fmla="*/ 2933698 h 6510067"/>
              <a:gd name="connsiteX4436" fmla="*/ 9471519 w 11534150"/>
              <a:gd name="connsiteY4436" fmla="*/ 2810772 h 6510067"/>
              <a:gd name="connsiteX4437" fmla="*/ 9470778 w 11534150"/>
              <a:gd name="connsiteY4437" fmla="*/ 2809725 h 6510067"/>
              <a:gd name="connsiteX4438" fmla="*/ 9468397 w 11534150"/>
              <a:gd name="connsiteY4438" fmla="*/ 2798488 h 6510067"/>
              <a:gd name="connsiteX4439" fmla="*/ 9468397 w 11534150"/>
              <a:gd name="connsiteY4439" fmla="*/ 2784911 h 6510067"/>
              <a:gd name="connsiteX4440" fmla="*/ 9456995 w 11534150"/>
              <a:gd name="connsiteY4440" fmla="*/ 2825464 h 6510067"/>
              <a:gd name="connsiteX4441" fmla="*/ 9442432 w 11534150"/>
              <a:gd name="connsiteY4441" fmla="*/ 2833477 h 6510067"/>
              <a:gd name="connsiteX4442" fmla="*/ 9434024 w 11534150"/>
              <a:gd name="connsiteY4442" fmla="*/ 2819598 h 6510067"/>
              <a:gd name="connsiteX4443" fmla="*/ 9469932 w 11534150"/>
              <a:gd name="connsiteY4443" fmla="*/ 2691892 h 6510067"/>
              <a:gd name="connsiteX4444" fmla="*/ 9472032 w 11534150"/>
              <a:gd name="connsiteY4444" fmla="*/ 2687861 h 6510067"/>
              <a:gd name="connsiteX4445" fmla="*/ 9472229 w 11534150"/>
              <a:gd name="connsiteY4445" fmla="*/ 2687696 h 6510067"/>
              <a:gd name="connsiteX4446" fmla="*/ 9473571 w 11534150"/>
              <a:gd name="connsiteY4446" fmla="*/ 2685039 h 6510067"/>
              <a:gd name="connsiteX4447" fmla="*/ 9486899 w 11534150"/>
              <a:gd name="connsiteY4447" fmla="*/ 2674578 h 6510067"/>
              <a:gd name="connsiteX4448" fmla="*/ 9496851 w 11534150"/>
              <a:gd name="connsiteY4448" fmla="*/ 2672662 h 6510067"/>
              <a:gd name="connsiteX4449" fmla="*/ 9498934 w 11534150"/>
              <a:gd name="connsiteY4449" fmla="*/ 2664725 h 6510067"/>
              <a:gd name="connsiteX4450" fmla="*/ 9487940 w 11534150"/>
              <a:gd name="connsiteY4450" fmla="*/ 2662287 h 6510067"/>
              <a:gd name="connsiteX4451" fmla="*/ 9448752 w 11534150"/>
              <a:gd name="connsiteY4451" fmla="*/ 2597323 h 6510067"/>
              <a:gd name="connsiteX4452" fmla="*/ 9512916 w 11534150"/>
              <a:gd name="connsiteY4452" fmla="*/ 2526822 h 6510067"/>
              <a:gd name="connsiteX4453" fmla="*/ 515579 w 11534150"/>
              <a:gd name="connsiteY4453" fmla="*/ 2500951 h 6510067"/>
              <a:gd name="connsiteX4454" fmla="*/ 579742 w 11534150"/>
              <a:gd name="connsiteY4454" fmla="*/ 2571450 h 6510067"/>
              <a:gd name="connsiteX4455" fmla="*/ 540554 w 11534150"/>
              <a:gd name="connsiteY4455" fmla="*/ 2636416 h 6510067"/>
              <a:gd name="connsiteX4456" fmla="*/ 529560 w 11534150"/>
              <a:gd name="connsiteY4456" fmla="*/ 2638856 h 6510067"/>
              <a:gd name="connsiteX4457" fmla="*/ 531643 w 11534150"/>
              <a:gd name="connsiteY4457" fmla="*/ 2646793 h 6510067"/>
              <a:gd name="connsiteX4458" fmla="*/ 541595 w 11534150"/>
              <a:gd name="connsiteY4458" fmla="*/ 2648709 h 6510067"/>
              <a:gd name="connsiteX4459" fmla="*/ 558735 w 11534150"/>
              <a:gd name="connsiteY4459" fmla="*/ 2666724 h 6510067"/>
              <a:gd name="connsiteX4460" fmla="*/ 558920 w 11534150"/>
              <a:gd name="connsiteY4460" fmla="*/ 2667889 h 6510067"/>
              <a:gd name="connsiteX4461" fmla="*/ 594445 w 11534150"/>
              <a:gd name="connsiteY4461" fmla="*/ 2794233 h 6510067"/>
              <a:gd name="connsiteX4462" fmla="*/ 586037 w 11534150"/>
              <a:gd name="connsiteY4462" fmla="*/ 2808112 h 6510067"/>
              <a:gd name="connsiteX4463" fmla="*/ 577014 w 11534150"/>
              <a:gd name="connsiteY4463" fmla="*/ 2806979 h 6510067"/>
              <a:gd name="connsiteX4464" fmla="*/ 571474 w 11534150"/>
              <a:gd name="connsiteY4464" fmla="*/ 2800100 h 6510067"/>
              <a:gd name="connsiteX4465" fmla="*/ 560097 w 11534150"/>
              <a:gd name="connsiteY4465" fmla="*/ 2759637 h 6510067"/>
              <a:gd name="connsiteX4466" fmla="*/ 560097 w 11534150"/>
              <a:gd name="connsiteY4466" fmla="*/ 2772617 h 6510067"/>
              <a:gd name="connsiteX4467" fmla="*/ 557717 w 11534150"/>
              <a:gd name="connsiteY4467" fmla="*/ 2783852 h 6510067"/>
              <a:gd name="connsiteX4468" fmla="*/ 556976 w 11534150"/>
              <a:gd name="connsiteY4468" fmla="*/ 2784901 h 6510067"/>
              <a:gd name="connsiteX4469" fmla="*/ 546316 w 11534150"/>
              <a:gd name="connsiteY4469" fmla="*/ 2907825 h 6510067"/>
              <a:gd name="connsiteX4470" fmla="*/ 522397 w 11534150"/>
              <a:gd name="connsiteY4470" fmla="*/ 2907825 h 6510067"/>
              <a:gd name="connsiteX4471" fmla="*/ 515579 w 11534150"/>
              <a:gd name="connsiteY4471" fmla="*/ 2829197 h 6510067"/>
              <a:gd name="connsiteX4472" fmla="*/ 508760 w 11534150"/>
              <a:gd name="connsiteY4472" fmla="*/ 2907825 h 6510067"/>
              <a:gd name="connsiteX4473" fmla="*/ 484842 w 11534150"/>
              <a:gd name="connsiteY4473" fmla="*/ 2907825 h 6510067"/>
              <a:gd name="connsiteX4474" fmla="*/ 474181 w 11534150"/>
              <a:gd name="connsiteY4474" fmla="*/ 2784901 h 6510067"/>
              <a:gd name="connsiteX4475" fmla="*/ 473441 w 11534150"/>
              <a:gd name="connsiteY4475" fmla="*/ 2783852 h 6510067"/>
              <a:gd name="connsiteX4476" fmla="*/ 471060 w 11534150"/>
              <a:gd name="connsiteY4476" fmla="*/ 2772617 h 6510067"/>
              <a:gd name="connsiteX4477" fmla="*/ 471060 w 11534150"/>
              <a:gd name="connsiteY4477" fmla="*/ 2759040 h 6510067"/>
              <a:gd name="connsiteX4478" fmla="*/ 459658 w 11534150"/>
              <a:gd name="connsiteY4478" fmla="*/ 2799593 h 6510067"/>
              <a:gd name="connsiteX4479" fmla="*/ 454118 w 11534150"/>
              <a:gd name="connsiteY4479" fmla="*/ 2806473 h 6510067"/>
              <a:gd name="connsiteX4480" fmla="*/ 445095 w 11534150"/>
              <a:gd name="connsiteY4480" fmla="*/ 2807603 h 6510067"/>
              <a:gd name="connsiteX4481" fmla="*/ 436687 w 11534150"/>
              <a:gd name="connsiteY4481" fmla="*/ 2793725 h 6510067"/>
              <a:gd name="connsiteX4482" fmla="*/ 472594 w 11534150"/>
              <a:gd name="connsiteY4482" fmla="*/ 2666018 h 6510067"/>
              <a:gd name="connsiteX4483" fmla="*/ 474695 w 11534150"/>
              <a:gd name="connsiteY4483" fmla="*/ 2661991 h 6510067"/>
              <a:gd name="connsiteX4484" fmla="*/ 474892 w 11534150"/>
              <a:gd name="connsiteY4484" fmla="*/ 2661827 h 6510067"/>
              <a:gd name="connsiteX4485" fmla="*/ 476234 w 11534150"/>
              <a:gd name="connsiteY4485" fmla="*/ 2659167 h 6510067"/>
              <a:gd name="connsiteX4486" fmla="*/ 489562 w 11534150"/>
              <a:gd name="connsiteY4486" fmla="*/ 2648709 h 6510067"/>
              <a:gd name="connsiteX4487" fmla="*/ 499514 w 11534150"/>
              <a:gd name="connsiteY4487" fmla="*/ 2646793 h 6510067"/>
              <a:gd name="connsiteX4488" fmla="*/ 501597 w 11534150"/>
              <a:gd name="connsiteY4488" fmla="*/ 2638856 h 6510067"/>
              <a:gd name="connsiteX4489" fmla="*/ 490603 w 11534150"/>
              <a:gd name="connsiteY4489" fmla="*/ 2636416 h 6510067"/>
              <a:gd name="connsiteX4490" fmla="*/ 451415 w 11534150"/>
              <a:gd name="connsiteY4490" fmla="*/ 2571450 h 6510067"/>
              <a:gd name="connsiteX4491" fmla="*/ 515579 w 11534150"/>
              <a:gd name="connsiteY4491" fmla="*/ 2500951 h 6510067"/>
              <a:gd name="connsiteX4492" fmla="*/ 10789628 w 11534150"/>
              <a:gd name="connsiteY4492" fmla="*/ 2380175 h 6510067"/>
              <a:gd name="connsiteX4493" fmla="*/ 10853792 w 11534150"/>
              <a:gd name="connsiteY4493" fmla="*/ 2450679 h 6510067"/>
              <a:gd name="connsiteX4494" fmla="*/ 10814603 w 11534150"/>
              <a:gd name="connsiteY4494" fmla="*/ 2515640 h 6510067"/>
              <a:gd name="connsiteX4495" fmla="*/ 10803610 w 11534150"/>
              <a:gd name="connsiteY4495" fmla="*/ 2518081 h 6510067"/>
              <a:gd name="connsiteX4496" fmla="*/ 10805692 w 11534150"/>
              <a:gd name="connsiteY4496" fmla="*/ 2526020 h 6510067"/>
              <a:gd name="connsiteX4497" fmla="*/ 10815645 w 11534150"/>
              <a:gd name="connsiteY4497" fmla="*/ 2527932 h 6510067"/>
              <a:gd name="connsiteX4498" fmla="*/ 10832785 w 11534150"/>
              <a:gd name="connsiteY4498" fmla="*/ 2545951 h 6510067"/>
              <a:gd name="connsiteX4499" fmla="*/ 10832969 w 11534150"/>
              <a:gd name="connsiteY4499" fmla="*/ 2547111 h 6510067"/>
              <a:gd name="connsiteX4500" fmla="*/ 10868494 w 11534150"/>
              <a:gd name="connsiteY4500" fmla="*/ 2673461 h 6510067"/>
              <a:gd name="connsiteX4501" fmla="*/ 10860086 w 11534150"/>
              <a:gd name="connsiteY4501" fmla="*/ 2687341 h 6510067"/>
              <a:gd name="connsiteX4502" fmla="*/ 10845523 w 11534150"/>
              <a:gd name="connsiteY4502" fmla="*/ 2679327 h 6510067"/>
              <a:gd name="connsiteX4503" fmla="*/ 10834146 w 11534150"/>
              <a:gd name="connsiteY4503" fmla="*/ 2638864 h 6510067"/>
              <a:gd name="connsiteX4504" fmla="*/ 10834146 w 11534150"/>
              <a:gd name="connsiteY4504" fmla="*/ 2651844 h 6510067"/>
              <a:gd name="connsiteX4505" fmla="*/ 10831766 w 11534150"/>
              <a:gd name="connsiteY4505" fmla="*/ 2663080 h 6510067"/>
              <a:gd name="connsiteX4506" fmla="*/ 10831025 w 11534150"/>
              <a:gd name="connsiteY4506" fmla="*/ 2664127 h 6510067"/>
              <a:gd name="connsiteX4507" fmla="*/ 10820365 w 11534150"/>
              <a:gd name="connsiteY4507" fmla="*/ 2787054 h 6510067"/>
              <a:gd name="connsiteX4508" fmla="*/ 10796447 w 11534150"/>
              <a:gd name="connsiteY4508" fmla="*/ 2787054 h 6510067"/>
              <a:gd name="connsiteX4509" fmla="*/ 10789628 w 11534150"/>
              <a:gd name="connsiteY4509" fmla="*/ 2708425 h 6510067"/>
              <a:gd name="connsiteX4510" fmla="*/ 10782809 w 11534150"/>
              <a:gd name="connsiteY4510" fmla="*/ 2787054 h 6510067"/>
              <a:gd name="connsiteX4511" fmla="*/ 10758891 w 11534150"/>
              <a:gd name="connsiteY4511" fmla="*/ 2787054 h 6510067"/>
              <a:gd name="connsiteX4512" fmla="*/ 10748231 w 11534150"/>
              <a:gd name="connsiteY4512" fmla="*/ 2664127 h 6510067"/>
              <a:gd name="connsiteX4513" fmla="*/ 10747490 w 11534150"/>
              <a:gd name="connsiteY4513" fmla="*/ 2663080 h 6510067"/>
              <a:gd name="connsiteX4514" fmla="*/ 10745109 w 11534150"/>
              <a:gd name="connsiteY4514" fmla="*/ 2651844 h 6510067"/>
              <a:gd name="connsiteX4515" fmla="*/ 10745109 w 11534150"/>
              <a:gd name="connsiteY4515" fmla="*/ 2638267 h 6510067"/>
              <a:gd name="connsiteX4516" fmla="*/ 10733707 w 11534150"/>
              <a:gd name="connsiteY4516" fmla="*/ 2678820 h 6510067"/>
              <a:gd name="connsiteX4517" fmla="*/ 10719144 w 11534150"/>
              <a:gd name="connsiteY4517" fmla="*/ 2686835 h 6510067"/>
              <a:gd name="connsiteX4518" fmla="*/ 10719144 w 11534150"/>
              <a:gd name="connsiteY4518" fmla="*/ 2686833 h 6510067"/>
              <a:gd name="connsiteX4519" fmla="*/ 10710736 w 11534150"/>
              <a:gd name="connsiteY4519" fmla="*/ 2672956 h 6510067"/>
              <a:gd name="connsiteX4520" fmla="*/ 10746644 w 11534150"/>
              <a:gd name="connsiteY4520" fmla="*/ 2545245 h 6510067"/>
              <a:gd name="connsiteX4521" fmla="*/ 10748744 w 11534150"/>
              <a:gd name="connsiteY4521" fmla="*/ 2541216 h 6510067"/>
              <a:gd name="connsiteX4522" fmla="*/ 10748941 w 11534150"/>
              <a:gd name="connsiteY4522" fmla="*/ 2541052 h 6510067"/>
              <a:gd name="connsiteX4523" fmla="*/ 10750283 w 11534150"/>
              <a:gd name="connsiteY4523" fmla="*/ 2538395 h 6510067"/>
              <a:gd name="connsiteX4524" fmla="*/ 10763611 w 11534150"/>
              <a:gd name="connsiteY4524" fmla="*/ 2527932 h 6510067"/>
              <a:gd name="connsiteX4525" fmla="*/ 10773563 w 11534150"/>
              <a:gd name="connsiteY4525" fmla="*/ 2526020 h 6510067"/>
              <a:gd name="connsiteX4526" fmla="*/ 10775646 w 11534150"/>
              <a:gd name="connsiteY4526" fmla="*/ 2518081 h 6510067"/>
              <a:gd name="connsiteX4527" fmla="*/ 10764652 w 11534150"/>
              <a:gd name="connsiteY4527" fmla="*/ 2515640 h 6510067"/>
              <a:gd name="connsiteX4528" fmla="*/ 10725464 w 11534150"/>
              <a:gd name="connsiteY4528" fmla="*/ 2450679 h 6510067"/>
              <a:gd name="connsiteX4529" fmla="*/ 10789628 w 11534150"/>
              <a:gd name="connsiteY4529" fmla="*/ 2380175 h 6510067"/>
              <a:gd name="connsiteX4530" fmla="*/ 79299 w 11534150"/>
              <a:gd name="connsiteY4530" fmla="*/ 2273060 h 6510067"/>
              <a:gd name="connsiteX4531" fmla="*/ 143463 w 11534150"/>
              <a:gd name="connsiteY4531" fmla="*/ 2343563 h 6510067"/>
              <a:gd name="connsiteX4532" fmla="*/ 104275 w 11534150"/>
              <a:gd name="connsiteY4532" fmla="*/ 2408525 h 6510067"/>
              <a:gd name="connsiteX4533" fmla="*/ 93281 w 11534150"/>
              <a:gd name="connsiteY4533" fmla="*/ 2410964 h 6510067"/>
              <a:gd name="connsiteX4534" fmla="*/ 95364 w 11534150"/>
              <a:gd name="connsiteY4534" fmla="*/ 2418903 h 6510067"/>
              <a:gd name="connsiteX4535" fmla="*/ 105316 w 11534150"/>
              <a:gd name="connsiteY4535" fmla="*/ 2420818 h 6510067"/>
              <a:gd name="connsiteX4536" fmla="*/ 122456 w 11534150"/>
              <a:gd name="connsiteY4536" fmla="*/ 2438833 h 6510067"/>
              <a:gd name="connsiteX4537" fmla="*/ 122641 w 11534150"/>
              <a:gd name="connsiteY4537" fmla="*/ 2439999 h 6510067"/>
              <a:gd name="connsiteX4538" fmla="*/ 158165 w 11534150"/>
              <a:gd name="connsiteY4538" fmla="*/ 2566346 h 6510067"/>
              <a:gd name="connsiteX4539" fmla="*/ 149757 w 11534150"/>
              <a:gd name="connsiteY4539" fmla="*/ 2580225 h 6510067"/>
              <a:gd name="connsiteX4540" fmla="*/ 149758 w 11534150"/>
              <a:gd name="connsiteY4540" fmla="*/ 2580225 h 6510067"/>
              <a:gd name="connsiteX4541" fmla="*/ 135195 w 11534150"/>
              <a:gd name="connsiteY4541" fmla="*/ 2572212 h 6510067"/>
              <a:gd name="connsiteX4542" fmla="*/ 123818 w 11534150"/>
              <a:gd name="connsiteY4542" fmla="*/ 2531749 h 6510067"/>
              <a:gd name="connsiteX4543" fmla="*/ 123818 w 11534150"/>
              <a:gd name="connsiteY4543" fmla="*/ 2544729 h 6510067"/>
              <a:gd name="connsiteX4544" fmla="*/ 121437 w 11534150"/>
              <a:gd name="connsiteY4544" fmla="*/ 2555966 h 6510067"/>
              <a:gd name="connsiteX4545" fmla="*/ 120696 w 11534150"/>
              <a:gd name="connsiteY4545" fmla="*/ 2557013 h 6510067"/>
              <a:gd name="connsiteX4546" fmla="*/ 110036 w 11534150"/>
              <a:gd name="connsiteY4546" fmla="*/ 2679940 h 6510067"/>
              <a:gd name="connsiteX4547" fmla="*/ 86118 w 11534150"/>
              <a:gd name="connsiteY4547" fmla="*/ 2679940 h 6510067"/>
              <a:gd name="connsiteX4548" fmla="*/ 79299 w 11534150"/>
              <a:gd name="connsiteY4548" fmla="*/ 2601311 h 6510067"/>
              <a:gd name="connsiteX4549" fmla="*/ 72481 w 11534150"/>
              <a:gd name="connsiteY4549" fmla="*/ 2679940 h 6510067"/>
              <a:gd name="connsiteX4550" fmla="*/ 48562 w 11534150"/>
              <a:gd name="connsiteY4550" fmla="*/ 2679940 h 6510067"/>
              <a:gd name="connsiteX4551" fmla="*/ 37902 w 11534150"/>
              <a:gd name="connsiteY4551" fmla="*/ 2557013 h 6510067"/>
              <a:gd name="connsiteX4552" fmla="*/ 37161 w 11534150"/>
              <a:gd name="connsiteY4552" fmla="*/ 2555966 h 6510067"/>
              <a:gd name="connsiteX4553" fmla="*/ 34780 w 11534150"/>
              <a:gd name="connsiteY4553" fmla="*/ 2544729 h 6510067"/>
              <a:gd name="connsiteX4554" fmla="*/ 34780 w 11534150"/>
              <a:gd name="connsiteY4554" fmla="*/ 2531152 h 6510067"/>
              <a:gd name="connsiteX4555" fmla="*/ 23378 w 11534150"/>
              <a:gd name="connsiteY4555" fmla="*/ 2571706 h 6510067"/>
              <a:gd name="connsiteX4556" fmla="*/ 8815 w 11534150"/>
              <a:gd name="connsiteY4556" fmla="*/ 2579718 h 6510067"/>
              <a:gd name="connsiteX4557" fmla="*/ 8815 w 11534150"/>
              <a:gd name="connsiteY4557" fmla="*/ 2579718 h 6510067"/>
              <a:gd name="connsiteX4558" fmla="*/ 407 w 11534150"/>
              <a:gd name="connsiteY4558" fmla="*/ 2565839 h 6510067"/>
              <a:gd name="connsiteX4559" fmla="*/ 36315 w 11534150"/>
              <a:gd name="connsiteY4559" fmla="*/ 2438130 h 6510067"/>
              <a:gd name="connsiteX4560" fmla="*/ 38415 w 11534150"/>
              <a:gd name="connsiteY4560" fmla="*/ 2434100 h 6510067"/>
              <a:gd name="connsiteX4561" fmla="*/ 38612 w 11534150"/>
              <a:gd name="connsiteY4561" fmla="*/ 2433937 h 6510067"/>
              <a:gd name="connsiteX4562" fmla="*/ 39954 w 11534150"/>
              <a:gd name="connsiteY4562" fmla="*/ 2431277 h 6510067"/>
              <a:gd name="connsiteX4563" fmla="*/ 53282 w 11534150"/>
              <a:gd name="connsiteY4563" fmla="*/ 2420818 h 6510067"/>
              <a:gd name="connsiteX4564" fmla="*/ 63235 w 11534150"/>
              <a:gd name="connsiteY4564" fmla="*/ 2418903 h 6510067"/>
              <a:gd name="connsiteX4565" fmla="*/ 65317 w 11534150"/>
              <a:gd name="connsiteY4565" fmla="*/ 2410964 h 6510067"/>
              <a:gd name="connsiteX4566" fmla="*/ 54323 w 11534150"/>
              <a:gd name="connsiteY4566" fmla="*/ 2408525 h 6510067"/>
              <a:gd name="connsiteX4567" fmla="*/ 15135 w 11534150"/>
              <a:gd name="connsiteY4567" fmla="*/ 2343563 h 6510067"/>
              <a:gd name="connsiteX4568" fmla="*/ 79299 w 11534150"/>
              <a:gd name="connsiteY4568" fmla="*/ 2273060 h 6510067"/>
              <a:gd name="connsiteX4569" fmla="*/ 11307212 w 11534150"/>
              <a:gd name="connsiteY4569" fmla="*/ 2268031 h 6510067"/>
              <a:gd name="connsiteX4570" fmla="*/ 11371376 w 11534150"/>
              <a:gd name="connsiteY4570" fmla="*/ 2338537 h 6510067"/>
              <a:gd name="connsiteX4571" fmla="*/ 11332187 w 11534150"/>
              <a:gd name="connsiteY4571" fmla="*/ 2403498 h 6510067"/>
              <a:gd name="connsiteX4572" fmla="*/ 11321194 w 11534150"/>
              <a:gd name="connsiteY4572" fmla="*/ 2405939 h 6510067"/>
              <a:gd name="connsiteX4573" fmla="*/ 11323276 w 11534150"/>
              <a:gd name="connsiteY4573" fmla="*/ 2413875 h 6510067"/>
              <a:gd name="connsiteX4574" fmla="*/ 11333229 w 11534150"/>
              <a:gd name="connsiteY4574" fmla="*/ 2415793 h 6510067"/>
              <a:gd name="connsiteX4575" fmla="*/ 11350369 w 11534150"/>
              <a:gd name="connsiteY4575" fmla="*/ 2433805 h 6510067"/>
              <a:gd name="connsiteX4576" fmla="*/ 11350553 w 11534150"/>
              <a:gd name="connsiteY4576" fmla="*/ 2434971 h 6510067"/>
              <a:gd name="connsiteX4577" fmla="*/ 11386078 w 11534150"/>
              <a:gd name="connsiteY4577" fmla="*/ 2561318 h 6510067"/>
              <a:gd name="connsiteX4578" fmla="*/ 11377670 w 11534150"/>
              <a:gd name="connsiteY4578" fmla="*/ 2575199 h 6510067"/>
              <a:gd name="connsiteX4579" fmla="*/ 11363107 w 11534150"/>
              <a:gd name="connsiteY4579" fmla="*/ 2567185 h 6510067"/>
              <a:gd name="connsiteX4580" fmla="*/ 11351730 w 11534150"/>
              <a:gd name="connsiteY4580" fmla="*/ 2526723 h 6510067"/>
              <a:gd name="connsiteX4581" fmla="*/ 11351730 w 11534150"/>
              <a:gd name="connsiteY4581" fmla="*/ 2539703 h 6510067"/>
              <a:gd name="connsiteX4582" fmla="*/ 11349350 w 11534150"/>
              <a:gd name="connsiteY4582" fmla="*/ 2550940 h 6510067"/>
              <a:gd name="connsiteX4583" fmla="*/ 11348609 w 11534150"/>
              <a:gd name="connsiteY4583" fmla="*/ 2551986 h 6510067"/>
              <a:gd name="connsiteX4584" fmla="*/ 11337949 w 11534150"/>
              <a:gd name="connsiteY4584" fmla="*/ 2674912 h 6510067"/>
              <a:gd name="connsiteX4585" fmla="*/ 11314031 w 11534150"/>
              <a:gd name="connsiteY4585" fmla="*/ 2674912 h 6510067"/>
              <a:gd name="connsiteX4586" fmla="*/ 11307212 w 11534150"/>
              <a:gd name="connsiteY4586" fmla="*/ 2596283 h 6510067"/>
              <a:gd name="connsiteX4587" fmla="*/ 11300393 w 11534150"/>
              <a:gd name="connsiteY4587" fmla="*/ 2674912 h 6510067"/>
              <a:gd name="connsiteX4588" fmla="*/ 11276475 w 11534150"/>
              <a:gd name="connsiteY4588" fmla="*/ 2674912 h 6510067"/>
              <a:gd name="connsiteX4589" fmla="*/ 11265815 w 11534150"/>
              <a:gd name="connsiteY4589" fmla="*/ 2551986 h 6510067"/>
              <a:gd name="connsiteX4590" fmla="*/ 11265074 w 11534150"/>
              <a:gd name="connsiteY4590" fmla="*/ 2550940 h 6510067"/>
              <a:gd name="connsiteX4591" fmla="*/ 11262693 w 11534150"/>
              <a:gd name="connsiteY4591" fmla="*/ 2539703 h 6510067"/>
              <a:gd name="connsiteX4592" fmla="*/ 11262693 w 11534150"/>
              <a:gd name="connsiteY4592" fmla="*/ 2526126 h 6510067"/>
              <a:gd name="connsiteX4593" fmla="*/ 11251291 w 11534150"/>
              <a:gd name="connsiteY4593" fmla="*/ 2566675 h 6510067"/>
              <a:gd name="connsiteX4594" fmla="*/ 11236728 w 11534150"/>
              <a:gd name="connsiteY4594" fmla="*/ 2574690 h 6510067"/>
              <a:gd name="connsiteX4595" fmla="*/ 11228320 w 11534150"/>
              <a:gd name="connsiteY4595" fmla="*/ 2560812 h 6510067"/>
              <a:gd name="connsiteX4596" fmla="*/ 11264228 w 11534150"/>
              <a:gd name="connsiteY4596" fmla="*/ 2433104 h 6510067"/>
              <a:gd name="connsiteX4597" fmla="*/ 11266328 w 11534150"/>
              <a:gd name="connsiteY4597" fmla="*/ 2429074 h 6510067"/>
              <a:gd name="connsiteX4598" fmla="*/ 11266525 w 11534150"/>
              <a:gd name="connsiteY4598" fmla="*/ 2428910 h 6510067"/>
              <a:gd name="connsiteX4599" fmla="*/ 11267867 w 11534150"/>
              <a:gd name="connsiteY4599" fmla="*/ 2426251 h 6510067"/>
              <a:gd name="connsiteX4600" fmla="*/ 11281195 w 11534150"/>
              <a:gd name="connsiteY4600" fmla="*/ 2415793 h 6510067"/>
              <a:gd name="connsiteX4601" fmla="*/ 11291147 w 11534150"/>
              <a:gd name="connsiteY4601" fmla="*/ 2413875 h 6510067"/>
              <a:gd name="connsiteX4602" fmla="*/ 11293230 w 11534150"/>
              <a:gd name="connsiteY4602" fmla="*/ 2405939 h 6510067"/>
              <a:gd name="connsiteX4603" fmla="*/ 11282236 w 11534150"/>
              <a:gd name="connsiteY4603" fmla="*/ 2403498 h 6510067"/>
              <a:gd name="connsiteX4604" fmla="*/ 11243048 w 11534150"/>
              <a:gd name="connsiteY4604" fmla="*/ 2338537 h 6510067"/>
              <a:gd name="connsiteX4605" fmla="*/ 11307212 w 11534150"/>
              <a:gd name="connsiteY4605" fmla="*/ 2268031 h 6510067"/>
              <a:gd name="connsiteX4606" fmla="*/ 5544344 w 11534150"/>
              <a:gd name="connsiteY4606" fmla="*/ 2185354 h 6510067"/>
              <a:gd name="connsiteX4607" fmla="*/ 5608508 w 11534150"/>
              <a:gd name="connsiteY4607" fmla="*/ 2255858 h 6510067"/>
              <a:gd name="connsiteX4608" fmla="*/ 5569319 w 11534150"/>
              <a:gd name="connsiteY4608" fmla="*/ 2320822 h 6510067"/>
              <a:gd name="connsiteX4609" fmla="*/ 5558325 w 11534150"/>
              <a:gd name="connsiteY4609" fmla="*/ 2323261 h 6510067"/>
              <a:gd name="connsiteX4610" fmla="*/ 5560409 w 11534150"/>
              <a:gd name="connsiteY4610" fmla="*/ 2331199 h 6510067"/>
              <a:gd name="connsiteX4611" fmla="*/ 5570360 w 11534150"/>
              <a:gd name="connsiteY4611" fmla="*/ 2333114 h 6510067"/>
              <a:gd name="connsiteX4612" fmla="*/ 5587500 w 11534150"/>
              <a:gd name="connsiteY4612" fmla="*/ 2351131 h 6510067"/>
              <a:gd name="connsiteX4613" fmla="*/ 5587685 w 11534150"/>
              <a:gd name="connsiteY4613" fmla="*/ 2352295 h 6510067"/>
              <a:gd name="connsiteX4614" fmla="*/ 5623211 w 11534150"/>
              <a:gd name="connsiteY4614" fmla="*/ 2478644 h 6510067"/>
              <a:gd name="connsiteX4615" fmla="*/ 5614803 w 11534150"/>
              <a:gd name="connsiteY4615" fmla="*/ 2492523 h 6510067"/>
              <a:gd name="connsiteX4616" fmla="*/ 5600238 w 11534150"/>
              <a:gd name="connsiteY4616" fmla="*/ 2484511 h 6510067"/>
              <a:gd name="connsiteX4617" fmla="*/ 5588863 w 11534150"/>
              <a:gd name="connsiteY4617" fmla="*/ 2444048 h 6510067"/>
              <a:gd name="connsiteX4618" fmla="*/ 5588863 w 11534150"/>
              <a:gd name="connsiteY4618" fmla="*/ 2457025 h 6510067"/>
              <a:gd name="connsiteX4619" fmla="*/ 5586483 w 11534150"/>
              <a:gd name="connsiteY4619" fmla="*/ 2468262 h 6510067"/>
              <a:gd name="connsiteX4620" fmla="*/ 5585740 w 11534150"/>
              <a:gd name="connsiteY4620" fmla="*/ 2469309 h 6510067"/>
              <a:gd name="connsiteX4621" fmla="*/ 5575080 w 11534150"/>
              <a:gd name="connsiteY4621" fmla="*/ 2592236 h 6510067"/>
              <a:gd name="connsiteX4622" fmla="*/ 5551162 w 11534150"/>
              <a:gd name="connsiteY4622" fmla="*/ 2592236 h 6510067"/>
              <a:gd name="connsiteX4623" fmla="*/ 5544344 w 11534150"/>
              <a:gd name="connsiteY4623" fmla="*/ 2513606 h 6510067"/>
              <a:gd name="connsiteX4624" fmla="*/ 5537524 w 11534150"/>
              <a:gd name="connsiteY4624" fmla="*/ 2592236 h 6510067"/>
              <a:gd name="connsiteX4625" fmla="*/ 5513607 w 11534150"/>
              <a:gd name="connsiteY4625" fmla="*/ 2592236 h 6510067"/>
              <a:gd name="connsiteX4626" fmla="*/ 5502946 w 11534150"/>
              <a:gd name="connsiteY4626" fmla="*/ 2469309 h 6510067"/>
              <a:gd name="connsiteX4627" fmla="*/ 5502206 w 11534150"/>
              <a:gd name="connsiteY4627" fmla="*/ 2468262 h 6510067"/>
              <a:gd name="connsiteX4628" fmla="*/ 5499824 w 11534150"/>
              <a:gd name="connsiteY4628" fmla="*/ 2457025 h 6510067"/>
              <a:gd name="connsiteX4629" fmla="*/ 5499824 w 11534150"/>
              <a:gd name="connsiteY4629" fmla="*/ 2443450 h 6510067"/>
              <a:gd name="connsiteX4630" fmla="*/ 5488422 w 11534150"/>
              <a:gd name="connsiteY4630" fmla="*/ 2484003 h 6510067"/>
              <a:gd name="connsiteX4631" fmla="*/ 5482883 w 11534150"/>
              <a:gd name="connsiteY4631" fmla="*/ 2490884 h 6510067"/>
              <a:gd name="connsiteX4632" fmla="*/ 5473859 w 11534150"/>
              <a:gd name="connsiteY4632" fmla="*/ 2492016 h 6510067"/>
              <a:gd name="connsiteX4633" fmla="*/ 5465451 w 11534150"/>
              <a:gd name="connsiteY4633" fmla="*/ 2478138 h 6510067"/>
              <a:gd name="connsiteX4634" fmla="*/ 5501359 w 11534150"/>
              <a:gd name="connsiteY4634" fmla="*/ 2350429 h 6510067"/>
              <a:gd name="connsiteX4635" fmla="*/ 5503459 w 11534150"/>
              <a:gd name="connsiteY4635" fmla="*/ 2346400 h 6510067"/>
              <a:gd name="connsiteX4636" fmla="*/ 5503657 w 11534150"/>
              <a:gd name="connsiteY4636" fmla="*/ 2346234 h 6510067"/>
              <a:gd name="connsiteX4637" fmla="*/ 5504999 w 11534150"/>
              <a:gd name="connsiteY4637" fmla="*/ 2343576 h 6510067"/>
              <a:gd name="connsiteX4638" fmla="*/ 5518328 w 11534150"/>
              <a:gd name="connsiteY4638" fmla="*/ 2333114 h 6510067"/>
              <a:gd name="connsiteX4639" fmla="*/ 5528279 w 11534150"/>
              <a:gd name="connsiteY4639" fmla="*/ 2331199 h 6510067"/>
              <a:gd name="connsiteX4640" fmla="*/ 5530362 w 11534150"/>
              <a:gd name="connsiteY4640" fmla="*/ 2323261 h 6510067"/>
              <a:gd name="connsiteX4641" fmla="*/ 5519368 w 11534150"/>
              <a:gd name="connsiteY4641" fmla="*/ 2320822 h 6510067"/>
              <a:gd name="connsiteX4642" fmla="*/ 5480180 w 11534150"/>
              <a:gd name="connsiteY4642" fmla="*/ 2255858 h 6510067"/>
              <a:gd name="connsiteX4643" fmla="*/ 5544344 w 11534150"/>
              <a:gd name="connsiteY4643" fmla="*/ 2185354 h 6510067"/>
              <a:gd name="connsiteX4644" fmla="*/ 6441913 w 11534150"/>
              <a:gd name="connsiteY4644" fmla="*/ 2173149 h 6510067"/>
              <a:gd name="connsiteX4645" fmla="*/ 6506077 w 11534150"/>
              <a:gd name="connsiteY4645" fmla="*/ 2243656 h 6510067"/>
              <a:gd name="connsiteX4646" fmla="*/ 6466889 w 11534150"/>
              <a:gd name="connsiteY4646" fmla="*/ 2308614 h 6510067"/>
              <a:gd name="connsiteX4647" fmla="*/ 6455895 w 11534150"/>
              <a:gd name="connsiteY4647" fmla="*/ 2311054 h 6510067"/>
              <a:gd name="connsiteX4648" fmla="*/ 6457978 w 11534150"/>
              <a:gd name="connsiteY4648" fmla="*/ 2318991 h 6510067"/>
              <a:gd name="connsiteX4649" fmla="*/ 6467930 w 11534150"/>
              <a:gd name="connsiteY4649" fmla="*/ 2320907 h 6510067"/>
              <a:gd name="connsiteX4650" fmla="*/ 6485070 w 11534150"/>
              <a:gd name="connsiteY4650" fmla="*/ 2338922 h 6510067"/>
              <a:gd name="connsiteX4651" fmla="*/ 6485255 w 11534150"/>
              <a:gd name="connsiteY4651" fmla="*/ 2340086 h 6510067"/>
              <a:gd name="connsiteX4652" fmla="*/ 6520779 w 11534150"/>
              <a:gd name="connsiteY4652" fmla="*/ 2466434 h 6510067"/>
              <a:gd name="connsiteX4653" fmla="*/ 6512371 w 11534150"/>
              <a:gd name="connsiteY4653" fmla="*/ 2480312 h 6510067"/>
              <a:gd name="connsiteX4654" fmla="*/ 6497808 w 11534150"/>
              <a:gd name="connsiteY4654" fmla="*/ 2472301 h 6510067"/>
              <a:gd name="connsiteX4655" fmla="*/ 6486432 w 11534150"/>
              <a:gd name="connsiteY4655" fmla="*/ 2431834 h 6510067"/>
              <a:gd name="connsiteX4656" fmla="*/ 6486432 w 11534150"/>
              <a:gd name="connsiteY4656" fmla="*/ 2444818 h 6510067"/>
              <a:gd name="connsiteX4657" fmla="*/ 6484051 w 11534150"/>
              <a:gd name="connsiteY4657" fmla="*/ 2456054 h 6510067"/>
              <a:gd name="connsiteX4658" fmla="*/ 6483310 w 11534150"/>
              <a:gd name="connsiteY4658" fmla="*/ 2457104 h 6510067"/>
              <a:gd name="connsiteX4659" fmla="*/ 6472650 w 11534150"/>
              <a:gd name="connsiteY4659" fmla="*/ 2580029 h 6510067"/>
              <a:gd name="connsiteX4660" fmla="*/ 6448732 w 11534150"/>
              <a:gd name="connsiteY4660" fmla="*/ 2580029 h 6510067"/>
              <a:gd name="connsiteX4661" fmla="*/ 6441913 w 11534150"/>
              <a:gd name="connsiteY4661" fmla="*/ 2501401 h 6510067"/>
              <a:gd name="connsiteX4662" fmla="*/ 6435094 w 11534150"/>
              <a:gd name="connsiteY4662" fmla="*/ 2580029 h 6510067"/>
              <a:gd name="connsiteX4663" fmla="*/ 6411176 w 11534150"/>
              <a:gd name="connsiteY4663" fmla="*/ 2580029 h 6510067"/>
              <a:gd name="connsiteX4664" fmla="*/ 6400516 w 11534150"/>
              <a:gd name="connsiteY4664" fmla="*/ 2457104 h 6510067"/>
              <a:gd name="connsiteX4665" fmla="*/ 6399775 w 11534150"/>
              <a:gd name="connsiteY4665" fmla="*/ 2456054 h 6510067"/>
              <a:gd name="connsiteX4666" fmla="*/ 6397394 w 11534150"/>
              <a:gd name="connsiteY4666" fmla="*/ 2444818 h 6510067"/>
              <a:gd name="connsiteX4667" fmla="*/ 6397394 w 11534150"/>
              <a:gd name="connsiteY4667" fmla="*/ 2431240 h 6510067"/>
              <a:gd name="connsiteX4668" fmla="*/ 6385992 w 11534150"/>
              <a:gd name="connsiteY4668" fmla="*/ 2471794 h 6510067"/>
              <a:gd name="connsiteX4669" fmla="*/ 6371429 w 11534150"/>
              <a:gd name="connsiteY4669" fmla="*/ 2479806 h 6510067"/>
              <a:gd name="connsiteX4670" fmla="*/ 6364209 w 11534150"/>
              <a:gd name="connsiteY4670" fmla="*/ 2474528 h 6510067"/>
              <a:gd name="connsiteX4671" fmla="*/ 6363021 w 11534150"/>
              <a:gd name="connsiteY4671" fmla="*/ 2465931 h 6510067"/>
              <a:gd name="connsiteX4672" fmla="*/ 6398929 w 11534150"/>
              <a:gd name="connsiteY4672" fmla="*/ 2338219 h 6510067"/>
              <a:gd name="connsiteX4673" fmla="*/ 6401029 w 11534150"/>
              <a:gd name="connsiteY4673" fmla="*/ 2334189 h 6510067"/>
              <a:gd name="connsiteX4674" fmla="*/ 6401226 w 11534150"/>
              <a:gd name="connsiteY4674" fmla="*/ 2334025 h 6510067"/>
              <a:gd name="connsiteX4675" fmla="*/ 6402568 w 11534150"/>
              <a:gd name="connsiteY4675" fmla="*/ 2331366 h 6510067"/>
              <a:gd name="connsiteX4676" fmla="*/ 6415896 w 11534150"/>
              <a:gd name="connsiteY4676" fmla="*/ 2320907 h 6510067"/>
              <a:gd name="connsiteX4677" fmla="*/ 6425849 w 11534150"/>
              <a:gd name="connsiteY4677" fmla="*/ 2318991 h 6510067"/>
              <a:gd name="connsiteX4678" fmla="*/ 6427931 w 11534150"/>
              <a:gd name="connsiteY4678" fmla="*/ 2311054 h 6510067"/>
              <a:gd name="connsiteX4679" fmla="*/ 6416937 w 11534150"/>
              <a:gd name="connsiteY4679" fmla="*/ 2308614 h 6510067"/>
              <a:gd name="connsiteX4680" fmla="*/ 6377749 w 11534150"/>
              <a:gd name="connsiteY4680" fmla="*/ 2243656 h 6510067"/>
              <a:gd name="connsiteX4681" fmla="*/ 6441913 w 11534150"/>
              <a:gd name="connsiteY4681" fmla="*/ 2173149 h 6510067"/>
              <a:gd name="connsiteX4682" fmla="*/ 5001303 w 11534150"/>
              <a:gd name="connsiteY4682" fmla="*/ 2173149 h 6510067"/>
              <a:gd name="connsiteX4683" fmla="*/ 5065467 w 11534150"/>
              <a:gd name="connsiteY4683" fmla="*/ 2243656 h 6510067"/>
              <a:gd name="connsiteX4684" fmla="*/ 5026281 w 11534150"/>
              <a:gd name="connsiteY4684" fmla="*/ 2308614 h 6510067"/>
              <a:gd name="connsiteX4685" fmla="*/ 5015286 w 11534150"/>
              <a:gd name="connsiteY4685" fmla="*/ 2311054 h 6510067"/>
              <a:gd name="connsiteX4686" fmla="*/ 5017367 w 11534150"/>
              <a:gd name="connsiteY4686" fmla="*/ 2318991 h 6510067"/>
              <a:gd name="connsiteX4687" fmla="*/ 5027320 w 11534150"/>
              <a:gd name="connsiteY4687" fmla="*/ 2320907 h 6510067"/>
              <a:gd name="connsiteX4688" fmla="*/ 5044460 w 11534150"/>
              <a:gd name="connsiteY4688" fmla="*/ 2338922 h 6510067"/>
              <a:gd name="connsiteX4689" fmla="*/ 5044644 w 11534150"/>
              <a:gd name="connsiteY4689" fmla="*/ 2340086 h 6510067"/>
              <a:gd name="connsiteX4690" fmla="*/ 5080169 w 11534150"/>
              <a:gd name="connsiteY4690" fmla="*/ 2466434 h 6510067"/>
              <a:gd name="connsiteX4691" fmla="*/ 5071762 w 11534150"/>
              <a:gd name="connsiteY4691" fmla="*/ 2480312 h 6510067"/>
              <a:gd name="connsiteX4692" fmla="*/ 5057199 w 11534150"/>
              <a:gd name="connsiteY4692" fmla="*/ 2472301 h 6510067"/>
              <a:gd name="connsiteX4693" fmla="*/ 5045823 w 11534150"/>
              <a:gd name="connsiteY4693" fmla="*/ 2431834 h 6510067"/>
              <a:gd name="connsiteX4694" fmla="*/ 5045823 w 11534150"/>
              <a:gd name="connsiteY4694" fmla="*/ 2444818 h 6510067"/>
              <a:gd name="connsiteX4695" fmla="*/ 5043442 w 11534150"/>
              <a:gd name="connsiteY4695" fmla="*/ 2456054 h 6510067"/>
              <a:gd name="connsiteX4696" fmla="*/ 5042701 w 11534150"/>
              <a:gd name="connsiteY4696" fmla="*/ 2457104 h 6510067"/>
              <a:gd name="connsiteX4697" fmla="*/ 5032040 w 11534150"/>
              <a:gd name="connsiteY4697" fmla="*/ 2580029 h 6510067"/>
              <a:gd name="connsiteX4698" fmla="*/ 5008122 w 11534150"/>
              <a:gd name="connsiteY4698" fmla="*/ 2580029 h 6510067"/>
              <a:gd name="connsiteX4699" fmla="*/ 5001303 w 11534150"/>
              <a:gd name="connsiteY4699" fmla="*/ 2501401 h 6510067"/>
              <a:gd name="connsiteX4700" fmla="*/ 4994484 w 11534150"/>
              <a:gd name="connsiteY4700" fmla="*/ 2580029 h 6510067"/>
              <a:gd name="connsiteX4701" fmla="*/ 4970567 w 11534150"/>
              <a:gd name="connsiteY4701" fmla="*/ 2580029 h 6510067"/>
              <a:gd name="connsiteX4702" fmla="*/ 4959905 w 11534150"/>
              <a:gd name="connsiteY4702" fmla="*/ 2457104 h 6510067"/>
              <a:gd name="connsiteX4703" fmla="*/ 4959165 w 11534150"/>
              <a:gd name="connsiteY4703" fmla="*/ 2456054 h 6510067"/>
              <a:gd name="connsiteX4704" fmla="*/ 4956783 w 11534150"/>
              <a:gd name="connsiteY4704" fmla="*/ 2444818 h 6510067"/>
              <a:gd name="connsiteX4705" fmla="*/ 4956783 w 11534150"/>
              <a:gd name="connsiteY4705" fmla="*/ 2431240 h 6510067"/>
              <a:gd name="connsiteX4706" fmla="*/ 4945381 w 11534150"/>
              <a:gd name="connsiteY4706" fmla="*/ 2471794 h 6510067"/>
              <a:gd name="connsiteX4707" fmla="*/ 4930819 w 11534150"/>
              <a:gd name="connsiteY4707" fmla="*/ 2479806 h 6510067"/>
              <a:gd name="connsiteX4708" fmla="*/ 4923600 w 11534150"/>
              <a:gd name="connsiteY4708" fmla="*/ 2474528 h 6510067"/>
              <a:gd name="connsiteX4709" fmla="*/ 4922411 w 11534150"/>
              <a:gd name="connsiteY4709" fmla="*/ 2465931 h 6510067"/>
              <a:gd name="connsiteX4710" fmla="*/ 4958319 w 11534150"/>
              <a:gd name="connsiteY4710" fmla="*/ 2338219 h 6510067"/>
              <a:gd name="connsiteX4711" fmla="*/ 4960419 w 11534150"/>
              <a:gd name="connsiteY4711" fmla="*/ 2334189 h 6510067"/>
              <a:gd name="connsiteX4712" fmla="*/ 4960616 w 11534150"/>
              <a:gd name="connsiteY4712" fmla="*/ 2334025 h 6510067"/>
              <a:gd name="connsiteX4713" fmla="*/ 4961958 w 11534150"/>
              <a:gd name="connsiteY4713" fmla="*/ 2331366 h 6510067"/>
              <a:gd name="connsiteX4714" fmla="*/ 4975287 w 11534150"/>
              <a:gd name="connsiteY4714" fmla="*/ 2320907 h 6510067"/>
              <a:gd name="connsiteX4715" fmla="*/ 4985239 w 11534150"/>
              <a:gd name="connsiteY4715" fmla="*/ 2318991 h 6510067"/>
              <a:gd name="connsiteX4716" fmla="*/ 4987321 w 11534150"/>
              <a:gd name="connsiteY4716" fmla="*/ 2311054 h 6510067"/>
              <a:gd name="connsiteX4717" fmla="*/ 4976327 w 11534150"/>
              <a:gd name="connsiteY4717" fmla="*/ 2308614 h 6510067"/>
              <a:gd name="connsiteX4718" fmla="*/ 4937141 w 11534150"/>
              <a:gd name="connsiteY4718" fmla="*/ 2243656 h 6510067"/>
              <a:gd name="connsiteX4719" fmla="*/ 5001303 w 11534150"/>
              <a:gd name="connsiteY4719" fmla="*/ 2173149 h 6510067"/>
              <a:gd name="connsiteX4720" fmla="*/ 1867062 w 11534150"/>
              <a:gd name="connsiteY4720" fmla="*/ 2166789 h 6510067"/>
              <a:gd name="connsiteX4721" fmla="*/ 1931226 w 11534150"/>
              <a:gd name="connsiteY4721" fmla="*/ 2237294 h 6510067"/>
              <a:gd name="connsiteX4722" fmla="*/ 1892038 w 11534150"/>
              <a:gd name="connsiteY4722" fmla="*/ 2302254 h 6510067"/>
              <a:gd name="connsiteX4723" fmla="*/ 1881047 w 11534150"/>
              <a:gd name="connsiteY4723" fmla="*/ 2304695 h 6510067"/>
              <a:gd name="connsiteX4724" fmla="*/ 1883126 w 11534150"/>
              <a:gd name="connsiteY4724" fmla="*/ 2312634 h 6510067"/>
              <a:gd name="connsiteX4725" fmla="*/ 1893080 w 11534150"/>
              <a:gd name="connsiteY4725" fmla="*/ 2314548 h 6510067"/>
              <a:gd name="connsiteX4726" fmla="*/ 1910221 w 11534150"/>
              <a:gd name="connsiteY4726" fmla="*/ 2332564 h 6510067"/>
              <a:gd name="connsiteX4727" fmla="*/ 1910403 w 11534150"/>
              <a:gd name="connsiteY4727" fmla="*/ 2333728 h 6510067"/>
              <a:gd name="connsiteX4728" fmla="*/ 1945928 w 11534150"/>
              <a:gd name="connsiteY4728" fmla="*/ 2460077 h 6510067"/>
              <a:gd name="connsiteX4729" fmla="*/ 1937520 w 11534150"/>
              <a:gd name="connsiteY4729" fmla="*/ 2473951 h 6510067"/>
              <a:gd name="connsiteX4730" fmla="*/ 1937520 w 11534150"/>
              <a:gd name="connsiteY4730" fmla="*/ 2473955 h 6510067"/>
              <a:gd name="connsiteX4731" fmla="*/ 1922957 w 11534150"/>
              <a:gd name="connsiteY4731" fmla="*/ 2465938 h 6510067"/>
              <a:gd name="connsiteX4732" fmla="*/ 1911581 w 11534150"/>
              <a:gd name="connsiteY4732" fmla="*/ 2425477 h 6510067"/>
              <a:gd name="connsiteX4733" fmla="*/ 1911581 w 11534150"/>
              <a:gd name="connsiteY4733" fmla="*/ 2438456 h 6510067"/>
              <a:gd name="connsiteX4734" fmla="*/ 1909199 w 11534150"/>
              <a:gd name="connsiteY4734" fmla="*/ 2449690 h 6510067"/>
              <a:gd name="connsiteX4735" fmla="*/ 1908459 w 11534150"/>
              <a:gd name="connsiteY4735" fmla="*/ 2450742 h 6510067"/>
              <a:gd name="connsiteX4736" fmla="*/ 1897801 w 11534150"/>
              <a:gd name="connsiteY4736" fmla="*/ 2573668 h 6510067"/>
              <a:gd name="connsiteX4737" fmla="*/ 1873883 w 11534150"/>
              <a:gd name="connsiteY4737" fmla="*/ 2573668 h 6510067"/>
              <a:gd name="connsiteX4738" fmla="*/ 1867062 w 11534150"/>
              <a:gd name="connsiteY4738" fmla="*/ 2495044 h 6510067"/>
              <a:gd name="connsiteX4739" fmla="*/ 1860246 w 11534150"/>
              <a:gd name="connsiteY4739" fmla="*/ 2573668 h 6510067"/>
              <a:gd name="connsiteX4740" fmla="*/ 1836328 w 11534150"/>
              <a:gd name="connsiteY4740" fmla="*/ 2573668 h 6510067"/>
              <a:gd name="connsiteX4741" fmla="*/ 1825667 w 11534150"/>
              <a:gd name="connsiteY4741" fmla="*/ 2450742 h 6510067"/>
              <a:gd name="connsiteX4742" fmla="*/ 1824925 w 11534150"/>
              <a:gd name="connsiteY4742" fmla="*/ 2449690 h 6510067"/>
              <a:gd name="connsiteX4743" fmla="*/ 1822545 w 11534150"/>
              <a:gd name="connsiteY4743" fmla="*/ 2438456 h 6510067"/>
              <a:gd name="connsiteX4744" fmla="*/ 1822545 w 11534150"/>
              <a:gd name="connsiteY4744" fmla="*/ 2424879 h 6510067"/>
              <a:gd name="connsiteX4745" fmla="*/ 1811143 w 11534150"/>
              <a:gd name="connsiteY4745" fmla="*/ 2465435 h 6510067"/>
              <a:gd name="connsiteX4746" fmla="*/ 1805607 w 11534150"/>
              <a:gd name="connsiteY4746" fmla="*/ 2472318 h 6510067"/>
              <a:gd name="connsiteX4747" fmla="*/ 1796583 w 11534150"/>
              <a:gd name="connsiteY4747" fmla="*/ 2473449 h 6510067"/>
              <a:gd name="connsiteX4748" fmla="*/ 1788174 w 11534150"/>
              <a:gd name="connsiteY4748" fmla="*/ 2459569 h 6510067"/>
              <a:gd name="connsiteX4749" fmla="*/ 1824082 w 11534150"/>
              <a:gd name="connsiteY4749" fmla="*/ 2331860 h 6510067"/>
              <a:gd name="connsiteX4750" fmla="*/ 1826180 w 11534150"/>
              <a:gd name="connsiteY4750" fmla="*/ 2327828 h 6510067"/>
              <a:gd name="connsiteX4751" fmla="*/ 1826378 w 11534150"/>
              <a:gd name="connsiteY4751" fmla="*/ 2327666 h 6510067"/>
              <a:gd name="connsiteX4752" fmla="*/ 1827718 w 11534150"/>
              <a:gd name="connsiteY4752" fmla="*/ 2325009 h 6510067"/>
              <a:gd name="connsiteX4753" fmla="*/ 1841049 w 11534150"/>
              <a:gd name="connsiteY4753" fmla="*/ 2314548 h 6510067"/>
              <a:gd name="connsiteX4754" fmla="*/ 1851000 w 11534150"/>
              <a:gd name="connsiteY4754" fmla="*/ 2312634 h 6510067"/>
              <a:gd name="connsiteX4755" fmla="*/ 1853082 w 11534150"/>
              <a:gd name="connsiteY4755" fmla="*/ 2304695 h 6510067"/>
              <a:gd name="connsiteX4756" fmla="*/ 1842088 w 11534150"/>
              <a:gd name="connsiteY4756" fmla="*/ 2302254 h 6510067"/>
              <a:gd name="connsiteX4757" fmla="*/ 1802900 w 11534150"/>
              <a:gd name="connsiteY4757" fmla="*/ 2237294 h 6510067"/>
              <a:gd name="connsiteX4758" fmla="*/ 1867062 w 11534150"/>
              <a:gd name="connsiteY4758" fmla="*/ 2166789 h 6510067"/>
              <a:gd name="connsiteX4759" fmla="*/ 8969452 w 11534150"/>
              <a:gd name="connsiteY4759" fmla="*/ 2094069 h 6510067"/>
              <a:gd name="connsiteX4760" fmla="*/ 9033616 w 11534150"/>
              <a:gd name="connsiteY4760" fmla="*/ 2164579 h 6510067"/>
              <a:gd name="connsiteX4761" fmla="*/ 8994427 w 11534150"/>
              <a:gd name="connsiteY4761" fmla="*/ 2229543 h 6510067"/>
              <a:gd name="connsiteX4762" fmla="*/ 8983434 w 11534150"/>
              <a:gd name="connsiteY4762" fmla="*/ 2231984 h 6510067"/>
              <a:gd name="connsiteX4763" fmla="*/ 8985516 w 11534150"/>
              <a:gd name="connsiteY4763" fmla="*/ 2239922 h 6510067"/>
              <a:gd name="connsiteX4764" fmla="*/ 8995469 w 11534150"/>
              <a:gd name="connsiteY4764" fmla="*/ 2241836 h 6510067"/>
              <a:gd name="connsiteX4765" fmla="*/ 9012609 w 11534150"/>
              <a:gd name="connsiteY4765" fmla="*/ 2259850 h 6510067"/>
              <a:gd name="connsiteX4766" fmla="*/ 9012793 w 11534150"/>
              <a:gd name="connsiteY4766" fmla="*/ 2261019 h 6510067"/>
              <a:gd name="connsiteX4767" fmla="*/ 9048318 w 11534150"/>
              <a:gd name="connsiteY4767" fmla="*/ 2387361 h 6510067"/>
              <a:gd name="connsiteX4768" fmla="*/ 9039910 w 11534150"/>
              <a:gd name="connsiteY4768" fmla="*/ 2401242 h 6510067"/>
              <a:gd name="connsiteX4769" fmla="*/ 9025347 w 11534150"/>
              <a:gd name="connsiteY4769" fmla="*/ 2393227 h 6510067"/>
              <a:gd name="connsiteX4770" fmla="*/ 9013970 w 11534150"/>
              <a:gd name="connsiteY4770" fmla="*/ 2352766 h 6510067"/>
              <a:gd name="connsiteX4771" fmla="*/ 9013970 w 11534150"/>
              <a:gd name="connsiteY4771" fmla="*/ 2365743 h 6510067"/>
              <a:gd name="connsiteX4772" fmla="*/ 9011590 w 11534150"/>
              <a:gd name="connsiteY4772" fmla="*/ 2376986 h 6510067"/>
              <a:gd name="connsiteX4773" fmla="*/ 9010849 w 11534150"/>
              <a:gd name="connsiteY4773" fmla="*/ 2378031 h 6510067"/>
              <a:gd name="connsiteX4774" fmla="*/ 9000189 w 11534150"/>
              <a:gd name="connsiteY4774" fmla="*/ 2500955 h 6510067"/>
              <a:gd name="connsiteX4775" fmla="*/ 8976271 w 11534150"/>
              <a:gd name="connsiteY4775" fmla="*/ 2500955 h 6510067"/>
              <a:gd name="connsiteX4776" fmla="*/ 8969452 w 11534150"/>
              <a:gd name="connsiteY4776" fmla="*/ 2422326 h 6510067"/>
              <a:gd name="connsiteX4777" fmla="*/ 8962633 w 11534150"/>
              <a:gd name="connsiteY4777" fmla="*/ 2500955 h 6510067"/>
              <a:gd name="connsiteX4778" fmla="*/ 8938715 w 11534150"/>
              <a:gd name="connsiteY4778" fmla="*/ 2500955 h 6510067"/>
              <a:gd name="connsiteX4779" fmla="*/ 8928055 w 11534150"/>
              <a:gd name="connsiteY4779" fmla="*/ 2378031 h 6510067"/>
              <a:gd name="connsiteX4780" fmla="*/ 8927314 w 11534150"/>
              <a:gd name="connsiteY4780" fmla="*/ 2376986 h 6510067"/>
              <a:gd name="connsiteX4781" fmla="*/ 8924933 w 11534150"/>
              <a:gd name="connsiteY4781" fmla="*/ 2365743 h 6510067"/>
              <a:gd name="connsiteX4782" fmla="*/ 8924933 w 11534150"/>
              <a:gd name="connsiteY4782" fmla="*/ 2352169 h 6510067"/>
              <a:gd name="connsiteX4783" fmla="*/ 8913531 w 11534150"/>
              <a:gd name="connsiteY4783" fmla="*/ 2392721 h 6510067"/>
              <a:gd name="connsiteX4784" fmla="*/ 8898968 w 11534150"/>
              <a:gd name="connsiteY4784" fmla="*/ 2400736 h 6510067"/>
              <a:gd name="connsiteX4785" fmla="*/ 8898968 w 11534150"/>
              <a:gd name="connsiteY4785" fmla="*/ 2400733 h 6510067"/>
              <a:gd name="connsiteX4786" fmla="*/ 8890560 w 11534150"/>
              <a:gd name="connsiteY4786" fmla="*/ 2386857 h 6510067"/>
              <a:gd name="connsiteX4787" fmla="*/ 8926468 w 11534150"/>
              <a:gd name="connsiteY4787" fmla="*/ 2259149 h 6510067"/>
              <a:gd name="connsiteX4788" fmla="*/ 8928568 w 11534150"/>
              <a:gd name="connsiteY4788" fmla="*/ 2255120 h 6510067"/>
              <a:gd name="connsiteX4789" fmla="*/ 8928765 w 11534150"/>
              <a:gd name="connsiteY4789" fmla="*/ 2254954 h 6510067"/>
              <a:gd name="connsiteX4790" fmla="*/ 8930107 w 11534150"/>
              <a:gd name="connsiteY4790" fmla="*/ 2252295 h 6510067"/>
              <a:gd name="connsiteX4791" fmla="*/ 8943435 w 11534150"/>
              <a:gd name="connsiteY4791" fmla="*/ 2241836 h 6510067"/>
              <a:gd name="connsiteX4792" fmla="*/ 8953387 w 11534150"/>
              <a:gd name="connsiteY4792" fmla="*/ 2239922 h 6510067"/>
              <a:gd name="connsiteX4793" fmla="*/ 8955470 w 11534150"/>
              <a:gd name="connsiteY4793" fmla="*/ 2231984 h 6510067"/>
              <a:gd name="connsiteX4794" fmla="*/ 8944476 w 11534150"/>
              <a:gd name="connsiteY4794" fmla="*/ 2229543 h 6510067"/>
              <a:gd name="connsiteX4795" fmla="*/ 8905288 w 11534150"/>
              <a:gd name="connsiteY4795" fmla="*/ 2164579 h 6510067"/>
              <a:gd name="connsiteX4796" fmla="*/ 8969452 w 11534150"/>
              <a:gd name="connsiteY4796" fmla="*/ 2094069 h 6510067"/>
              <a:gd name="connsiteX4797" fmla="*/ 8062942 w 11534150"/>
              <a:gd name="connsiteY4797" fmla="*/ 2048833 h 6510067"/>
              <a:gd name="connsiteX4798" fmla="*/ 8127106 w 11534150"/>
              <a:gd name="connsiteY4798" fmla="*/ 2119337 h 6510067"/>
              <a:gd name="connsiteX4799" fmla="*/ 8087917 w 11534150"/>
              <a:gd name="connsiteY4799" fmla="*/ 2184299 h 6510067"/>
              <a:gd name="connsiteX4800" fmla="*/ 8076924 w 11534150"/>
              <a:gd name="connsiteY4800" fmla="*/ 2186739 h 6510067"/>
              <a:gd name="connsiteX4801" fmla="*/ 8079006 w 11534150"/>
              <a:gd name="connsiteY4801" fmla="*/ 2194678 h 6510067"/>
              <a:gd name="connsiteX4802" fmla="*/ 8088959 w 11534150"/>
              <a:gd name="connsiteY4802" fmla="*/ 2196592 h 6510067"/>
              <a:gd name="connsiteX4803" fmla="*/ 8106099 w 11534150"/>
              <a:gd name="connsiteY4803" fmla="*/ 2214609 h 6510067"/>
              <a:gd name="connsiteX4804" fmla="*/ 8106283 w 11534150"/>
              <a:gd name="connsiteY4804" fmla="*/ 2215773 h 6510067"/>
              <a:gd name="connsiteX4805" fmla="*/ 8141808 w 11534150"/>
              <a:gd name="connsiteY4805" fmla="*/ 2342122 h 6510067"/>
              <a:gd name="connsiteX4806" fmla="*/ 8133400 w 11534150"/>
              <a:gd name="connsiteY4806" fmla="*/ 2356001 h 6510067"/>
              <a:gd name="connsiteX4807" fmla="*/ 8118837 w 11534150"/>
              <a:gd name="connsiteY4807" fmla="*/ 2347989 h 6510067"/>
              <a:gd name="connsiteX4808" fmla="*/ 8107460 w 11534150"/>
              <a:gd name="connsiteY4808" fmla="*/ 2307525 h 6510067"/>
              <a:gd name="connsiteX4809" fmla="*/ 8107460 w 11534150"/>
              <a:gd name="connsiteY4809" fmla="*/ 2320505 h 6510067"/>
              <a:gd name="connsiteX4810" fmla="*/ 8105080 w 11534150"/>
              <a:gd name="connsiteY4810" fmla="*/ 2331743 h 6510067"/>
              <a:gd name="connsiteX4811" fmla="*/ 8104339 w 11534150"/>
              <a:gd name="connsiteY4811" fmla="*/ 2332790 h 6510067"/>
              <a:gd name="connsiteX4812" fmla="*/ 8093679 w 11534150"/>
              <a:gd name="connsiteY4812" fmla="*/ 2455719 h 6510067"/>
              <a:gd name="connsiteX4813" fmla="*/ 8069761 w 11534150"/>
              <a:gd name="connsiteY4813" fmla="*/ 2455719 h 6510067"/>
              <a:gd name="connsiteX4814" fmla="*/ 8062942 w 11534150"/>
              <a:gd name="connsiteY4814" fmla="*/ 2377090 h 6510067"/>
              <a:gd name="connsiteX4815" fmla="*/ 8056123 w 11534150"/>
              <a:gd name="connsiteY4815" fmla="*/ 2455719 h 6510067"/>
              <a:gd name="connsiteX4816" fmla="*/ 8032205 w 11534150"/>
              <a:gd name="connsiteY4816" fmla="*/ 2455719 h 6510067"/>
              <a:gd name="connsiteX4817" fmla="*/ 8021545 w 11534150"/>
              <a:gd name="connsiteY4817" fmla="*/ 2332790 h 6510067"/>
              <a:gd name="connsiteX4818" fmla="*/ 8020804 w 11534150"/>
              <a:gd name="connsiteY4818" fmla="*/ 2331743 h 6510067"/>
              <a:gd name="connsiteX4819" fmla="*/ 8018423 w 11534150"/>
              <a:gd name="connsiteY4819" fmla="*/ 2320505 h 6510067"/>
              <a:gd name="connsiteX4820" fmla="*/ 8018423 w 11534150"/>
              <a:gd name="connsiteY4820" fmla="*/ 2306929 h 6510067"/>
              <a:gd name="connsiteX4821" fmla="*/ 8007021 w 11534150"/>
              <a:gd name="connsiteY4821" fmla="*/ 2347483 h 6510067"/>
              <a:gd name="connsiteX4822" fmla="*/ 7992458 w 11534150"/>
              <a:gd name="connsiteY4822" fmla="*/ 2355495 h 6510067"/>
              <a:gd name="connsiteX4823" fmla="*/ 7992458 w 11534150"/>
              <a:gd name="connsiteY4823" fmla="*/ 2355494 h 6510067"/>
              <a:gd name="connsiteX4824" fmla="*/ 7984050 w 11534150"/>
              <a:gd name="connsiteY4824" fmla="*/ 2341616 h 6510067"/>
              <a:gd name="connsiteX4825" fmla="*/ 8019958 w 11534150"/>
              <a:gd name="connsiteY4825" fmla="*/ 2213905 h 6510067"/>
              <a:gd name="connsiteX4826" fmla="*/ 8022058 w 11534150"/>
              <a:gd name="connsiteY4826" fmla="*/ 2209874 h 6510067"/>
              <a:gd name="connsiteX4827" fmla="*/ 8022255 w 11534150"/>
              <a:gd name="connsiteY4827" fmla="*/ 2209713 h 6510067"/>
              <a:gd name="connsiteX4828" fmla="*/ 8023597 w 11534150"/>
              <a:gd name="connsiteY4828" fmla="*/ 2207052 h 6510067"/>
              <a:gd name="connsiteX4829" fmla="*/ 8036925 w 11534150"/>
              <a:gd name="connsiteY4829" fmla="*/ 2196592 h 6510067"/>
              <a:gd name="connsiteX4830" fmla="*/ 8046877 w 11534150"/>
              <a:gd name="connsiteY4830" fmla="*/ 2194678 h 6510067"/>
              <a:gd name="connsiteX4831" fmla="*/ 8048960 w 11534150"/>
              <a:gd name="connsiteY4831" fmla="*/ 2186739 h 6510067"/>
              <a:gd name="connsiteX4832" fmla="*/ 8037966 w 11534150"/>
              <a:gd name="connsiteY4832" fmla="*/ 2184299 h 6510067"/>
              <a:gd name="connsiteX4833" fmla="*/ 7998778 w 11534150"/>
              <a:gd name="connsiteY4833" fmla="*/ 2119337 h 6510067"/>
              <a:gd name="connsiteX4834" fmla="*/ 8062942 w 11534150"/>
              <a:gd name="connsiteY4834" fmla="*/ 2048833 h 6510067"/>
              <a:gd name="connsiteX4835" fmla="*/ 1185514 w 11534150"/>
              <a:gd name="connsiteY4835" fmla="*/ 2036551 h 6510067"/>
              <a:gd name="connsiteX4836" fmla="*/ 1249678 w 11534150"/>
              <a:gd name="connsiteY4836" fmla="*/ 2107055 h 6510067"/>
              <a:gd name="connsiteX4837" fmla="*/ 1210490 w 11534150"/>
              <a:gd name="connsiteY4837" fmla="*/ 2172022 h 6510067"/>
              <a:gd name="connsiteX4838" fmla="*/ 1199496 w 11534150"/>
              <a:gd name="connsiteY4838" fmla="*/ 2174463 h 6510067"/>
              <a:gd name="connsiteX4839" fmla="*/ 1201579 w 11534150"/>
              <a:gd name="connsiteY4839" fmla="*/ 2182401 h 6510067"/>
              <a:gd name="connsiteX4840" fmla="*/ 1211531 w 11534150"/>
              <a:gd name="connsiteY4840" fmla="*/ 2184318 h 6510067"/>
              <a:gd name="connsiteX4841" fmla="*/ 1228671 w 11534150"/>
              <a:gd name="connsiteY4841" fmla="*/ 2202335 h 6510067"/>
              <a:gd name="connsiteX4842" fmla="*/ 1228856 w 11534150"/>
              <a:gd name="connsiteY4842" fmla="*/ 2203498 h 6510067"/>
              <a:gd name="connsiteX4843" fmla="*/ 1264380 w 11534150"/>
              <a:gd name="connsiteY4843" fmla="*/ 2329847 h 6510067"/>
              <a:gd name="connsiteX4844" fmla="*/ 1255973 w 11534150"/>
              <a:gd name="connsiteY4844" fmla="*/ 2343723 h 6510067"/>
              <a:gd name="connsiteX4845" fmla="*/ 1246950 w 11534150"/>
              <a:gd name="connsiteY4845" fmla="*/ 2342592 h 6510067"/>
              <a:gd name="connsiteX4846" fmla="*/ 1241409 w 11534150"/>
              <a:gd name="connsiteY4846" fmla="*/ 2335710 h 6510067"/>
              <a:gd name="connsiteX4847" fmla="*/ 1230033 w 11534150"/>
              <a:gd name="connsiteY4847" fmla="*/ 2295249 h 6510067"/>
              <a:gd name="connsiteX4848" fmla="*/ 1230033 w 11534150"/>
              <a:gd name="connsiteY4848" fmla="*/ 2308229 h 6510067"/>
              <a:gd name="connsiteX4849" fmla="*/ 1227652 w 11534150"/>
              <a:gd name="connsiteY4849" fmla="*/ 2319465 h 6510067"/>
              <a:gd name="connsiteX4850" fmla="*/ 1226911 w 11534150"/>
              <a:gd name="connsiteY4850" fmla="*/ 2320514 h 6510067"/>
              <a:gd name="connsiteX4851" fmla="*/ 1216251 w 11534150"/>
              <a:gd name="connsiteY4851" fmla="*/ 2443440 h 6510067"/>
              <a:gd name="connsiteX4852" fmla="*/ 1192333 w 11534150"/>
              <a:gd name="connsiteY4852" fmla="*/ 2443440 h 6510067"/>
              <a:gd name="connsiteX4853" fmla="*/ 1185514 w 11534150"/>
              <a:gd name="connsiteY4853" fmla="*/ 2364812 h 6510067"/>
              <a:gd name="connsiteX4854" fmla="*/ 1178695 w 11534150"/>
              <a:gd name="connsiteY4854" fmla="*/ 2443440 h 6510067"/>
              <a:gd name="connsiteX4855" fmla="*/ 1154777 w 11534150"/>
              <a:gd name="connsiteY4855" fmla="*/ 2443440 h 6510067"/>
              <a:gd name="connsiteX4856" fmla="*/ 1144117 w 11534150"/>
              <a:gd name="connsiteY4856" fmla="*/ 2320514 h 6510067"/>
              <a:gd name="connsiteX4857" fmla="*/ 1143376 w 11534150"/>
              <a:gd name="connsiteY4857" fmla="*/ 2319465 h 6510067"/>
              <a:gd name="connsiteX4858" fmla="*/ 1140995 w 11534150"/>
              <a:gd name="connsiteY4858" fmla="*/ 2308229 h 6510067"/>
              <a:gd name="connsiteX4859" fmla="*/ 1140995 w 11534150"/>
              <a:gd name="connsiteY4859" fmla="*/ 2294650 h 6510067"/>
              <a:gd name="connsiteX4860" fmla="*/ 1129593 w 11534150"/>
              <a:gd name="connsiteY4860" fmla="*/ 2335203 h 6510067"/>
              <a:gd name="connsiteX4861" fmla="*/ 1124053 w 11534150"/>
              <a:gd name="connsiteY4861" fmla="*/ 2342085 h 6510067"/>
              <a:gd name="connsiteX4862" fmla="*/ 1115031 w 11534150"/>
              <a:gd name="connsiteY4862" fmla="*/ 2343217 h 6510067"/>
              <a:gd name="connsiteX4863" fmla="*/ 1106623 w 11534150"/>
              <a:gd name="connsiteY4863" fmla="*/ 2329340 h 6510067"/>
              <a:gd name="connsiteX4864" fmla="*/ 1142530 w 11534150"/>
              <a:gd name="connsiteY4864" fmla="*/ 2201628 h 6510067"/>
              <a:gd name="connsiteX4865" fmla="*/ 1144630 w 11534150"/>
              <a:gd name="connsiteY4865" fmla="*/ 2197599 h 6510067"/>
              <a:gd name="connsiteX4866" fmla="*/ 1144828 w 11534150"/>
              <a:gd name="connsiteY4866" fmla="*/ 2197437 h 6510067"/>
              <a:gd name="connsiteX4867" fmla="*/ 1146169 w 11534150"/>
              <a:gd name="connsiteY4867" fmla="*/ 2194776 h 6510067"/>
              <a:gd name="connsiteX4868" fmla="*/ 1159497 w 11534150"/>
              <a:gd name="connsiteY4868" fmla="*/ 2184318 h 6510067"/>
              <a:gd name="connsiteX4869" fmla="*/ 1169449 w 11534150"/>
              <a:gd name="connsiteY4869" fmla="*/ 2182401 h 6510067"/>
              <a:gd name="connsiteX4870" fmla="*/ 1171533 w 11534150"/>
              <a:gd name="connsiteY4870" fmla="*/ 2174463 h 6510067"/>
              <a:gd name="connsiteX4871" fmla="*/ 1160538 w 11534150"/>
              <a:gd name="connsiteY4871" fmla="*/ 2172022 h 6510067"/>
              <a:gd name="connsiteX4872" fmla="*/ 1121350 w 11534150"/>
              <a:gd name="connsiteY4872" fmla="*/ 2107055 h 6510067"/>
              <a:gd name="connsiteX4873" fmla="*/ 1185514 w 11534150"/>
              <a:gd name="connsiteY4873" fmla="*/ 2036551 h 6510067"/>
              <a:gd name="connsiteX4874" fmla="*/ 10522207 w 11534150"/>
              <a:gd name="connsiteY4874" fmla="*/ 2000607 h 6510067"/>
              <a:gd name="connsiteX4875" fmla="*/ 10586371 w 11534150"/>
              <a:gd name="connsiteY4875" fmla="*/ 2071111 h 6510067"/>
              <a:gd name="connsiteX4876" fmla="*/ 10547182 w 11534150"/>
              <a:gd name="connsiteY4876" fmla="*/ 2136073 h 6510067"/>
              <a:gd name="connsiteX4877" fmla="*/ 10536189 w 11534150"/>
              <a:gd name="connsiteY4877" fmla="*/ 2138512 h 6510067"/>
              <a:gd name="connsiteX4878" fmla="*/ 10538271 w 11534150"/>
              <a:gd name="connsiteY4878" fmla="*/ 2146450 h 6510067"/>
              <a:gd name="connsiteX4879" fmla="*/ 10548224 w 11534150"/>
              <a:gd name="connsiteY4879" fmla="*/ 2148365 h 6510067"/>
              <a:gd name="connsiteX4880" fmla="*/ 10565364 w 11534150"/>
              <a:gd name="connsiteY4880" fmla="*/ 2166381 h 6510067"/>
              <a:gd name="connsiteX4881" fmla="*/ 10565548 w 11534150"/>
              <a:gd name="connsiteY4881" fmla="*/ 2167547 h 6510067"/>
              <a:gd name="connsiteX4882" fmla="*/ 10601073 w 11534150"/>
              <a:gd name="connsiteY4882" fmla="*/ 2293894 h 6510067"/>
              <a:gd name="connsiteX4883" fmla="*/ 10592665 w 11534150"/>
              <a:gd name="connsiteY4883" fmla="*/ 2307774 h 6510067"/>
              <a:gd name="connsiteX4884" fmla="*/ 10578102 w 11534150"/>
              <a:gd name="connsiteY4884" fmla="*/ 2299761 h 6510067"/>
              <a:gd name="connsiteX4885" fmla="*/ 10566725 w 11534150"/>
              <a:gd name="connsiteY4885" fmla="*/ 2259298 h 6510067"/>
              <a:gd name="connsiteX4886" fmla="*/ 10566725 w 11534150"/>
              <a:gd name="connsiteY4886" fmla="*/ 2272278 h 6510067"/>
              <a:gd name="connsiteX4887" fmla="*/ 10564345 w 11534150"/>
              <a:gd name="connsiteY4887" fmla="*/ 2283514 h 6510067"/>
              <a:gd name="connsiteX4888" fmla="*/ 10563604 w 11534150"/>
              <a:gd name="connsiteY4888" fmla="*/ 2284561 h 6510067"/>
              <a:gd name="connsiteX4889" fmla="*/ 10552944 w 11534150"/>
              <a:gd name="connsiteY4889" fmla="*/ 2407489 h 6510067"/>
              <a:gd name="connsiteX4890" fmla="*/ 10529026 w 11534150"/>
              <a:gd name="connsiteY4890" fmla="*/ 2407489 h 6510067"/>
              <a:gd name="connsiteX4891" fmla="*/ 10522207 w 11534150"/>
              <a:gd name="connsiteY4891" fmla="*/ 2328859 h 6510067"/>
              <a:gd name="connsiteX4892" fmla="*/ 10515388 w 11534150"/>
              <a:gd name="connsiteY4892" fmla="*/ 2407489 h 6510067"/>
              <a:gd name="connsiteX4893" fmla="*/ 10491470 w 11534150"/>
              <a:gd name="connsiteY4893" fmla="*/ 2407489 h 6510067"/>
              <a:gd name="connsiteX4894" fmla="*/ 10480810 w 11534150"/>
              <a:gd name="connsiteY4894" fmla="*/ 2284561 h 6510067"/>
              <a:gd name="connsiteX4895" fmla="*/ 10480069 w 11534150"/>
              <a:gd name="connsiteY4895" fmla="*/ 2283514 h 6510067"/>
              <a:gd name="connsiteX4896" fmla="*/ 10477688 w 11534150"/>
              <a:gd name="connsiteY4896" fmla="*/ 2272278 h 6510067"/>
              <a:gd name="connsiteX4897" fmla="*/ 10477688 w 11534150"/>
              <a:gd name="connsiteY4897" fmla="*/ 2258701 h 6510067"/>
              <a:gd name="connsiteX4898" fmla="*/ 10466286 w 11534150"/>
              <a:gd name="connsiteY4898" fmla="*/ 2299254 h 6510067"/>
              <a:gd name="connsiteX4899" fmla="*/ 10451723 w 11534150"/>
              <a:gd name="connsiteY4899" fmla="*/ 2307267 h 6510067"/>
              <a:gd name="connsiteX4900" fmla="*/ 10443315 w 11534150"/>
              <a:gd name="connsiteY4900" fmla="*/ 2293388 h 6510067"/>
              <a:gd name="connsiteX4901" fmla="*/ 10479223 w 11534150"/>
              <a:gd name="connsiteY4901" fmla="*/ 2165678 h 6510067"/>
              <a:gd name="connsiteX4902" fmla="*/ 10481323 w 11534150"/>
              <a:gd name="connsiteY4902" fmla="*/ 2161649 h 6510067"/>
              <a:gd name="connsiteX4903" fmla="*/ 10481520 w 11534150"/>
              <a:gd name="connsiteY4903" fmla="*/ 2161485 h 6510067"/>
              <a:gd name="connsiteX4904" fmla="*/ 10482862 w 11534150"/>
              <a:gd name="connsiteY4904" fmla="*/ 2158825 h 6510067"/>
              <a:gd name="connsiteX4905" fmla="*/ 10496190 w 11534150"/>
              <a:gd name="connsiteY4905" fmla="*/ 2148365 h 6510067"/>
              <a:gd name="connsiteX4906" fmla="*/ 10506142 w 11534150"/>
              <a:gd name="connsiteY4906" fmla="*/ 2146450 h 6510067"/>
              <a:gd name="connsiteX4907" fmla="*/ 10508225 w 11534150"/>
              <a:gd name="connsiteY4907" fmla="*/ 2138512 h 6510067"/>
              <a:gd name="connsiteX4908" fmla="*/ 10497231 w 11534150"/>
              <a:gd name="connsiteY4908" fmla="*/ 2136073 h 6510067"/>
              <a:gd name="connsiteX4909" fmla="*/ 10458043 w 11534150"/>
              <a:gd name="connsiteY4909" fmla="*/ 2071111 h 6510067"/>
              <a:gd name="connsiteX4910" fmla="*/ 10522207 w 11534150"/>
              <a:gd name="connsiteY4910" fmla="*/ 2000607 h 6510067"/>
              <a:gd name="connsiteX4911" fmla="*/ 9763082 w 11534150"/>
              <a:gd name="connsiteY4911" fmla="*/ 1991983 h 6510067"/>
              <a:gd name="connsiteX4912" fmla="*/ 9827246 w 11534150"/>
              <a:gd name="connsiteY4912" fmla="*/ 2062487 h 6510067"/>
              <a:gd name="connsiteX4913" fmla="*/ 9788057 w 11534150"/>
              <a:gd name="connsiteY4913" fmla="*/ 2127453 h 6510067"/>
              <a:gd name="connsiteX4914" fmla="*/ 9777064 w 11534150"/>
              <a:gd name="connsiteY4914" fmla="*/ 2129890 h 6510067"/>
              <a:gd name="connsiteX4915" fmla="*/ 9779146 w 11534150"/>
              <a:gd name="connsiteY4915" fmla="*/ 2137831 h 6510067"/>
              <a:gd name="connsiteX4916" fmla="*/ 9789099 w 11534150"/>
              <a:gd name="connsiteY4916" fmla="*/ 2139746 h 6510067"/>
              <a:gd name="connsiteX4917" fmla="*/ 9806239 w 11534150"/>
              <a:gd name="connsiteY4917" fmla="*/ 2157761 h 6510067"/>
              <a:gd name="connsiteX4918" fmla="*/ 9806423 w 11534150"/>
              <a:gd name="connsiteY4918" fmla="*/ 2158930 h 6510067"/>
              <a:gd name="connsiteX4919" fmla="*/ 9841948 w 11534150"/>
              <a:gd name="connsiteY4919" fmla="*/ 2285276 h 6510067"/>
              <a:gd name="connsiteX4920" fmla="*/ 9833540 w 11534150"/>
              <a:gd name="connsiteY4920" fmla="*/ 2299156 h 6510067"/>
              <a:gd name="connsiteX4921" fmla="*/ 9818977 w 11534150"/>
              <a:gd name="connsiteY4921" fmla="*/ 2291143 h 6510067"/>
              <a:gd name="connsiteX4922" fmla="*/ 9807600 w 11534150"/>
              <a:gd name="connsiteY4922" fmla="*/ 2250679 h 6510067"/>
              <a:gd name="connsiteX4923" fmla="*/ 9807600 w 11534150"/>
              <a:gd name="connsiteY4923" fmla="*/ 2263661 h 6510067"/>
              <a:gd name="connsiteX4924" fmla="*/ 9805220 w 11534150"/>
              <a:gd name="connsiteY4924" fmla="*/ 2274898 h 6510067"/>
              <a:gd name="connsiteX4925" fmla="*/ 9804479 w 11534150"/>
              <a:gd name="connsiteY4925" fmla="*/ 2275945 h 6510067"/>
              <a:gd name="connsiteX4926" fmla="*/ 9793819 w 11534150"/>
              <a:gd name="connsiteY4926" fmla="*/ 2398871 h 6510067"/>
              <a:gd name="connsiteX4927" fmla="*/ 9769901 w 11534150"/>
              <a:gd name="connsiteY4927" fmla="*/ 2398871 h 6510067"/>
              <a:gd name="connsiteX4928" fmla="*/ 9763082 w 11534150"/>
              <a:gd name="connsiteY4928" fmla="*/ 2320241 h 6510067"/>
              <a:gd name="connsiteX4929" fmla="*/ 9756263 w 11534150"/>
              <a:gd name="connsiteY4929" fmla="*/ 2398871 h 6510067"/>
              <a:gd name="connsiteX4930" fmla="*/ 9732345 w 11534150"/>
              <a:gd name="connsiteY4930" fmla="*/ 2398871 h 6510067"/>
              <a:gd name="connsiteX4931" fmla="*/ 9721685 w 11534150"/>
              <a:gd name="connsiteY4931" fmla="*/ 2275945 h 6510067"/>
              <a:gd name="connsiteX4932" fmla="*/ 9720944 w 11534150"/>
              <a:gd name="connsiteY4932" fmla="*/ 2274898 h 6510067"/>
              <a:gd name="connsiteX4933" fmla="*/ 9718563 w 11534150"/>
              <a:gd name="connsiteY4933" fmla="*/ 2263661 h 6510067"/>
              <a:gd name="connsiteX4934" fmla="*/ 9718563 w 11534150"/>
              <a:gd name="connsiteY4934" fmla="*/ 2250083 h 6510067"/>
              <a:gd name="connsiteX4935" fmla="*/ 9707161 w 11534150"/>
              <a:gd name="connsiteY4935" fmla="*/ 2290639 h 6510067"/>
              <a:gd name="connsiteX4936" fmla="*/ 9692598 w 11534150"/>
              <a:gd name="connsiteY4936" fmla="*/ 2298649 h 6510067"/>
              <a:gd name="connsiteX4937" fmla="*/ 9684190 w 11534150"/>
              <a:gd name="connsiteY4937" fmla="*/ 2284772 h 6510067"/>
              <a:gd name="connsiteX4938" fmla="*/ 9720098 w 11534150"/>
              <a:gd name="connsiteY4938" fmla="*/ 2157058 h 6510067"/>
              <a:gd name="connsiteX4939" fmla="*/ 9722198 w 11534150"/>
              <a:gd name="connsiteY4939" fmla="*/ 2153030 h 6510067"/>
              <a:gd name="connsiteX4940" fmla="*/ 9722395 w 11534150"/>
              <a:gd name="connsiteY4940" fmla="*/ 2152866 h 6510067"/>
              <a:gd name="connsiteX4941" fmla="*/ 9723737 w 11534150"/>
              <a:gd name="connsiteY4941" fmla="*/ 2150206 h 6510067"/>
              <a:gd name="connsiteX4942" fmla="*/ 9737065 w 11534150"/>
              <a:gd name="connsiteY4942" fmla="*/ 2139746 h 6510067"/>
              <a:gd name="connsiteX4943" fmla="*/ 9747017 w 11534150"/>
              <a:gd name="connsiteY4943" fmla="*/ 2137831 h 6510067"/>
              <a:gd name="connsiteX4944" fmla="*/ 9749100 w 11534150"/>
              <a:gd name="connsiteY4944" fmla="*/ 2129890 h 6510067"/>
              <a:gd name="connsiteX4945" fmla="*/ 9738106 w 11534150"/>
              <a:gd name="connsiteY4945" fmla="*/ 2127453 h 6510067"/>
              <a:gd name="connsiteX4946" fmla="*/ 9698918 w 11534150"/>
              <a:gd name="connsiteY4946" fmla="*/ 2062487 h 6510067"/>
              <a:gd name="connsiteX4947" fmla="*/ 9763082 w 11534150"/>
              <a:gd name="connsiteY4947" fmla="*/ 1991983 h 6510067"/>
              <a:gd name="connsiteX4948" fmla="*/ 524217 w 11534150"/>
              <a:gd name="connsiteY4948" fmla="*/ 1973348 h 6510067"/>
              <a:gd name="connsiteX4949" fmla="*/ 588381 w 11534150"/>
              <a:gd name="connsiteY4949" fmla="*/ 2043848 h 6510067"/>
              <a:gd name="connsiteX4950" fmla="*/ 549193 w 11534150"/>
              <a:gd name="connsiteY4950" fmla="*/ 2108816 h 6510067"/>
              <a:gd name="connsiteX4951" fmla="*/ 538199 w 11534150"/>
              <a:gd name="connsiteY4951" fmla="*/ 2111255 h 6510067"/>
              <a:gd name="connsiteX4952" fmla="*/ 540282 w 11534150"/>
              <a:gd name="connsiteY4952" fmla="*/ 2119195 h 6510067"/>
              <a:gd name="connsiteX4953" fmla="*/ 550234 w 11534150"/>
              <a:gd name="connsiteY4953" fmla="*/ 2121111 h 6510067"/>
              <a:gd name="connsiteX4954" fmla="*/ 567374 w 11534150"/>
              <a:gd name="connsiteY4954" fmla="*/ 2139128 h 6510067"/>
              <a:gd name="connsiteX4955" fmla="*/ 567559 w 11534150"/>
              <a:gd name="connsiteY4955" fmla="*/ 2140295 h 6510067"/>
              <a:gd name="connsiteX4956" fmla="*/ 603083 w 11534150"/>
              <a:gd name="connsiteY4956" fmla="*/ 2266647 h 6510067"/>
              <a:gd name="connsiteX4957" fmla="*/ 594676 w 11534150"/>
              <a:gd name="connsiteY4957" fmla="*/ 2280524 h 6510067"/>
              <a:gd name="connsiteX4958" fmla="*/ 585652 w 11534150"/>
              <a:gd name="connsiteY4958" fmla="*/ 2279393 h 6510067"/>
              <a:gd name="connsiteX4959" fmla="*/ 580112 w 11534150"/>
              <a:gd name="connsiteY4959" fmla="*/ 2272511 h 6510067"/>
              <a:gd name="connsiteX4960" fmla="*/ 568736 w 11534150"/>
              <a:gd name="connsiteY4960" fmla="*/ 2232050 h 6510067"/>
              <a:gd name="connsiteX4961" fmla="*/ 568736 w 11534150"/>
              <a:gd name="connsiteY4961" fmla="*/ 2245027 h 6510067"/>
              <a:gd name="connsiteX4962" fmla="*/ 566355 w 11534150"/>
              <a:gd name="connsiteY4962" fmla="*/ 2256265 h 6510067"/>
              <a:gd name="connsiteX4963" fmla="*/ 565614 w 11534150"/>
              <a:gd name="connsiteY4963" fmla="*/ 2257314 h 6510067"/>
              <a:gd name="connsiteX4964" fmla="*/ 554954 w 11534150"/>
              <a:gd name="connsiteY4964" fmla="*/ 2380235 h 6510067"/>
              <a:gd name="connsiteX4965" fmla="*/ 531036 w 11534150"/>
              <a:gd name="connsiteY4965" fmla="*/ 2380235 h 6510067"/>
              <a:gd name="connsiteX4966" fmla="*/ 524217 w 11534150"/>
              <a:gd name="connsiteY4966" fmla="*/ 2301608 h 6510067"/>
              <a:gd name="connsiteX4967" fmla="*/ 517399 w 11534150"/>
              <a:gd name="connsiteY4967" fmla="*/ 2380235 h 6510067"/>
              <a:gd name="connsiteX4968" fmla="*/ 493480 w 11534150"/>
              <a:gd name="connsiteY4968" fmla="*/ 2380235 h 6510067"/>
              <a:gd name="connsiteX4969" fmla="*/ 482820 w 11534150"/>
              <a:gd name="connsiteY4969" fmla="*/ 2257314 h 6510067"/>
              <a:gd name="connsiteX4970" fmla="*/ 482079 w 11534150"/>
              <a:gd name="connsiteY4970" fmla="*/ 2256265 h 6510067"/>
              <a:gd name="connsiteX4971" fmla="*/ 479699 w 11534150"/>
              <a:gd name="connsiteY4971" fmla="*/ 2245027 h 6510067"/>
              <a:gd name="connsiteX4972" fmla="*/ 479699 w 11534150"/>
              <a:gd name="connsiteY4972" fmla="*/ 2231449 h 6510067"/>
              <a:gd name="connsiteX4973" fmla="*/ 468296 w 11534150"/>
              <a:gd name="connsiteY4973" fmla="*/ 2272003 h 6510067"/>
              <a:gd name="connsiteX4974" fmla="*/ 462756 w 11534150"/>
              <a:gd name="connsiteY4974" fmla="*/ 2278883 h 6510067"/>
              <a:gd name="connsiteX4975" fmla="*/ 453733 w 11534150"/>
              <a:gd name="connsiteY4975" fmla="*/ 2280018 h 6510067"/>
              <a:gd name="connsiteX4976" fmla="*/ 445326 w 11534150"/>
              <a:gd name="connsiteY4976" fmla="*/ 2266140 h 6510067"/>
              <a:gd name="connsiteX4977" fmla="*/ 481233 w 11534150"/>
              <a:gd name="connsiteY4977" fmla="*/ 2138422 h 6510067"/>
              <a:gd name="connsiteX4978" fmla="*/ 483333 w 11534150"/>
              <a:gd name="connsiteY4978" fmla="*/ 2134394 h 6510067"/>
              <a:gd name="connsiteX4979" fmla="*/ 483530 w 11534150"/>
              <a:gd name="connsiteY4979" fmla="*/ 2134231 h 6510067"/>
              <a:gd name="connsiteX4980" fmla="*/ 484873 w 11534150"/>
              <a:gd name="connsiteY4980" fmla="*/ 2131571 h 6510067"/>
              <a:gd name="connsiteX4981" fmla="*/ 498201 w 11534150"/>
              <a:gd name="connsiteY4981" fmla="*/ 2121111 h 6510067"/>
              <a:gd name="connsiteX4982" fmla="*/ 508153 w 11534150"/>
              <a:gd name="connsiteY4982" fmla="*/ 2119195 h 6510067"/>
              <a:gd name="connsiteX4983" fmla="*/ 510235 w 11534150"/>
              <a:gd name="connsiteY4983" fmla="*/ 2111255 h 6510067"/>
              <a:gd name="connsiteX4984" fmla="*/ 499242 w 11534150"/>
              <a:gd name="connsiteY4984" fmla="*/ 2108816 h 6510067"/>
              <a:gd name="connsiteX4985" fmla="*/ 460053 w 11534150"/>
              <a:gd name="connsiteY4985" fmla="*/ 2043848 h 6510067"/>
              <a:gd name="connsiteX4986" fmla="*/ 524217 w 11534150"/>
              <a:gd name="connsiteY4986" fmla="*/ 1973348 h 6510067"/>
              <a:gd name="connsiteX4987" fmla="*/ 3623759 w 11534150"/>
              <a:gd name="connsiteY4987" fmla="*/ 1945261 h 6510067"/>
              <a:gd name="connsiteX4988" fmla="*/ 3687922 w 11534150"/>
              <a:gd name="connsiteY4988" fmla="*/ 2015759 h 6510067"/>
              <a:gd name="connsiteX4989" fmla="*/ 3648734 w 11534150"/>
              <a:gd name="connsiteY4989" fmla="*/ 2080726 h 6510067"/>
              <a:gd name="connsiteX4990" fmla="*/ 3637740 w 11534150"/>
              <a:gd name="connsiteY4990" fmla="*/ 2083166 h 6510067"/>
              <a:gd name="connsiteX4991" fmla="*/ 3639823 w 11534150"/>
              <a:gd name="connsiteY4991" fmla="*/ 2091107 h 6510067"/>
              <a:gd name="connsiteX4992" fmla="*/ 3649775 w 11534150"/>
              <a:gd name="connsiteY4992" fmla="*/ 2093022 h 6510067"/>
              <a:gd name="connsiteX4993" fmla="*/ 3666915 w 11534150"/>
              <a:gd name="connsiteY4993" fmla="*/ 2111039 h 6510067"/>
              <a:gd name="connsiteX4994" fmla="*/ 3667100 w 11534150"/>
              <a:gd name="connsiteY4994" fmla="*/ 2112202 h 6510067"/>
              <a:gd name="connsiteX4995" fmla="*/ 3702625 w 11534150"/>
              <a:gd name="connsiteY4995" fmla="*/ 2238557 h 6510067"/>
              <a:gd name="connsiteX4996" fmla="*/ 3694217 w 11534150"/>
              <a:gd name="connsiteY4996" fmla="*/ 2252434 h 6510067"/>
              <a:gd name="connsiteX4997" fmla="*/ 3685194 w 11534150"/>
              <a:gd name="connsiteY4997" fmla="*/ 2251307 h 6510067"/>
              <a:gd name="connsiteX4998" fmla="*/ 3679654 w 11534150"/>
              <a:gd name="connsiteY4998" fmla="*/ 2244421 h 6510067"/>
              <a:gd name="connsiteX4999" fmla="*/ 3668277 w 11534150"/>
              <a:gd name="connsiteY4999" fmla="*/ 2203959 h 6510067"/>
              <a:gd name="connsiteX5000" fmla="*/ 3668277 w 11534150"/>
              <a:gd name="connsiteY5000" fmla="*/ 2216941 h 6510067"/>
              <a:gd name="connsiteX5001" fmla="*/ 3665897 w 11534150"/>
              <a:gd name="connsiteY5001" fmla="*/ 2228180 h 6510067"/>
              <a:gd name="connsiteX5002" fmla="*/ 3665156 w 11534150"/>
              <a:gd name="connsiteY5002" fmla="*/ 2229225 h 6510067"/>
              <a:gd name="connsiteX5003" fmla="*/ 3654496 w 11534150"/>
              <a:gd name="connsiteY5003" fmla="*/ 2352151 h 6510067"/>
              <a:gd name="connsiteX5004" fmla="*/ 3630578 w 11534150"/>
              <a:gd name="connsiteY5004" fmla="*/ 2352151 h 6510067"/>
              <a:gd name="connsiteX5005" fmla="*/ 3623759 w 11534150"/>
              <a:gd name="connsiteY5005" fmla="*/ 2273524 h 6510067"/>
              <a:gd name="connsiteX5006" fmla="*/ 3616939 w 11534150"/>
              <a:gd name="connsiteY5006" fmla="*/ 2352151 h 6510067"/>
              <a:gd name="connsiteX5007" fmla="*/ 3593021 w 11534150"/>
              <a:gd name="connsiteY5007" fmla="*/ 2352151 h 6510067"/>
              <a:gd name="connsiteX5008" fmla="*/ 3582361 w 11534150"/>
              <a:gd name="connsiteY5008" fmla="*/ 2229225 h 6510067"/>
              <a:gd name="connsiteX5009" fmla="*/ 3581620 w 11534150"/>
              <a:gd name="connsiteY5009" fmla="*/ 2228180 h 6510067"/>
              <a:gd name="connsiteX5010" fmla="*/ 3579240 w 11534150"/>
              <a:gd name="connsiteY5010" fmla="*/ 2216941 h 6510067"/>
              <a:gd name="connsiteX5011" fmla="*/ 3579240 w 11534150"/>
              <a:gd name="connsiteY5011" fmla="*/ 2203366 h 6510067"/>
              <a:gd name="connsiteX5012" fmla="*/ 3567838 w 11534150"/>
              <a:gd name="connsiteY5012" fmla="*/ 2243916 h 6510067"/>
              <a:gd name="connsiteX5013" fmla="*/ 3562297 w 11534150"/>
              <a:gd name="connsiteY5013" fmla="*/ 2250798 h 6510067"/>
              <a:gd name="connsiteX5014" fmla="*/ 3553274 w 11534150"/>
              <a:gd name="connsiteY5014" fmla="*/ 2251932 h 6510067"/>
              <a:gd name="connsiteX5015" fmla="*/ 3544866 w 11534150"/>
              <a:gd name="connsiteY5015" fmla="*/ 2238054 h 6510067"/>
              <a:gd name="connsiteX5016" fmla="*/ 3580774 w 11534150"/>
              <a:gd name="connsiteY5016" fmla="*/ 2110333 h 6510067"/>
              <a:gd name="connsiteX5017" fmla="*/ 3582874 w 11534150"/>
              <a:gd name="connsiteY5017" fmla="*/ 2106305 h 6510067"/>
              <a:gd name="connsiteX5018" fmla="*/ 3583071 w 11534150"/>
              <a:gd name="connsiteY5018" fmla="*/ 2106142 h 6510067"/>
              <a:gd name="connsiteX5019" fmla="*/ 3584414 w 11534150"/>
              <a:gd name="connsiteY5019" fmla="*/ 2103481 h 6510067"/>
              <a:gd name="connsiteX5020" fmla="*/ 3597741 w 11534150"/>
              <a:gd name="connsiteY5020" fmla="*/ 2093022 h 6510067"/>
              <a:gd name="connsiteX5021" fmla="*/ 3607694 w 11534150"/>
              <a:gd name="connsiteY5021" fmla="*/ 2091107 h 6510067"/>
              <a:gd name="connsiteX5022" fmla="*/ 3609777 w 11534150"/>
              <a:gd name="connsiteY5022" fmla="*/ 2083166 h 6510067"/>
              <a:gd name="connsiteX5023" fmla="*/ 3598782 w 11534150"/>
              <a:gd name="connsiteY5023" fmla="*/ 2080726 h 6510067"/>
              <a:gd name="connsiteX5024" fmla="*/ 3559594 w 11534150"/>
              <a:gd name="connsiteY5024" fmla="*/ 2015759 h 6510067"/>
              <a:gd name="connsiteX5025" fmla="*/ 3623759 w 11534150"/>
              <a:gd name="connsiteY5025" fmla="*/ 1945261 h 6510067"/>
              <a:gd name="connsiteX5026" fmla="*/ 6621595 w 11534150"/>
              <a:gd name="connsiteY5026" fmla="*/ 1936332 h 6510067"/>
              <a:gd name="connsiteX5027" fmla="*/ 6621595 w 11534150"/>
              <a:gd name="connsiteY5027" fmla="*/ 1936334 h 6510067"/>
              <a:gd name="connsiteX5028" fmla="*/ 6621595 w 11534150"/>
              <a:gd name="connsiteY5028" fmla="*/ 1936334 h 6510067"/>
              <a:gd name="connsiteX5029" fmla="*/ 2576553 w 11534150"/>
              <a:gd name="connsiteY5029" fmla="*/ 1919441 h 6510067"/>
              <a:gd name="connsiteX5030" fmla="*/ 2640715 w 11534150"/>
              <a:gd name="connsiteY5030" fmla="*/ 1989941 h 6510067"/>
              <a:gd name="connsiteX5031" fmla="*/ 2601528 w 11534150"/>
              <a:gd name="connsiteY5031" fmla="*/ 2054906 h 6510067"/>
              <a:gd name="connsiteX5032" fmla="*/ 2590535 w 11534150"/>
              <a:gd name="connsiteY5032" fmla="*/ 2057345 h 6510067"/>
              <a:gd name="connsiteX5033" fmla="*/ 2592618 w 11534150"/>
              <a:gd name="connsiteY5033" fmla="*/ 2065285 h 6510067"/>
              <a:gd name="connsiteX5034" fmla="*/ 2602568 w 11534150"/>
              <a:gd name="connsiteY5034" fmla="*/ 2067196 h 6510067"/>
              <a:gd name="connsiteX5035" fmla="*/ 2619709 w 11534150"/>
              <a:gd name="connsiteY5035" fmla="*/ 2085214 h 6510067"/>
              <a:gd name="connsiteX5036" fmla="*/ 2619893 w 11534150"/>
              <a:gd name="connsiteY5036" fmla="*/ 2086381 h 6510067"/>
              <a:gd name="connsiteX5037" fmla="*/ 2655418 w 11534150"/>
              <a:gd name="connsiteY5037" fmla="*/ 2212736 h 6510067"/>
              <a:gd name="connsiteX5038" fmla="*/ 2647010 w 11534150"/>
              <a:gd name="connsiteY5038" fmla="*/ 2226613 h 6510067"/>
              <a:gd name="connsiteX5039" fmla="*/ 2632447 w 11534150"/>
              <a:gd name="connsiteY5039" fmla="*/ 2218602 h 6510067"/>
              <a:gd name="connsiteX5040" fmla="*/ 2621071 w 11534150"/>
              <a:gd name="connsiteY5040" fmla="*/ 2178138 h 6510067"/>
              <a:gd name="connsiteX5041" fmla="*/ 2621071 w 11534150"/>
              <a:gd name="connsiteY5041" fmla="*/ 2191116 h 6510067"/>
              <a:gd name="connsiteX5042" fmla="*/ 2618690 w 11534150"/>
              <a:gd name="connsiteY5042" fmla="*/ 2202354 h 6510067"/>
              <a:gd name="connsiteX5043" fmla="*/ 2617949 w 11534150"/>
              <a:gd name="connsiteY5043" fmla="*/ 2203399 h 6510067"/>
              <a:gd name="connsiteX5044" fmla="*/ 2607290 w 11534150"/>
              <a:gd name="connsiteY5044" fmla="*/ 2326327 h 6510067"/>
              <a:gd name="connsiteX5045" fmla="*/ 2583372 w 11534150"/>
              <a:gd name="connsiteY5045" fmla="*/ 2326327 h 6510067"/>
              <a:gd name="connsiteX5046" fmla="*/ 2576553 w 11534150"/>
              <a:gd name="connsiteY5046" fmla="*/ 2247701 h 6510067"/>
              <a:gd name="connsiteX5047" fmla="*/ 2569734 w 11534150"/>
              <a:gd name="connsiteY5047" fmla="*/ 2326327 h 6510067"/>
              <a:gd name="connsiteX5048" fmla="*/ 2545816 w 11534150"/>
              <a:gd name="connsiteY5048" fmla="*/ 2326327 h 6510067"/>
              <a:gd name="connsiteX5049" fmla="*/ 2535156 w 11534150"/>
              <a:gd name="connsiteY5049" fmla="*/ 2203399 h 6510067"/>
              <a:gd name="connsiteX5050" fmla="*/ 2534415 w 11534150"/>
              <a:gd name="connsiteY5050" fmla="*/ 2202354 h 6510067"/>
              <a:gd name="connsiteX5051" fmla="*/ 2532035 w 11534150"/>
              <a:gd name="connsiteY5051" fmla="*/ 2191116 h 6510067"/>
              <a:gd name="connsiteX5052" fmla="*/ 2532035 w 11534150"/>
              <a:gd name="connsiteY5052" fmla="*/ 2177540 h 6510067"/>
              <a:gd name="connsiteX5053" fmla="*/ 2520632 w 11534150"/>
              <a:gd name="connsiteY5053" fmla="*/ 2218095 h 6510067"/>
              <a:gd name="connsiteX5054" fmla="*/ 2515092 w 11534150"/>
              <a:gd name="connsiteY5054" fmla="*/ 2224977 h 6510067"/>
              <a:gd name="connsiteX5055" fmla="*/ 2506069 w 11534150"/>
              <a:gd name="connsiteY5055" fmla="*/ 2226105 h 6510067"/>
              <a:gd name="connsiteX5056" fmla="*/ 2497661 w 11534150"/>
              <a:gd name="connsiteY5056" fmla="*/ 2212229 h 6510067"/>
              <a:gd name="connsiteX5057" fmla="*/ 2533568 w 11534150"/>
              <a:gd name="connsiteY5057" fmla="*/ 2084511 h 6510067"/>
              <a:gd name="connsiteX5058" fmla="*/ 2535669 w 11534150"/>
              <a:gd name="connsiteY5058" fmla="*/ 2080482 h 6510067"/>
              <a:gd name="connsiteX5059" fmla="*/ 2535866 w 11534150"/>
              <a:gd name="connsiteY5059" fmla="*/ 2080318 h 6510067"/>
              <a:gd name="connsiteX5060" fmla="*/ 2537208 w 11534150"/>
              <a:gd name="connsiteY5060" fmla="*/ 2077659 h 6510067"/>
              <a:gd name="connsiteX5061" fmla="*/ 2550537 w 11534150"/>
              <a:gd name="connsiteY5061" fmla="*/ 2067196 h 6510067"/>
              <a:gd name="connsiteX5062" fmla="*/ 2560488 w 11534150"/>
              <a:gd name="connsiteY5062" fmla="*/ 2065285 h 6510067"/>
              <a:gd name="connsiteX5063" fmla="*/ 2562571 w 11534150"/>
              <a:gd name="connsiteY5063" fmla="*/ 2057345 h 6510067"/>
              <a:gd name="connsiteX5064" fmla="*/ 2551578 w 11534150"/>
              <a:gd name="connsiteY5064" fmla="*/ 2054906 h 6510067"/>
              <a:gd name="connsiteX5065" fmla="*/ 2512388 w 11534150"/>
              <a:gd name="connsiteY5065" fmla="*/ 1989941 h 6510067"/>
              <a:gd name="connsiteX5066" fmla="*/ 2576553 w 11534150"/>
              <a:gd name="connsiteY5066" fmla="*/ 1919441 h 6510067"/>
              <a:gd name="connsiteX5067" fmla="*/ 4475091 w 11534150"/>
              <a:gd name="connsiteY5067" fmla="*/ 1905723 h 6510067"/>
              <a:gd name="connsiteX5068" fmla="*/ 4539255 w 11534150"/>
              <a:gd name="connsiteY5068" fmla="*/ 1976222 h 6510067"/>
              <a:gd name="connsiteX5069" fmla="*/ 4500066 w 11534150"/>
              <a:gd name="connsiteY5069" fmla="*/ 2041184 h 6510067"/>
              <a:gd name="connsiteX5070" fmla="*/ 4489073 w 11534150"/>
              <a:gd name="connsiteY5070" fmla="*/ 2043624 h 6510067"/>
              <a:gd name="connsiteX5071" fmla="*/ 4491155 w 11534150"/>
              <a:gd name="connsiteY5071" fmla="*/ 2051561 h 6510067"/>
              <a:gd name="connsiteX5072" fmla="*/ 4501108 w 11534150"/>
              <a:gd name="connsiteY5072" fmla="*/ 2053475 h 6510067"/>
              <a:gd name="connsiteX5073" fmla="*/ 4518248 w 11534150"/>
              <a:gd name="connsiteY5073" fmla="*/ 2071492 h 6510067"/>
              <a:gd name="connsiteX5074" fmla="*/ 4518432 w 11534150"/>
              <a:gd name="connsiteY5074" fmla="*/ 2072658 h 6510067"/>
              <a:gd name="connsiteX5075" fmla="*/ 4553957 w 11534150"/>
              <a:gd name="connsiteY5075" fmla="*/ 2199015 h 6510067"/>
              <a:gd name="connsiteX5076" fmla="*/ 4545549 w 11534150"/>
              <a:gd name="connsiteY5076" fmla="*/ 2212897 h 6510067"/>
              <a:gd name="connsiteX5077" fmla="*/ 4530986 w 11534150"/>
              <a:gd name="connsiteY5077" fmla="*/ 2204885 h 6510067"/>
              <a:gd name="connsiteX5078" fmla="*/ 4519609 w 11534150"/>
              <a:gd name="connsiteY5078" fmla="*/ 2164419 h 6510067"/>
              <a:gd name="connsiteX5079" fmla="*/ 4519609 w 11534150"/>
              <a:gd name="connsiteY5079" fmla="*/ 2177397 h 6510067"/>
              <a:gd name="connsiteX5080" fmla="*/ 4517229 w 11534150"/>
              <a:gd name="connsiteY5080" fmla="*/ 2188634 h 6510067"/>
              <a:gd name="connsiteX5081" fmla="*/ 4516487 w 11534150"/>
              <a:gd name="connsiteY5081" fmla="*/ 2189684 h 6510067"/>
              <a:gd name="connsiteX5082" fmla="*/ 4505828 w 11534150"/>
              <a:gd name="connsiteY5082" fmla="*/ 2312610 h 6510067"/>
              <a:gd name="connsiteX5083" fmla="*/ 4481910 w 11534150"/>
              <a:gd name="connsiteY5083" fmla="*/ 2312610 h 6510067"/>
              <a:gd name="connsiteX5084" fmla="*/ 4475091 w 11534150"/>
              <a:gd name="connsiteY5084" fmla="*/ 2233983 h 6510067"/>
              <a:gd name="connsiteX5085" fmla="*/ 4468271 w 11534150"/>
              <a:gd name="connsiteY5085" fmla="*/ 2312610 h 6510067"/>
              <a:gd name="connsiteX5086" fmla="*/ 4444355 w 11534150"/>
              <a:gd name="connsiteY5086" fmla="*/ 2312610 h 6510067"/>
              <a:gd name="connsiteX5087" fmla="*/ 4433693 w 11534150"/>
              <a:gd name="connsiteY5087" fmla="*/ 2189684 h 6510067"/>
              <a:gd name="connsiteX5088" fmla="*/ 4432953 w 11534150"/>
              <a:gd name="connsiteY5088" fmla="*/ 2188634 h 6510067"/>
              <a:gd name="connsiteX5089" fmla="*/ 4430573 w 11534150"/>
              <a:gd name="connsiteY5089" fmla="*/ 2177397 h 6510067"/>
              <a:gd name="connsiteX5090" fmla="*/ 4430573 w 11534150"/>
              <a:gd name="connsiteY5090" fmla="*/ 2163819 h 6510067"/>
              <a:gd name="connsiteX5091" fmla="*/ 4419169 w 11534150"/>
              <a:gd name="connsiteY5091" fmla="*/ 2204376 h 6510067"/>
              <a:gd name="connsiteX5092" fmla="*/ 4413630 w 11534150"/>
              <a:gd name="connsiteY5092" fmla="*/ 2211259 h 6510067"/>
              <a:gd name="connsiteX5093" fmla="*/ 4404606 w 11534150"/>
              <a:gd name="connsiteY5093" fmla="*/ 2212389 h 6510067"/>
              <a:gd name="connsiteX5094" fmla="*/ 4396198 w 11534150"/>
              <a:gd name="connsiteY5094" fmla="*/ 2198506 h 6510067"/>
              <a:gd name="connsiteX5095" fmla="*/ 4432106 w 11534150"/>
              <a:gd name="connsiteY5095" fmla="*/ 2070790 h 6510067"/>
              <a:gd name="connsiteX5096" fmla="*/ 4434207 w 11534150"/>
              <a:gd name="connsiteY5096" fmla="*/ 2066759 h 6510067"/>
              <a:gd name="connsiteX5097" fmla="*/ 4434403 w 11534150"/>
              <a:gd name="connsiteY5097" fmla="*/ 2066597 h 6510067"/>
              <a:gd name="connsiteX5098" fmla="*/ 4435747 w 11534150"/>
              <a:gd name="connsiteY5098" fmla="*/ 2063937 h 6510067"/>
              <a:gd name="connsiteX5099" fmla="*/ 4449073 w 11534150"/>
              <a:gd name="connsiteY5099" fmla="*/ 2053475 h 6510067"/>
              <a:gd name="connsiteX5100" fmla="*/ 4459026 w 11534150"/>
              <a:gd name="connsiteY5100" fmla="*/ 2051561 h 6510067"/>
              <a:gd name="connsiteX5101" fmla="*/ 4461109 w 11534150"/>
              <a:gd name="connsiteY5101" fmla="*/ 2043624 h 6510067"/>
              <a:gd name="connsiteX5102" fmla="*/ 4450116 w 11534150"/>
              <a:gd name="connsiteY5102" fmla="*/ 2041184 h 6510067"/>
              <a:gd name="connsiteX5103" fmla="*/ 4410927 w 11534150"/>
              <a:gd name="connsiteY5103" fmla="*/ 1976222 h 6510067"/>
              <a:gd name="connsiteX5104" fmla="*/ 4475091 w 11534150"/>
              <a:gd name="connsiteY5104" fmla="*/ 1905723 h 6510067"/>
              <a:gd name="connsiteX5105" fmla="*/ 7218291 w 11534150"/>
              <a:gd name="connsiteY5105" fmla="*/ 1897102 h 6510067"/>
              <a:gd name="connsiteX5106" fmla="*/ 7282455 w 11534150"/>
              <a:gd name="connsiteY5106" fmla="*/ 1967595 h 6510067"/>
              <a:gd name="connsiteX5107" fmla="*/ 7243267 w 11534150"/>
              <a:gd name="connsiteY5107" fmla="*/ 2032555 h 6510067"/>
              <a:gd name="connsiteX5108" fmla="*/ 7232273 w 11534150"/>
              <a:gd name="connsiteY5108" fmla="*/ 2034995 h 6510067"/>
              <a:gd name="connsiteX5109" fmla="*/ 7234356 w 11534150"/>
              <a:gd name="connsiteY5109" fmla="*/ 2042935 h 6510067"/>
              <a:gd name="connsiteX5110" fmla="*/ 7244308 w 11534150"/>
              <a:gd name="connsiteY5110" fmla="*/ 2044850 h 6510067"/>
              <a:gd name="connsiteX5111" fmla="*/ 7261448 w 11534150"/>
              <a:gd name="connsiteY5111" fmla="*/ 2062864 h 6510067"/>
              <a:gd name="connsiteX5112" fmla="*/ 7261633 w 11534150"/>
              <a:gd name="connsiteY5112" fmla="*/ 2064031 h 6510067"/>
              <a:gd name="connsiteX5113" fmla="*/ 7297157 w 11534150"/>
              <a:gd name="connsiteY5113" fmla="*/ 2190389 h 6510067"/>
              <a:gd name="connsiteX5114" fmla="*/ 7288749 w 11534150"/>
              <a:gd name="connsiteY5114" fmla="*/ 2204268 h 6510067"/>
              <a:gd name="connsiteX5115" fmla="*/ 7288749 w 11534150"/>
              <a:gd name="connsiteY5115" fmla="*/ 2204271 h 6510067"/>
              <a:gd name="connsiteX5116" fmla="*/ 7274186 w 11534150"/>
              <a:gd name="connsiteY5116" fmla="*/ 2196257 h 6510067"/>
              <a:gd name="connsiteX5117" fmla="*/ 7262810 w 11534150"/>
              <a:gd name="connsiteY5117" fmla="*/ 2155791 h 6510067"/>
              <a:gd name="connsiteX5118" fmla="*/ 7262810 w 11534150"/>
              <a:gd name="connsiteY5118" fmla="*/ 2168771 h 6510067"/>
              <a:gd name="connsiteX5119" fmla="*/ 7260429 w 11534150"/>
              <a:gd name="connsiteY5119" fmla="*/ 2180009 h 6510067"/>
              <a:gd name="connsiteX5120" fmla="*/ 7259688 w 11534150"/>
              <a:gd name="connsiteY5120" fmla="*/ 2181056 h 6510067"/>
              <a:gd name="connsiteX5121" fmla="*/ 7249028 w 11534150"/>
              <a:gd name="connsiteY5121" fmla="*/ 2303983 h 6510067"/>
              <a:gd name="connsiteX5122" fmla="*/ 7225110 w 11534150"/>
              <a:gd name="connsiteY5122" fmla="*/ 2303983 h 6510067"/>
              <a:gd name="connsiteX5123" fmla="*/ 7218291 w 11534150"/>
              <a:gd name="connsiteY5123" fmla="*/ 2225358 h 6510067"/>
              <a:gd name="connsiteX5124" fmla="*/ 7211472 w 11534150"/>
              <a:gd name="connsiteY5124" fmla="*/ 2303983 h 6510067"/>
              <a:gd name="connsiteX5125" fmla="*/ 7187554 w 11534150"/>
              <a:gd name="connsiteY5125" fmla="*/ 2303983 h 6510067"/>
              <a:gd name="connsiteX5126" fmla="*/ 7176894 w 11534150"/>
              <a:gd name="connsiteY5126" fmla="*/ 2181056 h 6510067"/>
              <a:gd name="connsiteX5127" fmla="*/ 7176153 w 11534150"/>
              <a:gd name="connsiteY5127" fmla="*/ 2180009 h 6510067"/>
              <a:gd name="connsiteX5128" fmla="*/ 7173772 w 11534150"/>
              <a:gd name="connsiteY5128" fmla="*/ 2168771 h 6510067"/>
              <a:gd name="connsiteX5129" fmla="*/ 7173772 w 11534150"/>
              <a:gd name="connsiteY5129" fmla="*/ 2155190 h 6510067"/>
              <a:gd name="connsiteX5130" fmla="*/ 7162370 w 11534150"/>
              <a:gd name="connsiteY5130" fmla="*/ 2195749 h 6510067"/>
              <a:gd name="connsiteX5131" fmla="*/ 7147807 w 11534150"/>
              <a:gd name="connsiteY5131" fmla="*/ 2203760 h 6510067"/>
              <a:gd name="connsiteX5132" fmla="*/ 7140587 w 11534150"/>
              <a:gd name="connsiteY5132" fmla="*/ 2198482 h 6510067"/>
              <a:gd name="connsiteX5133" fmla="*/ 7139399 w 11534150"/>
              <a:gd name="connsiteY5133" fmla="*/ 2189882 h 6510067"/>
              <a:gd name="connsiteX5134" fmla="*/ 7175307 w 11534150"/>
              <a:gd name="connsiteY5134" fmla="*/ 2062164 h 6510067"/>
              <a:gd name="connsiteX5135" fmla="*/ 7177407 w 11534150"/>
              <a:gd name="connsiteY5135" fmla="*/ 2058134 h 6510067"/>
              <a:gd name="connsiteX5136" fmla="*/ 7177604 w 11534150"/>
              <a:gd name="connsiteY5136" fmla="*/ 2057969 h 6510067"/>
              <a:gd name="connsiteX5137" fmla="*/ 7178946 w 11534150"/>
              <a:gd name="connsiteY5137" fmla="*/ 2055310 h 6510067"/>
              <a:gd name="connsiteX5138" fmla="*/ 7192274 w 11534150"/>
              <a:gd name="connsiteY5138" fmla="*/ 2044850 h 6510067"/>
              <a:gd name="connsiteX5139" fmla="*/ 7202227 w 11534150"/>
              <a:gd name="connsiteY5139" fmla="*/ 2042935 h 6510067"/>
              <a:gd name="connsiteX5140" fmla="*/ 7204309 w 11534150"/>
              <a:gd name="connsiteY5140" fmla="*/ 2034995 h 6510067"/>
              <a:gd name="connsiteX5141" fmla="*/ 7193315 w 11534150"/>
              <a:gd name="connsiteY5141" fmla="*/ 2032555 h 6510067"/>
              <a:gd name="connsiteX5142" fmla="*/ 7154127 w 11534150"/>
              <a:gd name="connsiteY5142" fmla="*/ 1967595 h 6510067"/>
              <a:gd name="connsiteX5143" fmla="*/ 7218291 w 11534150"/>
              <a:gd name="connsiteY5143" fmla="*/ 1897102 h 6510067"/>
              <a:gd name="connsiteX5144" fmla="*/ 10211656 w 11534150"/>
              <a:gd name="connsiteY5144" fmla="*/ 1741821 h 6510067"/>
              <a:gd name="connsiteX5145" fmla="*/ 10275820 w 11534150"/>
              <a:gd name="connsiteY5145" fmla="*/ 1812324 h 6510067"/>
              <a:gd name="connsiteX5146" fmla="*/ 10236631 w 11534150"/>
              <a:gd name="connsiteY5146" fmla="*/ 1877287 h 6510067"/>
              <a:gd name="connsiteX5147" fmla="*/ 10225638 w 11534150"/>
              <a:gd name="connsiteY5147" fmla="*/ 1879726 h 6510067"/>
              <a:gd name="connsiteX5148" fmla="*/ 10227720 w 11534150"/>
              <a:gd name="connsiteY5148" fmla="*/ 1887664 h 6510067"/>
              <a:gd name="connsiteX5149" fmla="*/ 10237673 w 11534150"/>
              <a:gd name="connsiteY5149" fmla="*/ 1889579 h 6510067"/>
              <a:gd name="connsiteX5150" fmla="*/ 10254813 w 11534150"/>
              <a:gd name="connsiteY5150" fmla="*/ 1907591 h 6510067"/>
              <a:gd name="connsiteX5151" fmla="*/ 10254997 w 11534150"/>
              <a:gd name="connsiteY5151" fmla="*/ 1908756 h 6510067"/>
              <a:gd name="connsiteX5152" fmla="*/ 10290522 w 11534150"/>
              <a:gd name="connsiteY5152" fmla="*/ 2035104 h 6510067"/>
              <a:gd name="connsiteX5153" fmla="*/ 10282114 w 11534150"/>
              <a:gd name="connsiteY5153" fmla="*/ 2048984 h 6510067"/>
              <a:gd name="connsiteX5154" fmla="*/ 10267551 w 11534150"/>
              <a:gd name="connsiteY5154" fmla="*/ 2040968 h 6510067"/>
              <a:gd name="connsiteX5155" fmla="*/ 10256174 w 11534150"/>
              <a:gd name="connsiteY5155" fmla="*/ 2000506 h 6510067"/>
              <a:gd name="connsiteX5156" fmla="*/ 10256174 w 11534150"/>
              <a:gd name="connsiteY5156" fmla="*/ 2013487 h 6510067"/>
              <a:gd name="connsiteX5157" fmla="*/ 10253794 w 11534150"/>
              <a:gd name="connsiteY5157" fmla="*/ 2024724 h 6510067"/>
              <a:gd name="connsiteX5158" fmla="*/ 10253053 w 11534150"/>
              <a:gd name="connsiteY5158" fmla="*/ 2025770 h 6510067"/>
              <a:gd name="connsiteX5159" fmla="*/ 10242393 w 11534150"/>
              <a:gd name="connsiteY5159" fmla="*/ 2148699 h 6510067"/>
              <a:gd name="connsiteX5160" fmla="*/ 10218475 w 11534150"/>
              <a:gd name="connsiteY5160" fmla="*/ 2148699 h 6510067"/>
              <a:gd name="connsiteX5161" fmla="*/ 10211656 w 11534150"/>
              <a:gd name="connsiteY5161" fmla="*/ 2070068 h 6510067"/>
              <a:gd name="connsiteX5162" fmla="*/ 10204837 w 11534150"/>
              <a:gd name="connsiteY5162" fmla="*/ 2148699 h 6510067"/>
              <a:gd name="connsiteX5163" fmla="*/ 10180919 w 11534150"/>
              <a:gd name="connsiteY5163" fmla="*/ 2148699 h 6510067"/>
              <a:gd name="connsiteX5164" fmla="*/ 10170259 w 11534150"/>
              <a:gd name="connsiteY5164" fmla="*/ 2025770 h 6510067"/>
              <a:gd name="connsiteX5165" fmla="*/ 10169518 w 11534150"/>
              <a:gd name="connsiteY5165" fmla="*/ 2024724 h 6510067"/>
              <a:gd name="connsiteX5166" fmla="*/ 10167137 w 11534150"/>
              <a:gd name="connsiteY5166" fmla="*/ 2013487 h 6510067"/>
              <a:gd name="connsiteX5167" fmla="*/ 10167137 w 11534150"/>
              <a:gd name="connsiteY5167" fmla="*/ 1999909 h 6510067"/>
              <a:gd name="connsiteX5168" fmla="*/ 10155735 w 11534150"/>
              <a:gd name="connsiteY5168" fmla="*/ 2040463 h 6510067"/>
              <a:gd name="connsiteX5169" fmla="*/ 10141172 w 11534150"/>
              <a:gd name="connsiteY5169" fmla="*/ 2048476 h 6510067"/>
              <a:gd name="connsiteX5170" fmla="*/ 10132764 w 11534150"/>
              <a:gd name="connsiteY5170" fmla="*/ 2034597 h 6510067"/>
              <a:gd name="connsiteX5171" fmla="*/ 10168672 w 11534150"/>
              <a:gd name="connsiteY5171" fmla="*/ 1906888 h 6510067"/>
              <a:gd name="connsiteX5172" fmla="*/ 10170772 w 11534150"/>
              <a:gd name="connsiteY5172" fmla="*/ 1902861 h 6510067"/>
              <a:gd name="connsiteX5173" fmla="*/ 10170969 w 11534150"/>
              <a:gd name="connsiteY5173" fmla="*/ 1902697 h 6510067"/>
              <a:gd name="connsiteX5174" fmla="*/ 10172311 w 11534150"/>
              <a:gd name="connsiteY5174" fmla="*/ 1900038 h 6510067"/>
              <a:gd name="connsiteX5175" fmla="*/ 10185639 w 11534150"/>
              <a:gd name="connsiteY5175" fmla="*/ 1889579 h 6510067"/>
              <a:gd name="connsiteX5176" fmla="*/ 10195591 w 11534150"/>
              <a:gd name="connsiteY5176" fmla="*/ 1887664 h 6510067"/>
              <a:gd name="connsiteX5177" fmla="*/ 10197674 w 11534150"/>
              <a:gd name="connsiteY5177" fmla="*/ 1879726 h 6510067"/>
              <a:gd name="connsiteX5178" fmla="*/ 10186680 w 11534150"/>
              <a:gd name="connsiteY5178" fmla="*/ 1877287 h 6510067"/>
              <a:gd name="connsiteX5179" fmla="*/ 10147492 w 11534150"/>
              <a:gd name="connsiteY5179" fmla="*/ 1812324 h 6510067"/>
              <a:gd name="connsiteX5180" fmla="*/ 10211656 w 11534150"/>
              <a:gd name="connsiteY5180" fmla="*/ 1741821 h 6510067"/>
              <a:gd name="connsiteX5181" fmla="*/ 8426411 w 11534150"/>
              <a:gd name="connsiteY5181" fmla="*/ 1698696 h 6510067"/>
              <a:gd name="connsiteX5182" fmla="*/ 8490575 w 11534150"/>
              <a:gd name="connsiteY5182" fmla="*/ 1769199 h 6510067"/>
              <a:gd name="connsiteX5183" fmla="*/ 8451386 w 11534150"/>
              <a:gd name="connsiteY5183" fmla="*/ 1834162 h 6510067"/>
              <a:gd name="connsiteX5184" fmla="*/ 8440393 w 11534150"/>
              <a:gd name="connsiteY5184" fmla="*/ 1836600 h 6510067"/>
              <a:gd name="connsiteX5185" fmla="*/ 8442475 w 11534150"/>
              <a:gd name="connsiteY5185" fmla="*/ 1844539 h 6510067"/>
              <a:gd name="connsiteX5186" fmla="*/ 8452428 w 11534150"/>
              <a:gd name="connsiteY5186" fmla="*/ 1846454 h 6510067"/>
              <a:gd name="connsiteX5187" fmla="*/ 8469568 w 11534150"/>
              <a:gd name="connsiteY5187" fmla="*/ 1864469 h 6510067"/>
              <a:gd name="connsiteX5188" fmla="*/ 8469752 w 11534150"/>
              <a:gd name="connsiteY5188" fmla="*/ 1865634 h 6510067"/>
              <a:gd name="connsiteX5189" fmla="*/ 8505277 w 11534150"/>
              <a:gd name="connsiteY5189" fmla="*/ 1991971 h 6510067"/>
              <a:gd name="connsiteX5190" fmla="*/ 8496869 w 11534150"/>
              <a:gd name="connsiteY5190" fmla="*/ 2005850 h 6510067"/>
              <a:gd name="connsiteX5191" fmla="*/ 8482306 w 11534150"/>
              <a:gd name="connsiteY5191" fmla="*/ 1997839 h 6510067"/>
              <a:gd name="connsiteX5192" fmla="*/ 8470929 w 11534150"/>
              <a:gd name="connsiteY5192" fmla="*/ 1957378 h 6510067"/>
              <a:gd name="connsiteX5193" fmla="*/ 8470929 w 11534150"/>
              <a:gd name="connsiteY5193" fmla="*/ 1970354 h 6510067"/>
              <a:gd name="connsiteX5194" fmla="*/ 8468549 w 11534150"/>
              <a:gd name="connsiteY5194" fmla="*/ 1981590 h 6510067"/>
              <a:gd name="connsiteX5195" fmla="*/ 8467808 w 11534150"/>
              <a:gd name="connsiteY5195" fmla="*/ 1982638 h 6510067"/>
              <a:gd name="connsiteX5196" fmla="*/ 8457148 w 11534150"/>
              <a:gd name="connsiteY5196" fmla="*/ 2105571 h 6510067"/>
              <a:gd name="connsiteX5197" fmla="*/ 8433230 w 11534150"/>
              <a:gd name="connsiteY5197" fmla="*/ 2105571 h 6510067"/>
              <a:gd name="connsiteX5198" fmla="*/ 8426411 w 11534150"/>
              <a:gd name="connsiteY5198" fmla="*/ 2026936 h 6510067"/>
              <a:gd name="connsiteX5199" fmla="*/ 8419592 w 11534150"/>
              <a:gd name="connsiteY5199" fmla="*/ 2105571 h 6510067"/>
              <a:gd name="connsiteX5200" fmla="*/ 8395674 w 11534150"/>
              <a:gd name="connsiteY5200" fmla="*/ 2105571 h 6510067"/>
              <a:gd name="connsiteX5201" fmla="*/ 8385014 w 11534150"/>
              <a:gd name="connsiteY5201" fmla="*/ 1982638 h 6510067"/>
              <a:gd name="connsiteX5202" fmla="*/ 8384273 w 11534150"/>
              <a:gd name="connsiteY5202" fmla="*/ 1981590 h 6510067"/>
              <a:gd name="connsiteX5203" fmla="*/ 8381892 w 11534150"/>
              <a:gd name="connsiteY5203" fmla="*/ 1970354 h 6510067"/>
              <a:gd name="connsiteX5204" fmla="*/ 8381892 w 11534150"/>
              <a:gd name="connsiteY5204" fmla="*/ 1956780 h 6510067"/>
              <a:gd name="connsiteX5205" fmla="*/ 8370490 w 11534150"/>
              <a:gd name="connsiteY5205" fmla="*/ 1997331 h 6510067"/>
              <a:gd name="connsiteX5206" fmla="*/ 8355927 w 11534150"/>
              <a:gd name="connsiteY5206" fmla="*/ 2005341 h 6510067"/>
              <a:gd name="connsiteX5207" fmla="*/ 8347519 w 11534150"/>
              <a:gd name="connsiteY5207" fmla="*/ 1991464 h 6510067"/>
              <a:gd name="connsiteX5208" fmla="*/ 8383427 w 11534150"/>
              <a:gd name="connsiteY5208" fmla="*/ 1863767 h 6510067"/>
              <a:gd name="connsiteX5209" fmla="*/ 8385527 w 11534150"/>
              <a:gd name="connsiteY5209" fmla="*/ 1859737 h 6510067"/>
              <a:gd name="connsiteX5210" fmla="*/ 8385724 w 11534150"/>
              <a:gd name="connsiteY5210" fmla="*/ 1859573 h 6510067"/>
              <a:gd name="connsiteX5211" fmla="*/ 8387066 w 11534150"/>
              <a:gd name="connsiteY5211" fmla="*/ 1856913 h 6510067"/>
              <a:gd name="connsiteX5212" fmla="*/ 8400394 w 11534150"/>
              <a:gd name="connsiteY5212" fmla="*/ 1846454 h 6510067"/>
              <a:gd name="connsiteX5213" fmla="*/ 8410346 w 11534150"/>
              <a:gd name="connsiteY5213" fmla="*/ 1844539 h 6510067"/>
              <a:gd name="connsiteX5214" fmla="*/ 8412429 w 11534150"/>
              <a:gd name="connsiteY5214" fmla="*/ 1836600 h 6510067"/>
              <a:gd name="connsiteX5215" fmla="*/ 8401435 w 11534150"/>
              <a:gd name="connsiteY5215" fmla="*/ 1834162 h 6510067"/>
              <a:gd name="connsiteX5216" fmla="*/ 8362247 w 11534150"/>
              <a:gd name="connsiteY5216" fmla="*/ 1769199 h 6510067"/>
              <a:gd name="connsiteX5217" fmla="*/ 8426411 w 11534150"/>
              <a:gd name="connsiteY5217" fmla="*/ 1698696 h 6510067"/>
              <a:gd name="connsiteX5218" fmla="*/ 3146647 w 11534150"/>
              <a:gd name="connsiteY5218" fmla="*/ 1698696 h 6510067"/>
              <a:gd name="connsiteX5219" fmla="*/ 3210813 w 11534150"/>
              <a:gd name="connsiteY5219" fmla="*/ 1769200 h 6510067"/>
              <a:gd name="connsiteX5220" fmla="*/ 3171623 w 11534150"/>
              <a:gd name="connsiteY5220" fmla="*/ 1834162 h 6510067"/>
              <a:gd name="connsiteX5221" fmla="*/ 3160630 w 11534150"/>
              <a:gd name="connsiteY5221" fmla="*/ 1836600 h 6510067"/>
              <a:gd name="connsiteX5222" fmla="*/ 3162712 w 11534150"/>
              <a:gd name="connsiteY5222" fmla="*/ 1844539 h 6510067"/>
              <a:gd name="connsiteX5223" fmla="*/ 3172666 w 11534150"/>
              <a:gd name="connsiteY5223" fmla="*/ 1846454 h 6510067"/>
              <a:gd name="connsiteX5224" fmla="*/ 3189805 w 11534150"/>
              <a:gd name="connsiteY5224" fmla="*/ 1864469 h 6510067"/>
              <a:gd name="connsiteX5225" fmla="*/ 3189990 w 11534150"/>
              <a:gd name="connsiteY5225" fmla="*/ 1865634 h 6510067"/>
              <a:gd name="connsiteX5226" fmla="*/ 3225516 w 11534150"/>
              <a:gd name="connsiteY5226" fmla="*/ 1991971 h 6510067"/>
              <a:gd name="connsiteX5227" fmla="*/ 3217105 w 11534150"/>
              <a:gd name="connsiteY5227" fmla="*/ 2005850 h 6510067"/>
              <a:gd name="connsiteX5228" fmla="*/ 3208084 w 11534150"/>
              <a:gd name="connsiteY5228" fmla="*/ 2004715 h 6510067"/>
              <a:gd name="connsiteX5229" fmla="*/ 3202544 w 11534150"/>
              <a:gd name="connsiteY5229" fmla="*/ 1997839 h 6510067"/>
              <a:gd name="connsiteX5230" fmla="*/ 3191167 w 11534150"/>
              <a:gd name="connsiteY5230" fmla="*/ 1957378 h 6510067"/>
              <a:gd name="connsiteX5231" fmla="*/ 3191167 w 11534150"/>
              <a:gd name="connsiteY5231" fmla="*/ 1970354 h 6510067"/>
              <a:gd name="connsiteX5232" fmla="*/ 3188786 w 11534150"/>
              <a:gd name="connsiteY5232" fmla="*/ 1981590 h 6510067"/>
              <a:gd name="connsiteX5233" fmla="*/ 3188046 w 11534150"/>
              <a:gd name="connsiteY5233" fmla="*/ 1982638 h 6510067"/>
              <a:gd name="connsiteX5234" fmla="*/ 3177385 w 11534150"/>
              <a:gd name="connsiteY5234" fmla="*/ 2105571 h 6510067"/>
              <a:gd name="connsiteX5235" fmla="*/ 3153468 w 11534150"/>
              <a:gd name="connsiteY5235" fmla="*/ 2105571 h 6510067"/>
              <a:gd name="connsiteX5236" fmla="*/ 3146647 w 11534150"/>
              <a:gd name="connsiteY5236" fmla="*/ 2026936 h 6510067"/>
              <a:gd name="connsiteX5237" fmla="*/ 3139830 w 11534150"/>
              <a:gd name="connsiteY5237" fmla="*/ 2105571 h 6510067"/>
              <a:gd name="connsiteX5238" fmla="*/ 3115910 w 11534150"/>
              <a:gd name="connsiteY5238" fmla="*/ 2105571 h 6510067"/>
              <a:gd name="connsiteX5239" fmla="*/ 3105251 w 11534150"/>
              <a:gd name="connsiteY5239" fmla="*/ 1982638 h 6510067"/>
              <a:gd name="connsiteX5240" fmla="*/ 3104508 w 11534150"/>
              <a:gd name="connsiteY5240" fmla="*/ 1981590 h 6510067"/>
              <a:gd name="connsiteX5241" fmla="*/ 3102129 w 11534150"/>
              <a:gd name="connsiteY5241" fmla="*/ 1970354 h 6510067"/>
              <a:gd name="connsiteX5242" fmla="*/ 3102129 w 11534150"/>
              <a:gd name="connsiteY5242" fmla="*/ 1956780 h 6510067"/>
              <a:gd name="connsiteX5243" fmla="*/ 3090727 w 11534150"/>
              <a:gd name="connsiteY5243" fmla="*/ 1997331 h 6510067"/>
              <a:gd name="connsiteX5244" fmla="*/ 3076163 w 11534150"/>
              <a:gd name="connsiteY5244" fmla="*/ 2005341 h 6510067"/>
              <a:gd name="connsiteX5245" fmla="*/ 3067757 w 11534150"/>
              <a:gd name="connsiteY5245" fmla="*/ 1991464 h 6510067"/>
              <a:gd name="connsiteX5246" fmla="*/ 3103662 w 11534150"/>
              <a:gd name="connsiteY5246" fmla="*/ 1863767 h 6510067"/>
              <a:gd name="connsiteX5247" fmla="*/ 3105764 w 11534150"/>
              <a:gd name="connsiteY5247" fmla="*/ 1859737 h 6510067"/>
              <a:gd name="connsiteX5248" fmla="*/ 3105961 w 11534150"/>
              <a:gd name="connsiteY5248" fmla="*/ 1859573 h 6510067"/>
              <a:gd name="connsiteX5249" fmla="*/ 3107303 w 11534150"/>
              <a:gd name="connsiteY5249" fmla="*/ 1856913 h 6510067"/>
              <a:gd name="connsiteX5250" fmla="*/ 3120631 w 11534150"/>
              <a:gd name="connsiteY5250" fmla="*/ 1846454 h 6510067"/>
              <a:gd name="connsiteX5251" fmla="*/ 3130583 w 11534150"/>
              <a:gd name="connsiteY5251" fmla="*/ 1844539 h 6510067"/>
              <a:gd name="connsiteX5252" fmla="*/ 3132667 w 11534150"/>
              <a:gd name="connsiteY5252" fmla="*/ 1836600 h 6510067"/>
              <a:gd name="connsiteX5253" fmla="*/ 3121672 w 11534150"/>
              <a:gd name="connsiteY5253" fmla="*/ 1834162 h 6510067"/>
              <a:gd name="connsiteX5254" fmla="*/ 3082484 w 11534150"/>
              <a:gd name="connsiteY5254" fmla="*/ 1769200 h 6510067"/>
              <a:gd name="connsiteX5255" fmla="*/ 3146647 w 11534150"/>
              <a:gd name="connsiteY5255" fmla="*/ 1698696 h 6510067"/>
              <a:gd name="connsiteX5256" fmla="*/ 2171841 w 11534150"/>
              <a:gd name="connsiteY5256" fmla="*/ 1655552 h 6510067"/>
              <a:gd name="connsiteX5257" fmla="*/ 2236005 w 11534150"/>
              <a:gd name="connsiteY5257" fmla="*/ 1726054 h 6510067"/>
              <a:gd name="connsiteX5258" fmla="*/ 2196817 w 11534150"/>
              <a:gd name="connsiteY5258" fmla="*/ 1791017 h 6510067"/>
              <a:gd name="connsiteX5259" fmla="*/ 2185824 w 11534150"/>
              <a:gd name="connsiteY5259" fmla="*/ 1793456 h 6510067"/>
              <a:gd name="connsiteX5260" fmla="*/ 2187906 w 11534150"/>
              <a:gd name="connsiteY5260" fmla="*/ 1801394 h 6510067"/>
              <a:gd name="connsiteX5261" fmla="*/ 2197859 w 11534150"/>
              <a:gd name="connsiteY5261" fmla="*/ 1803309 h 6510067"/>
              <a:gd name="connsiteX5262" fmla="*/ 2214998 w 11534150"/>
              <a:gd name="connsiteY5262" fmla="*/ 1821325 h 6510067"/>
              <a:gd name="connsiteX5263" fmla="*/ 2215182 w 11534150"/>
              <a:gd name="connsiteY5263" fmla="*/ 1822490 h 6510067"/>
              <a:gd name="connsiteX5264" fmla="*/ 2250707 w 11534150"/>
              <a:gd name="connsiteY5264" fmla="*/ 1948837 h 6510067"/>
              <a:gd name="connsiteX5265" fmla="*/ 2242298 w 11534150"/>
              <a:gd name="connsiteY5265" fmla="*/ 1962715 h 6510067"/>
              <a:gd name="connsiteX5266" fmla="*/ 2242298 w 11534150"/>
              <a:gd name="connsiteY5266" fmla="*/ 1962716 h 6510067"/>
              <a:gd name="connsiteX5267" fmla="*/ 2227737 w 11534150"/>
              <a:gd name="connsiteY5267" fmla="*/ 1954701 h 6510067"/>
              <a:gd name="connsiteX5268" fmla="*/ 2216361 w 11534150"/>
              <a:gd name="connsiteY5268" fmla="*/ 1914240 h 6510067"/>
              <a:gd name="connsiteX5269" fmla="*/ 2216361 w 11534150"/>
              <a:gd name="connsiteY5269" fmla="*/ 1927220 h 6510067"/>
              <a:gd name="connsiteX5270" fmla="*/ 2213979 w 11534150"/>
              <a:gd name="connsiteY5270" fmla="*/ 1938456 h 6510067"/>
              <a:gd name="connsiteX5271" fmla="*/ 2213238 w 11534150"/>
              <a:gd name="connsiteY5271" fmla="*/ 1939504 h 6510067"/>
              <a:gd name="connsiteX5272" fmla="*/ 2202578 w 11534150"/>
              <a:gd name="connsiteY5272" fmla="*/ 2062430 h 6510067"/>
              <a:gd name="connsiteX5273" fmla="*/ 2178660 w 11534150"/>
              <a:gd name="connsiteY5273" fmla="*/ 2062430 h 6510067"/>
              <a:gd name="connsiteX5274" fmla="*/ 2171841 w 11534150"/>
              <a:gd name="connsiteY5274" fmla="*/ 1983801 h 6510067"/>
              <a:gd name="connsiteX5275" fmla="*/ 2165022 w 11534150"/>
              <a:gd name="connsiteY5275" fmla="*/ 2062430 h 6510067"/>
              <a:gd name="connsiteX5276" fmla="*/ 2141105 w 11534150"/>
              <a:gd name="connsiteY5276" fmla="*/ 2062430 h 6510067"/>
              <a:gd name="connsiteX5277" fmla="*/ 2130444 w 11534150"/>
              <a:gd name="connsiteY5277" fmla="*/ 1939504 h 6510067"/>
              <a:gd name="connsiteX5278" fmla="*/ 2129703 w 11534150"/>
              <a:gd name="connsiteY5278" fmla="*/ 1938456 h 6510067"/>
              <a:gd name="connsiteX5279" fmla="*/ 2127323 w 11534150"/>
              <a:gd name="connsiteY5279" fmla="*/ 1927220 h 6510067"/>
              <a:gd name="connsiteX5280" fmla="*/ 2127323 w 11534150"/>
              <a:gd name="connsiteY5280" fmla="*/ 1913642 h 6510067"/>
              <a:gd name="connsiteX5281" fmla="*/ 2115920 w 11534150"/>
              <a:gd name="connsiteY5281" fmla="*/ 1954195 h 6510067"/>
              <a:gd name="connsiteX5282" fmla="*/ 2101356 w 11534150"/>
              <a:gd name="connsiteY5282" fmla="*/ 1962209 h 6510067"/>
              <a:gd name="connsiteX5283" fmla="*/ 2101358 w 11534150"/>
              <a:gd name="connsiteY5283" fmla="*/ 1962208 h 6510067"/>
              <a:gd name="connsiteX5284" fmla="*/ 2092949 w 11534150"/>
              <a:gd name="connsiteY5284" fmla="*/ 1948330 h 6510067"/>
              <a:gd name="connsiteX5285" fmla="*/ 2128858 w 11534150"/>
              <a:gd name="connsiteY5285" fmla="*/ 1820622 h 6510067"/>
              <a:gd name="connsiteX5286" fmla="*/ 2130957 w 11534150"/>
              <a:gd name="connsiteY5286" fmla="*/ 1816592 h 6510067"/>
              <a:gd name="connsiteX5287" fmla="*/ 2131154 w 11534150"/>
              <a:gd name="connsiteY5287" fmla="*/ 1816428 h 6510067"/>
              <a:gd name="connsiteX5288" fmla="*/ 2132497 w 11534150"/>
              <a:gd name="connsiteY5288" fmla="*/ 1813769 h 6510067"/>
              <a:gd name="connsiteX5289" fmla="*/ 2145824 w 11534150"/>
              <a:gd name="connsiteY5289" fmla="*/ 1803309 h 6510067"/>
              <a:gd name="connsiteX5290" fmla="*/ 2155777 w 11534150"/>
              <a:gd name="connsiteY5290" fmla="*/ 1801394 h 6510067"/>
              <a:gd name="connsiteX5291" fmla="*/ 2157860 w 11534150"/>
              <a:gd name="connsiteY5291" fmla="*/ 1793456 h 6510067"/>
              <a:gd name="connsiteX5292" fmla="*/ 2146865 w 11534150"/>
              <a:gd name="connsiteY5292" fmla="*/ 1791017 h 6510067"/>
              <a:gd name="connsiteX5293" fmla="*/ 2107677 w 11534150"/>
              <a:gd name="connsiteY5293" fmla="*/ 1726054 h 6510067"/>
              <a:gd name="connsiteX5294" fmla="*/ 2171841 w 11534150"/>
              <a:gd name="connsiteY5294" fmla="*/ 1655552 h 6510067"/>
              <a:gd name="connsiteX5295" fmla="*/ 5182459 w 11534150"/>
              <a:gd name="connsiteY5295" fmla="*/ 1638306 h 6510067"/>
              <a:gd name="connsiteX5296" fmla="*/ 5246623 w 11534150"/>
              <a:gd name="connsiteY5296" fmla="*/ 1708810 h 6510067"/>
              <a:gd name="connsiteX5297" fmla="*/ 5207434 w 11534150"/>
              <a:gd name="connsiteY5297" fmla="*/ 1773773 h 6510067"/>
              <a:gd name="connsiteX5298" fmla="*/ 5196440 w 11534150"/>
              <a:gd name="connsiteY5298" fmla="*/ 1776212 h 6510067"/>
              <a:gd name="connsiteX5299" fmla="*/ 5198523 w 11534150"/>
              <a:gd name="connsiteY5299" fmla="*/ 1784150 h 6510067"/>
              <a:gd name="connsiteX5300" fmla="*/ 5208475 w 11534150"/>
              <a:gd name="connsiteY5300" fmla="*/ 1786064 h 6510067"/>
              <a:gd name="connsiteX5301" fmla="*/ 5225615 w 11534150"/>
              <a:gd name="connsiteY5301" fmla="*/ 1804081 h 6510067"/>
              <a:gd name="connsiteX5302" fmla="*/ 5225800 w 11534150"/>
              <a:gd name="connsiteY5302" fmla="*/ 1805245 h 6510067"/>
              <a:gd name="connsiteX5303" fmla="*/ 5261324 w 11534150"/>
              <a:gd name="connsiteY5303" fmla="*/ 1931588 h 6510067"/>
              <a:gd name="connsiteX5304" fmla="*/ 5252915 w 11534150"/>
              <a:gd name="connsiteY5304" fmla="*/ 1945468 h 6510067"/>
              <a:gd name="connsiteX5305" fmla="*/ 5238354 w 11534150"/>
              <a:gd name="connsiteY5305" fmla="*/ 1937454 h 6510067"/>
              <a:gd name="connsiteX5306" fmla="*/ 5226976 w 11534150"/>
              <a:gd name="connsiteY5306" fmla="*/ 1896996 h 6510067"/>
              <a:gd name="connsiteX5307" fmla="*/ 5226976 w 11534150"/>
              <a:gd name="connsiteY5307" fmla="*/ 1909971 h 6510067"/>
              <a:gd name="connsiteX5308" fmla="*/ 5224596 w 11534150"/>
              <a:gd name="connsiteY5308" fmla="*/ 1921211 h 6510067"/>
              <a:gd name="connsiteX5309" fmla="*/ 5223855 w 11534150"/>
              <a:gd name="connsiteY5309" fmla="*/ 1922254 h 6510067"/>
              <a:gd name="connsiteX5310" fmla="*/ 5213195 w 11534150"/>
              <a:gd name="connsiteY5310" fmla="*/ 2045178 h 6510067"/>
              <a:gd name="connsiteX5311" fmla="*/ 5189276 w 11534150"/>
              <a:gd name="connsiteY5311" fmla="*/ 2045178 h 6510067"/>
              <a:gd name="connsiteX5312" fmla="*/ 5182459 w 11534150"/>
              <a:gd name="connsiteY5312" fmla="*/ 1966552 h 6510067"/>
              <a:gd name="connsiteX5313" fmla="*/ 5175640 w 11534150"/>
              <a:gd name="connsiteY5313" fmla="*/ 2045178 h 6510067"/>
              <a:gd name="connsiteX5314" fmla="*/ 5151722 w 11534150"/>
              <a:gd name="connsiteY5314" fmla="*/ 2045178 h 6510067"/>
              <a:gd name="connsiteX5315" fmla="*/ 5141061 w 11534150"/>
              <a:gd name="connsiteY5315" fmla="*/ 1922254 h 6510067"/>
              <a:gd name="connsiteX5316" fmla="*/ 5140320 w 11534150"/>
              <a:gd name="connsiteY5316" fmla="*/ 1921211 h 6510067"/>
              <a:gd name="connsiteX5317" fmla="*/ 5137940 w 11534150"/>
              <a:gd name="connsiteY5317" fmla="*/ 1909971 h 6510067"/>
              <a:gd name="connsiteX5318" fmla="*/ 5137940 w 11534150"/>
              <a:gd name="connsiteY5318" fmla="*/ 1896399 h 6510067"/>
              <a:gd name="connsiteX5319" fmla="*/ 5126537 w 11534150"/>
              <a:gd name="connsiteY5319" fmla="*/ 1936948 h 6510067"/>
              <a:gd name="connsiteX5320" fmla="*/ 5120997 w 11534150"/>
              <a:gd name="connsiteY5320" fmla="*/ 1943828 h 6510067"/>
              <a:gd name="connsiteX5321" fmla="*/ 5111975 w 11534150"/>
              <a:gd name="connsiteY5321" fmla="*/ 1944960 h 6510067"/>
              <a:gd name="connsiteX5322" fmla="*/ 5103567 w 11534150"/>
              <a:gd name="connsiteY5322" fmla="*/ 1931084 h 6510067"/>
              <a:gd name="connsiteX5323" fmla="*/ 5139473 w 11534150"/>
              <a:gd name="connsiteY5323" fmla="*/ 1803377 h 6510067"/>
              <a:gd name="connsiteX5324" fmla="*/ 5141574 w 11534150"/>
              <a:gd name="connsiteY5324" fmla="*/ 1799348 h 6510067"/>
              <a:gd name="connsiteX5325" fmla="*/ 5141772 w 11534150"/>
              <a:gd name="connsiteY5325" fmla="*/ 1799184 h 6510067"/>
              <a:gd name="connsiteX5326" fmla="*/ 5143114 w 11534150"/>
              <a:gd name="connsiteY5326" fmla="*/ 1796524 h 6510067"/>
              <a:gd name="connsiteX5327" fmla="*/ 5156441 w 11534150"/>
              <a:gd name="connsiteY5327" fmla="*/ 1786064 h 6510067"/>
              <a:gd name="connsiteX5328" fmla="*/ 5166394 w 11534150"/>
              <a:gd name="connsiteY5328" fmla="*/ 1784150 h 6510067"/>
              <a:gd name="connsiteX5329" fmla="*/ 5168477 w 11534150"/>
              <a:gd name="connsiteY5329" fmla="*/ 1776212 h 6510067"/>
              <a:gd name="connsiteX5330" fmla="*/ 5157484 w 11534150"/>
              <a:gd name="connsiteY5330" fmla="*/ 1773773 h 6510067"/>
              <a:gd name="connsiteX5331" fmla="*/ 5118295 w 11534150"/>
              <a:gd name="connsiteY5331" fmla="*/ 1708810 h 6510067"/>
              <a:gd name="connsiteX5332" fmla="*/ 5182459 w 11534150"/>
              <a:gd name="connsiteY5332" fmla="*/ 1638306 h 6510067"/>
              <a:gd name="connsiteX5333" fmla="*/ 6692079 w 11534150"/>
              <a:gd name="connsiteY5333" fmla="*/ 1629678 h 6510067"/>
              <a:gd name="connsiteX5334" fmla="*/ 6756243 w 11534150"/>
              <a:gd name="connsiteY5334" fmla="*/ 1700182 h 6510067"/>
              <a:gd name="connsiteX5335" fmla="*/ 6717055 w 11534150"/>
              <a:gd name="connsiteY5335" fmla="*/ 1765145 h 6510067"/>
              <a:gd name="connsiteX5336" fmla="*/ 6706061 w 11534150"/>
              <a:gd name="connsiteY5336" fmla="*/ 1767583 h 6510067"/>
              <a:gd name="connsiteX5337" fmla="*/ 6708144 w 11534150"/>
              <a:gd name="connsiteY5337" fmla="*/ 1775522 h 6510067"/>
              <a:gd name="connsiteX5338" fmla="*/ 6718096 w 11534150"/>
              <a:gd name="connsiteY5338" fmla="*/ 1777437 h 6510067"/>
              <a:gd name="connsiteX5339" fmla="*/ 6735236 w 11534150"/>
              <a:gd name="connsiteY5339" fmla="*/ 1795452 h 6510067"/>
              <a:gd name="connsiteX5340" fmla="*/ 6735421 w 11534150"/>
              <a:gd name="connsiteY5340" fmla="*/ 1796618 h 6510067"/>
              <a:gd name="connsiteX5341" fmla="*/ 6770945 w 11534150"/>
              <a:gd name="connsiteY5341" fmla="*/ 1922962 h 6510067"/>
              <a:gd name="connsiteX5342" fmla="*/ 6762537 w 11534150"/>
              <a:gd name="connsiteY5342" fmla="*/ 1936839 h 6510067"/>
              <a:gd name="connsiteX5343" fmla="*/ 6747974 w 11534150"/>
              <a:gd name="connsiteY5343" fmla="*/ 1928826 h 6510067"/>
              <a:gd name="connsiteX5344" fmla="*/ 6736598 w 11534150"/>
              <a:gd name="connsiteY5344" fmla="*/ 1888368 h 6510067"/>
              <a:gd name="connsiteX5345" fmla="*/ 6736598 w 11534150"/>
              <a:gd name="connsiteY5345" fmla="*/ 1901347 h 6510067"/>
              <a:gd name="connsiteX5346" fmla="*/ 6734217 w 11534150"/>
              <a:gd name="connsiteY5346" fmla="*/ 1912582 h 6510067"/>
              <a:gd name="connsiteX5347" fmla="*/ 6733476 w 11534150"/>
              <a:gd name="connsiteY5347" fmla="*/ 1913628 h 6510067"/>
              <a:gd name="connsiteX5348" fmla="*/ 6722816 w 11534150"/>
              <a:gd name="connsiteY5348" fmla="*/ 2036552 h 6510067"/>
              <a:gd name="connsiteX5349" fmla="*/ 6698898 w 11534150"/>
              <a:gd name="connsiteY5349" fmla="*/ 2036552 h 6510067"/>
              <a:gd name="connsiteX5350" fmla="*/ 6692079 w 11534150"/>
              <a:gd name="connsiteY5350" fmla="*/ 1957926 h 6510067"/>
              <a:gd name="connsiteX5351" fmla="*/ 6685260 w 11534150"/>
              <a:gd name="connsiteY5351" fmla="*/ 2036552 h 6510067"/>
              <a:gd name="connsiteX5352" fmla="*/ 6661342 w 11534150"/>
              <a:gd name="connsiteY5352" fmla="*/ 2036552 h 6510067"/>
              <a:gd name="connsiteX5353" fmla="*/ 6650682 w 11534150"/>
              <a:gd name="connsiteY5353" fmla="*/ 1913628 h 6510067"/>
              <a:gd name="connsiteX5354" fmla="*/ 6649941 w 11534150"/>
              <a:gd name="connsiteY5354" fmla="*/ 1912582 h 6510067"/>
              <a:gd name="connsiteX5355" fmla="*/ 6647560 w 11534150"/>
              <a:gd name="connsiteY5355" fmla="*/ 1901347 h 6510067"/>
              <a:gd name="connsiteX5356" fmla="*/ 6647560 w 11534150"/>
              <a:gd name="connsiteY5356" fmla="*/ 1887771 h 6510067"/>
              <a:gd name="connsiteX5357" fmla="*/ 6636158 w 11534150"/>
              <a:gd name="connsiteY5357" fmla="*/ 1928322 h 6510067"/>
              <a:gd name="connsiteX5358" fmla="*/ 6630618 w 11534150"/>
              <a:gd name="connsiteY5358" fmla="*/ 1935202 h 6510067"/>
              <a:gd name="connsiteX5359" fmla="*/ 6621595 w 11534150"/>
              <a:gd name="connsiteY5359" fmla="*/ 1936332 h 6510067"/>
              <a:gd name="connsiteX5360" fmla="*/ 6613187 w 11534150"/>
              <a:gd name="connsiteY5360" fmla="*/ 1922457 h 6510067"/>
              <a:gd name="connsiteX5361" fmla="*/ 6649095 w 11534150"/>
              <a:gd name="connsiteY5361" fmla="*/ 1794750 h 6510067"/>
              <a:gd name="connsiteX5362" fmla="*/ 6651195 w 11534150"/>
              <a:gd name="connsiteY5362" fmla="*/ 1790720 h 6510067"/>
              <a:gd name="connsiteX5363" fmla="*/ 6651392 w 11534150"/>
              <a:gd name="connsiteY5363" fmla="*/ 1790556 h 6510067"/>
              <a:gd name="connsiteX5364" fmla="*/ 6652734 w 11534150"/>
              <a:gd name="connsiteY5364" fmla="*/ 1787897 h 6510067"/>
              <a:gd name="connsiteX5365" fmla="*/ 6666062 w 11534150"/>
              <a:gd name="connsiteY5365" fmla="*/ 1777437 h 6510067"/>
              <a:gd name="connsiteX5366" fmla="*/ 6676015 w 11534150"/>
              <a:gd name="connsiteY5366" fmla="*/ 1775522 h 6510067"/>
              <a:gd name="connsiteX5367" fmla="*/ 6678097 w 11534150"/>
              <a:gd name="connsiteY5367" fmla="*/ 1767583 h 6510067"/>
              <a:gd name="connsiteX5368" fmla="*/ 6667103 w 11534150"/>
              <a:gd name="connsiteY5368" fmla="*/ 1765145 h 6510067"/>
              <a:gd name="connsiteX5369" fmla="*/ 6627915 w 11534150"/>
              <a:gd name="connsiteY5369" fmla="*/ 1700182 h 6510067"/>
              <a:gd name="connsiteX5370" fmla="*/ 6692079 w 11534150"/>
              <a:gd name="connsiteY5370" fmla="*/ 1629678 h 6510067"/>
              <a:gd name="connsiteX5371" fmla="*/ 5827790 w 11534150"/>
              <a:gd name="connsiteY5371" fmla="*/ 1547011 h 6510067"/>
              <a:gd name="connsiteX5372" fmla="*/ 5891954 w 11534150"/>
              <a:gd name="connsiteY5372" fmla="*/ 1617513 h 6510067"/>
              <a:gd name="connsiteX5373" fmla="*/ 5852766 w 11534150"/>
              <a:gd name="connsiteY5373" fmla="*/ 1682477 h 6510067"/>
              <a:gd name="connsiteX5374" fmla="*/ 5841772 w 11534150"/>
              <a:gd name="connsiteY5374" fmla="*/ 1684916 h 6510067"/>
              <a:gd name="connsiteX5375" fmla="*/ 5843855 w 11534150"/>
              <a:gd name="connsiteY5375" fmla="*/ 1692854 h 6510067"/>
              <a:gd name="connsiteX5376" fmla="*/ 5853807 w 11534150"/>
              <a:gd name="connsiteY5376" fmla="*/ 1694768 h 6510067"/>
              <a:gd name="connsiteX5377" fmla="*/ 5870947 w 11534150"/>
              <a:gd name="connsiteY5377" fmla="*/ 1712784 h 6510067"/>
              <a:gd name="connsiteX5378" fmla="*/ 5871132 w 11534150"/>
              <a:gd name="connsiteY5378" fmla="*/ 1713949 h 6510067"/>
              <a:gd name="connsiteX5379" fmla="*/ 5906656 w 11534150"/>
              <a:gd name="connsiteY5379" fmla="*/ 1840297 h 6510067"/>
              <a:gd name="connsiteX5380" fmla="*/ 5898248 w 11534150"/>
              <a:gd name="connsiteY5380" fmla="*/ 1854176 h 6510067"/>
              <a:gd name="connsiteX5381" fmla="*/ 5883685 w 11534150"/>
              <a:gd name="connsiteY5381" fmla="*/ 1846163 h 6510067"/>
              <a:gd name="connsiteX5382" fmla="*/ 5872309 w 11534150"/>
              <a:gd name="connsiteY5382" fmla="*/ 1805700 h 6510067"/>
              <a:gd name="connsiteX5383" fmla="*/ 5872309 w 11534150"/>
              <a:gd name="connsiteY5383" fmla="*/ 1818679 h 6510067"/>
              <a:gd name="connsiteX5384" fmla="*/ 5869928 w 11534150"/>
              <a:gd name="connsiteY5384" fmla="*/ 1829917 h 6510067"/>
              <a:gd name="connsiteX5385" fmla="*/ 5869187 w 11534150"/>
              <a:gd name="connsiteY5385" fmla="*/ 1830964 h 6510067"/>
              <a:gd name="connsiteX5386" fmla="*/ 5858527 w 11534150"/>
              <a:gd name="connsiteY5386" fmla="*/ 1953885 h 6510067"/>
              <a:gd name="connsiteX5387" fmla="*/ 5834609 w 11534150"/>
              <a:gd name="connsiteY5387" fmla="*/ 1953885 h 6510067"/>
              <a:gd name="connsiteX5388" fmla="*/ 5827790 w 11534150"/>
              <a:gd name="connsiteY5388" fmla="*/ 1875262 h 6510067"/>
              <a:gd name="connsiteX5389" fmla="*/ 5820971 w 11534150"/>
              <a:gd name="connsiteY5389" fmla="*/ 1953885 h 6510067"/>
              <a:gd name="connsiteX5390" fmla="*/ 5797053 w 11534150"/>
              <a:gd name="connsiteY5390" fmla="*/ 1953885 h 6510067"/>
              <a:gd name="connsiteX5391" fmla="*/ 5786393 w 11534150"/>
              <a:gd name="connsiteY5391" fmla="*/ 1830964 h 6510067"/>
              <a:gd name="connsiteX5392" fmla="*/ 5785652 w 11534150"/>
              <a:gd name="connsiteY5392" fmla="*/ 1829917 h 6510067"/>
              <a:gd name="connsiteX5393" fmla="*/ 5783271 w 11534150"/>
              <a:gd name="connsiteY5393" fmla="*/ 1818679 h 6510067"/>
              <a:gd name="connsiteX5394" fmla="*/ 5783271 w 11534150"/>
              <a:gd name="connsiteY5394" fmla="*/ 1805103 h 6510067"/>
              <a:gd name="connsiteX5395" fmla="*/ 5771870 w 11534150"/>
              <a:gd name="connsiteY5395" fmla="*/ 1845657 h 6510067"/>
              <a:gd name="connsiteX5396" fmla="*/ 5757307 w 11534150"/>
              <a:gd name="connsiteY5396" fmla="*/ 1853670 h 6510067"/>
              <a:gd name="connsiteX5397" fmla="*/ 5757307 w 11534150"/>
              <a:gd name="connsiteY5397" fmla="*/ 1853669 h 6510067"/>
              <a:gd name="connsiteX5398" fmla="*/ 5748899 w 11534150"/>
              <a:gd name="connsiteY5398" fmla="*/ 1839791 h 6510067"/>
              <a:gd name="connsiteX5399" fmla="*/ 5784809 w 11534150"/>
              <a:gd name="connsiteY5399" fmla="*/ 1712080 h 6510067"/>
              <a:gd name="connsiteX5400" fmla="*/ 5786907 w 11534150"/>
              <a:gd name="connsiteY5400" fmla="*/ 1708051 h 6510067"/>
              <a:gd name="connsiteX5401" fmla="*/ 5787104 w 11534150"/>
              <a:gd name="connsiteY5401" fmla="*/ 1707888 h 6510067"/>
              <a:gd name="connsiteX5402" fmla="*/ 5788448 w 11534150"/>
              <a:gd name="connsiteY5402" fmla="*/ 1705229 h 6510067"/>
              <a:gd name="connsiteX5403" fmla="*/ 5801773 w 11534150"/>
              <a:gd name="connsiteY5403" fmla="*/ 1694768 h 6510067"/>
              <a:gd name="connsiteX5404" fmla="*/ 5811726 w 11534150"/>
              <a:gd name="connsiteY5404" fmla="*/ 1692854 h 6510067"/>
              <a:gd name="connsiteX5405" fmla="*/ 5813808 w 11534150"/>
              <a:gd name="connsiteY5405" fmla="*/ 1684916 h 6510067"/>
              <a:gd name="connsiteX5406" fmla="*/ 5802814 w 11534150"/>
              <a:gd name="connsiteY5406" fmla="*/ 1682477 h 6510067"/>
              <a:gd name="connsiteX5407" fmla="*/ 5763627 w 11534150"/>
              <a:gd name="connsiteY5407" fmla="*/ 1617513 h 6510067"/>
              <a:gd name="connsiteX5408" fmla="*/ 5827790 w 11534150"/>
              <a:gd name="connsiteY5408" fmla="*/ 1547011 h 6510067"/>
              <a:gd name="connsiteX5409" fmla="*/ 133564 w 11534150"/>
              <a:gd name="connsiteY5409" fmla="*/ 1519748 h 6510067"/>
              <a:gd name="connsiteX5410" fmla="*/ 197729 w 11534150"/>
              <a:gd name="connsiteY5410" fmla="*/ 1590251 h 6510067"/>
              <a:gd name="connsiteX5411" fmla="*/ 158540 w 11534150"/>
              <a:gd name="connsiteY5411" fmla="*/ 1655213 h 6510067"/>
              <a:gd name="connsiteX5412" fmla="*/ 147546 w 11534150"/>
              <a:gd name="connsiteY5412" fmla="*/ 1657652 h 6510067"/>
              <a:gd name="connsiteX5413" fmla="*/ 149629 w 11534150"/>
              <a:gd name="connsiteY5413" fmla="*/ 1665590 h 6510067"/>
              <a:gd name="connsiteX5414" fmla="*/ 159581 w 11534150"/>
              <a:gd name="connsiteY5414" fmla="*/ 1667505 h 6510067"/>
              <a:gd name="connsiteX5415" fmla="*/ 176721 w 11534150"/>
              <a:gd name="connsiteY5415" fmla="*/ 1685522 h 6510067"/>
              <a:gd name="connsiteX5416" fmla="*/ 176906 w 11534150"/>
              <a:gd name="connsiteY5416" fmla="*/ 1686686 h 6510067"/>
              <a:gd name="connsiteX5417" fmla="*/ 212431 w 11534150"/>
              <a:gd name="connsiteY5417" fmla="*/ 1813034 h 6510067"/>
              <a:gd name="connsiteX5418" fmla="*/ 204023 w 11534150"/>
              <a:gd name="connsiteY5418" fmla="*/ 1826912 h 6510067"/>
              <a:gd name="connsiteX5419" fmla="*/ 195000 w 11534150"/>
              <a:gd name="connsiteY5419" fmla="*/ 1825781 h 6510067"/>
              <a:gd name="connsiteX5420" fmla="*/ 189460 w 11534150"/>
              <a:gd name="connsiteY5420" fmla="*/ 1818901 h 6510067"/>
              <a:gd name="connsiteX5421" fmla="*/ 178083 w 11534150"/>
              <a:gd name="connsiteY5421" fmla="*/ 1778438 h 6510067"/>
              <a:gd name="connsiteX5422" fmla="*/ 178083 w 11534150"/>
              <a:gd name="connsiteY5422" fmla="*/ 1791416 h 6510067"/>
              <a:gd name="connsiteX5423" fmla="*/ 175702 w 11534150"/>
              <a:gd name="connsiteY5423" fmla="*/ 1802653 h 6510067"/>
              <a:gd name="connsiteX5424" fmla="*/ 174962 w 11534150"/>
              <a:gd name="connsiteY5424" fmla="*/ 1803701 h 6510067"/>
              <a:gd name="connsiteX5425" fmla="*/ 164302 w 11534150"/>
              <a:gd name="connsiteY5425" fmla="*/ 1926624 h 6510067"/>
              <a:gd name="connsiteX5426" fmla="*/ 140383 w 11534150"/>
              <a:gd name="connsiteY5426" fmla="*/ 1926624 h 6510067"/>
              <a:gd name="connsiteX5427" fmla="*/ 133564 w 11534150"/>
              <a:gd name="connsiteY5427" fmla="*/ 1847998 h 6510067"/>
              <a:gd name="connsiteX5428" fmla="*/ 126746 w 11534150"/>
              <a:gd name="connsiteY5428" fmla="*/ 1926624 h 6510067"/>
              <a:gd name="connsiteX5429" fmla="*/ 102828 w 11534150"/>
              <a:gd name="connsiteY5429" fmla="*/ 1926624 h 6510067"/>
              <a:gd name="connsiteX5430" fmla="*/ 92168 w 11534150"/>
              <a:gd name="connsiteY5430" fmla="*/ 1803701 h 6510067"/>
              <a:gd name="connsiteX5431" fmla="*/ 91427 w 11534150"/>
              <a:gd name="connsiteY5431" fmla="*/ 1802653 h 6510067"/>
              <a:gd name="connsiteX5432" fmla="*/ 89046 w 11534150"/>
              <a:gd name="connsiteY5432" fmla="*/ 1791416 h 6510067"/>
              <a:gd name="connsiteX5433" fmla="*/ 89046 w 11534150"/>
              <a:gd name="connsiteY5433" fmla="*/ 1777839 h 6510067"/>
              <a:gd name="connsiteX5434" fmla="*/ 77643 w 11534150"/>
              <a:gd name="connsiteY5434" fmla="*/ 1818393 h 6510067"/>
              <a:gd name="connsiteX5435" fmla="*/ 72103 w 11534150"/>
              <a:gd name="connsiteY5435" fmla="*/ 1825274 h 6510067"/>
              <a:gd name="connsiteX5436" fmla="*/ 63081 w 11534150"/>
              <a:gd name="connsiteY5436" fmla="*/ 1826406 h 6510067"/>
              <a:gd name="connsiteX5437" fmla="*/ 54673 w 11534150"/>
              <a:gd name="connsiteY5437" fmla="*/ 1812528 h 6510067"/>
              <a:gd name="connsiteX5438" fmla="*/ 90580 w 11534150"/>
              <a:gd name="connsiteY5438" fmla="*/ 1684818 h 6510067"/>
              <a:gd name="connsiteX5439" fmla="*/ 92681 w 11534150"/>
              <a:gd name="connsiteY5439" fmla="*/ 1680788 h 6510067"/>
              <a:gd name="connsiteX5440" fmla="*/ 92878 w 11534150"/>
              <a:gd name="connsiteY5440" fmla="*/ 1680624 h 6510067"/>
              <a:gd name="connsiteX5441" fmla="*/ 94220 w 11534150"/>
              <a:gd name="connsiteY5441" fmla="*/ 1677965 h 6510067"/>
              <a:gd name="connsiteX5442" fmla="*/ 107548 w 11534150"/>
              <a:gd name="connsiteY5442" fmla="*/ 1667505 h 6510067"/>
              <a:gd name="connsiteX5443" fmla="*/ 117500 w 11534150"/>
              <a:gd name="connsiteY5443" fmla="*/ 1665590 h 6510067"/>
              <a:gd name="connsiteX5444" fmla="*/ 119583 w 11534150"/>
              <a:gd name="connsiteY5444" fmla="*/ 1657652 h 6510067"/>
              <a:gd name="connsiteX5445" fmla="*/ 108589 w 11534150"/>
              <a:gd name="connsiteY5445" fmla="*/ 1655213 h 6510067"/>
              <a:gd name="connsiteX5446" fmla="*/ 69400 w 11534150"/>
              <a:gd name="connsiteY5446" fmla="*/ 1590251 h 6510067"/>
              <a:gd name="connsiteX5447" fmla="*/ 133564 w 11534150"/>
              <a:gd name="connsiteY5447" fmla="*/ 1519748 h 6510067"/>
              <a:gd name="connsiteX5448" fmla="*/ 11134683 w 11534150"/>
              <a:gd name="connsiteY5448" fmla="*/ 1517539 h 6510067"/>
              <a:gd name="connsiteX5449" fmla="*/ 11198847 w 11534150"/>
              <a:gd name="connsiteY5449" fmla="*/ 1588042 h 6510067"/>
              <a:gd name="connsiteX5450" fmla="*/ 11159658 w 11534150"/>
              <a:gd name="connsiteY5450" fmla="*/ 1653005 h 6510067"/>
              <a:gd name="connsiteX5451" fmla="*/ 11148665 w 11534150"/>
              <a:gd name="connsiteY5451" fmla="*/ 1655444 h 6510067"/>
              <a:gd name="connsiteX5452" fmla="*/ 11150747 w 11534150"/>
              <a:gd name="connsiteY5452" fmla="*/ 1663382 h 6510067"/>
              <a:gd name="connsiteX5453" fmla="*/ 11160700 w 11534150"/>
              <a:gd name="connsiteY5453" fmla="*/ 1665297 h 6510067"/>
              <a:gd name="connsiteX5454" fmla="*/ 11177840 w 11534150"/>
              <a:gd name="connsiteY5454" fmla="*/ 1683313 h 6510067"/>
              <a:gd name="connsiteX5455" fmla="*/ 11178024 w 11534150"/>
              <a:gd name="connsiteY5455" fmla="*/ 1684478 h 6510067"/>
              <a:gd name="connsiteX5456" fmla="*/ 11213549 w 11534150"/>
              <a:gd name="connsiteY5456" fmla="*/ 1810825 h 6510067"/>
              <a:gd name="connsiteX5457" fmla="*/ 11205141 w 11534150"/>
              <a:gd name="connsiteY5457" fmla="*/ 1824705 h 6510067"/>
              <a:gd name="connsiteX5458" fmla="*/ 11190578 w 11534150"/>
              <a:gd name="connsiteY5458" fmla="*/ 1816691 h 6510067"/>
              <a:gd name="connsiteX5459" fmla="*/ 11179201 w 11534150"/>
              <a:gd name="connsiteY5459" fmla="*/ 1776230 h 6510067"/>
              <a:gd name="connsiteX5460" fmla="*/ 11179201 w 11534150"/>
              <a:gd name="connsiteY5460" fmla="*/ 1789209 h 6510067"/>
              <a:gd name="connsiteX5461" fmla="*/ 11176821 w 11534150"/>
              <a:gd name="connsiteY5461" fmla="*/ 1800446 h 6510067"/>
              <a:gd name="connsiteX5462" fmla="*/ 11176080 w 11534150"/>
              <a:gd name="connsiteY5462" fmla="*/ 1801493 h 6510067"/>
              <a:gd name="connsiteX5463" fmla="*/ 11165420 w 11534150"/>
              <a:gd name="connsiteY5463" fmla="*/ 1924415 h 6510067"/>
              <a:gd name="connsiteX5464" fmla="*/ 11141502 w 11534150"/>
              <a:gd name="connsiteY5464" fmla="*/ 1924415 h 6510067"/>
              <a:gd name="connsiteX5465" fmla="*/ 11134683 w 11534150"/>
              <a:gd name="connsiteY5465" fmla="*/ 1845791 h 6510067"/>
              <a:gd name="connsiteX5466" fmla="*/ 11127864 w 11534150"/>
              <a:gd name="connsiteY5466" fmla="*/ 1924415 h 6510067"/>
              <a:gd name="connsiteX5467" fmla="*/ 11103946 w 11534150"/>
              <a:gd name="connsiteY5467" fmla="*/ 1924415 h 6510067"/>
              <a:gd name="connsiteX5468" fmla="*/ 11093286 w 11534150"/>
              <a:gd name="connsiteY5468" fmla="*/ 1801493 h 6510067"/>
              <a:gd name="connsiteX5469" fmla="*/ 11092545 w 11534150"/>
              <a:gd name="connsiteY5469" fmla="*/ 1800446 h 6510067"/>
              <a:gd name="connsiteX5470" fmla="*/ 11090164 w 11534150"/>
              <a:gd name="connsiteY5470" fmla="*/ 1789209 h 6510067"/>
              <a:gd name="connsiteX5471" fmla="*/ 11090164 w 11534150"/>
              <a:gd name="connsiteY5471" fmla="*/ 1775631 h 6510067"/>
              <a:gd name="connsiteX5472" fmla="*/ 11078762 w 11534150"/>
              <a:gd name="connsiteY5472" fmla="*/ 1816185 h 6510067"/>
              <a:gd name="connsiteX5473" fmla="*/ 11064199 w 11534150"/>
              <a:gd name="connsiteY5473" fmla="*/ 1824198 h 6510067"/>
              <a:gd name="connsiteX5474" fmla="*/ 11055791 w 11534150"/>
              <a:gd name="connsiteY5474" fmla="*/ 1810319 h 6510067"/>
              <a:gd name="connsiteX5475" fmla="*/ 11091699 w 11534150"/>
              <a:gd name="connsiteY5475" fmla="*/ 1682609 h 6510067"/>
              <a:gd name="connsiteX5476" fmla="*/ 11093799 w 11534150"/>
              <a:gd name="connsiteY5476" fmla="*/ 1678579 h 6510067"/>
              <a:gd name="connsiteX5477" fmla="*/ 11093996 w 11534150"/>
              <a:gd name="connsiteY5477" fmla="*/ 1678417 h 6510067"/>
              <a:gd name="connsiteX5478" fmla="*/ 11095338 w 11534150"/>
              <a:gd name="connsiteY5478" fmla="*/ 1675757 h 6510067"/>
              <a:gd name="connsiteX5479" fmla="*/ 11108666 w 11534150"/>
              <a:gd name="connsiteY5479" fmla="*/ 1665297 h 6510067"/>
              <a:gd name="connsiteX5480" fmla="*/ 11118618 w 11534150"/>
              <a:gd name="connsiteY5480" fmla="*/ 1663382 h 6510067"/>
              <a:gd name="connsiteX5481" fmla="*/ 11120701 w 11534150"/>
              <a:gd name="connsiteY5481" fmla="*/ 1655444 h 6510067"/>
              <a:gd name="connsiteX5482" fmla="*/ 11109707 w 11534150"/>
              <a:gd name="connsiteY5482" fmla="*/ 1653005 h 6510067"/>
              <a:gd name="connsiteX5483" fmla="*/ 11070519 w 11534150"/>
              <a:gd name="connsiteY5483" fmla="*/ 1588042 h 6510067"/>
              <a:gd name="connsiteX5484" fmla="*/ 11134683 w 11534150"/>
              <a:gd name="connsiteY5484" fmla="*/ 1517539 h 6510067"/>
              <a:gd name="connsiteX5485" fmla="*/ 9495664 w 11534150"/>
              <a:gd name="connsiteY5485" fmla="*/ 1431277 h 6510067"/>
              <a:gd name="connsiteX5486" fmla="*/ 9559828 w 11534150"/>
              <a:gd name="connsiteY5486" fmla="*/ 1501780 h 6510067"/>
              <a:gd name="connsiteX5487" fmla="*/ 9520639 w 11534150"/>
              <a:gd name="connsiteY5487" fmla="*/ 1566742 h 6510067"/>
              <a:gd name="connsiteX5488" fmla="*/ 9509646 w 11534150"/>
              <a:gd name="connsiteY5488" fmla="*/ 1569181 h 6510067"/>
              <a:gd name="connsiteX5489" fmla="*/ 9511728 w 11534150"/>
              <a:gd name="connsiteY5489" fmla="*/ 1577120 h 6510067"/>
              <a:gd name="connsiteX5490" fmla="*/ 9521681 w 11534150"/>
              <a:gd name="connsiteY5490" fmla="*/ 1579034 h 6510067"/>
              <a:gd name="connsiteX5491" fmla="*/ 9538821 w 11534150"/>
              <a:gd name="connsiteY5491" fmla="*/ 1597050 h 6510067"/>
              <a:gd name="connsiteX5492" fmla="*/ 9539005 w 11534150"/>
              <a:gd name="connsiteY5492" fmla="*/ 1598215 h 6510067"/>
              <a:gd name="connsiteX5493" fmla="*/ 9574530 w 11534150"/>
              <a:gd name="connsiteY5493" fmla="*/ 1724562 h 6510067"/>
              <a:gd name="connsiteX5494" fmla="*/ 9566122 w 11534150"/>
              <a:gd name="connsiteY5494" fmla="*/ 1738440 h 6510067"/>
              <a:gd name="connsiteX5495" fmla="*/ 9566122 w 11534150"/>
              <a:gd name="connsiteY5495" fmla="*/ 1738442 h 6510067"/>
              <a:gd name="connsiteX5496" fmla="*/ 9551559 w 11534150"/>
              <a:gd name="connsiteY5496" fmla="*/ 1730427 h 6510067"/>
              <a:gd name="connsiteX5497" fmla="*/ 9540182 w 11534150"/>
              <a:gd name="connsiteY5497" fmla="*/ 1689965 h 6510067"/>
              <a:gd name="connsiteX5498" fmla="*/ 9540182 w 11534150"/>
              <a:gd name="connsiteY5498" fmla="*/ 1702946 h 6510067"/>
              <a:gd name="connsiteX5499" fmla="*/ 9537802 w 11534150"/>
              <a:gd name="connsiteY5499" fmla="*/ 1714181 h 6510067"/>
              <a:gd name="connsiteX5500" fmla="*/ 9537061 w 11534150"/>
              <a:gd name="connsiteY5500" fmla="*/ 1715229 h 6510067"/>
              <a:gd name="connsiteX5501" fmla="*/ 9526401 w 11534150"/>
              <a:gd name="connsiteY5501" fmla="*/ 1838157 h 6510067"/>
              <a:gd name="connsiteX5502" fmla="*/ 9502483 w 11534150"/>
              <a:gd name="connsiteY5502" fmla="*/ 1838157 h 6510067"/>
              <a:gd name="connsiteX5503" fmla="*/ 9495664 w 11534150"/>
              <a:gd name="connsiteY5503" fmla="*/ 1759528 h 6510067"/>
              <a:gd name="connsiteX5504" fmla="*/ 9488845 w 11534150"/>
              <a:gd name="connsiteY5504" fmla="*/ 1838157 h 6510067"/>
              <a:gd name="connsiteX5505" fmla="*/ 9464927 w 11534150"/>
              <a:gd name="connsiteY5505" fmla="*/ 1838157 h 6510067"/>
              <a:gd name="connsiteX5506" fmla="*/ 9454267 w 11534150"/>
              <a:gd name="connsiteY5506" fmla="*/ 1715229 h 6510067"/>
              <a:gd name="connsiteX5507" fmla="*/ 9453526 w 11534150"/>
              <a:gd name="connsiteY5507" fmla="*/ 1714181 h 6510067"/>
              <a:gd name="connsiteX5508" fmla="*/ 9451145 w 11534150"/>
              <a:gd name="connsiteY5508" fmla="*/ 1702946 h 6510067"/>
              <a:gd name="connsiteX5509" fmla="*/ 9451145 w 11534150"/>
              <a:gd name="connsiteY5509" fmla="*/ 1689370 h 6510067"/>
              <a:gd name="connsiteX5510" fmla="*/ 9439743 w 11534150"/>
              <a:gd name="connsiteY5510" fmla="*/ 1729922 h 6510067"/>
              <a:gd name="connsiteX5511" fmla="*/ 9425180 w 11534150"/>
              <a:gd name="connsiteY5511" fmla="*/ 1737935 h 6510067"/>
              <a:gd name="connsiteX5512" fmla="*/ 9416772 w 11534150"/>
              <a:gd name="connsiteY5512" fmla="*/ 1724056 h 6510067"/>
              <a:gd name="connsiteX5513" fmla="*/ 9452680 w 11534150"/>
              <a:gd name="connsiteY5513" fmla="*/ 1596347 h 6510067"/>
              <a:gd name="connsiteX5514" fmla="*/ 9454780 w 11534150"/>
              <a:gd name="connsiteY5514" fmla="*/ 1592317 h 6510067"/>
              <a:gd name="connsiteX5515" fmla="*/ 9454977 w 11534150"/>
              <a:gd name="connsiteY5515" fmla="*/ 1592153 h 6510067"/>
              <a:gd name="connsiteX5516" fmla="*/ 9456319 w 11534150"/>
              <a:gd name="connsiteY5516" fmla="*/ 1589494 h 6510067"/>
              <a:gd name="connsiteX5517" fmla="*/ 9469647 w 11534150"/>
              <a:gd name="connsiteY5517" fmla="*/ 1579034 h 6510067"/>
              <a:gd name="connsiteX5518" fmla="*/ 9479599 w 11534150"/>
              <a:gd name="connsiteY5518" fmla="*/ 1577120 h 6510067"/>
              <a:gd name="connsiteX5519" fmla="*/ 9481682 w 11534150"/>
              <a:gd name="connsiteY5519" fmla="*/ 1569181 h 6510067"/>
              <a:gd name="connsiteX5520" fmla="*/ 9470688 w 11534150"/>
              <a:gd name="connsiteY5520" fmla="*/ 1566742 h 6510067"/>
              <a:gd name="connsiteX5521" fmla="*/ 9431500 w 11534150"/>
              <a:gd name="connsiteY5521" fmla="*/ 1501780 h 6510067"/>
              <a:gd name="connsiteX5522" fmla="*/ 9495664 w 11534150"/>
              <a:gd name="connsiteY5522" fmla="*/ 1431277 h 6510067"/>
              <a:gd name="connsiteX5523" fmla="*/ 7900199 w 11534150"/>
              <a:gd name="connsiteY5523" fmla="*/ 1431272 h 6510067"/>
              <a:gd name="connsiteX5524" fmla="*/ 7964363 w 11534150"/>
              <a:gd name="connsiteY5524" fmla="*/ 1501774 h 6510067"/>
              <a:gd name="connsiteX5525" fmla="*/ 7925175 w 11534150"/>
              <a:gd name="connsiteY5525" fmla="*/ 1566737 h 6510067"/>
              <a:gd name="connsiteX5526" fmla="*/ 7914181 w 11534150"/>
              <a:gd name="connsiteY5526" fmla="*/ 1569176 h 6510067"/>
              <a:gd name="connsiteX5527" fmla="*/ 7916264 w 11534150"/>
              <a:gd name="connsiteY5527" fmla="*/ 1577114 h 6510067"/>
              <a:gd name="connsiteX5528" fmla="*/ 7926216 w 11534150"/>
              <a:gd name="connsiteY5528" fmla="*/ 1579029 h 6510067"/>
              <a:gd name="connsiteX5529" fmla="*/ 7943356 w 11534150"/>
              <a:gd name="connsiteY5529" fmla="*/ 1597045 h 6510067"/>
              <a:gd name="connsiteX5530" fmla="*/ 7943541 w 11534150"/>
              <a:gd name="connsiteY5530" fmla="*/ 1598209 h 6510067"/>
              <a:gd name="connsiteX5531" fmla="*/ 7979065 w 11534150"/>
              <a:gd name="connsiteY5531" fmla="*/ 1724557 h 6510067"/>
              <a:gd name="connsiteX5532" fmla="*/ 7970657 w 11534150"/>
              <a:gd name="connsiteY5532" fmla="*/ 1738437 h 6510067"/>
              <a:gd name="connsiteX5533" fmla="*/ 7956094 w 11534150"/>
              <a:gd name="connsiteY5533" fmla="*/ 1730423 h 6510067"/>
              <a:gd name="connsiteX5534" fmla="*/ 7944718 w 11534150"/>
              <a:gd name="connsiteY5534" fmla="*/ 1689962 h 6510067"/>
              <a:gd name="connsiteX5535" fmla="*/ 7944718 w 11534150"/>
              <a:gd name="connsiteY5535" fmla="*/ 1702940 h 6510067"/>
              <a:gd name="connsiteX5536" fmla="*/ 7942337 w 11534150"/>
              <a:gd name="connsiteY5536" fmla="*/ 1714178 h 6510067"/>
              <a:gd name="connsiteX5537" fmla="*/ 7941596 w 11534150"/>
              <a:gd name="connsiteY5537" fmla="*/ 1715223 h 6510067"/>
              <a:gd name="connsiteX5538" fmla="*/ 7930936 w 11534150"/>
              <a:gd name="connsiteY5538" fmla="*/ 1838152 h 6510067"/>
              <a:gd name="connsiteX5539" fmla="*/ 7907018 w 11534150"/>
              <a:gd name="connsiteY5539" fmla="*/ 1838152 h 6510067"/>
              <a:gd name="connsiteX5540" fmla="*/ 7900199 w 11534150"/>
              <a:gd name="connsiteY5540" fmla="*/ 1759523 h 6510067"/>
              <a:gd name="connsiteX5541" fmla="*/ 7893380 w 11534150"/>
              <a:gd name="connsiteY5541" fmla="*/ 1838152 h 6510067"/>
              <a:gd name="connsiteX5542" fmla="*/ 7869462 w 11534150"/>
              <a:gd name="connsiteY5542" fmla="*/ 1838152 h 6510067"/>
              <a:gd name="connsiteX5543" fmla="*/ 7858802 w 11534150"/>
              <a:gd name="connsiteY5543" fmla="*/ 1715225 h 6510067"/>
              <a:gd name="connsiteX5544" fmla="*/ 7858061 w 11534150"/>
              <a:gd name="connsiteY5544" fmla="*/ 1714178 h 6510067"/>
              <a:gd name="connsiteX5545" fmla="*/ 7855680 w 11534150"/>
              <a:gd name="connsiteY5545" fmla="*/ 1702940 h 6510067"/>
              <a:gd name="connsiteX5546" fmla="*/ 7855680 w 11534150"/>
              <a:gd name="connsiteY5546" fmla="*/ 1689364 h 6510067"/>
              <a:gd name="connsiteX5547" fmla="*/ 7844278 w 11534150"/>
              <a:gd name="connsiteY5547" fmla="*/ 1729918 h 6510067"/>
              <a:gd name="connsiteX5548" fmla="*/ 7838738 w 11534150"/>
              <a:gd name="connsiteY5548" fmla="*/ 1736798 h 6510067"/>
              <a:gd name="connsiteX5549" fmla="*/ 7829715 w 11534150"/>
              <a:gd name="connsiteY5549" fmla="*/ 1737929 h 6510067"/>
              <a:gd name="connsiteX5550" fmla="*/ 7821307 w 11534150"/>
              <a:gd name="connsiteY5550" fmla="*/ 1724051 h 6510067"/>
              <a:gd name="connsiteX5551" fmla="*/ 7857215 w 11534150"/>
              <a:gd name="connsiteY5551" fmla="*/ 1596342 h 6510067"/>
              <a:gd name="connsiteX5552" fmla="*/ 7859315 w 11534150"/>
              <a:gd name="connsiteY5552" fmla="*/ 1592311 h 6510067"/>
              <a:gd name="connsiteX5553" fmla="*/ 7859512 w 11534150"/>
              <a:gd name="connsiteY5553" fmla="*/ 1592148 h 6510067"/>
              <a:gd name="connsiteX5554" fmla="*/ 7860854 w 11534150"/>
              <a:gd name="connsiteY5554" fmla="*/ 1589489 h 6510067"/>
              <a:gd name="connsiteX5555" fmla="*/ 7874182 w 11534150"/>
              <a:gd name="connsiteY5555" fmla="*/ 1579029 h 6510067"/>
              <a:gd name="connsiteX5556" fmla="*/ 7884135 w 11534150"/>
              <a:gd name="connsiteY5556" fmla="*/ 1577114 h 6510067"/>
              <a:gd name="connsiteX5557" fmla="*/ 7886217 w 11534150"/>
              <a:gd name="connsiteY5557" fmla="*/ 1569176 h 6510067"/>
              <a:gd name="connsiteX5558" fmla="*/ 7875223 w 11534150"/>
              <a:gd name="connsiteY5558" fmla="*/ 1566737 h 6510067"/>
              <a:gd name="connsiteX5559" fmla="*/ 7836035 w 11534150"/>
              <a:gd name="connsiteY5559" fmla="*/ 1501774 h 6510067"/>
              <a:gd name="connsiteX5560" fmla="*/ 7900199 w 11534150"/>
              <a:gd name="connsiteY5560" fmla="*/ 1431272 h 6510067"/>
              <a:gd name="connsiteX5561" fmla="*/ 7468456 w 11534150"/>
              <a:gd name="connsiteY5561" fmla="*/ 1396760 h 6510067"/>
              <a:gd name="connsiteX5562" fmla="*/ 7532620 w 11534150"/>
              <a:gd name="connsiteY5562" fmla="*/ 1467263 h 6510067"/>
              <a:gd name="connsiteX5563" fmla="*/ 7493432 w 11534150"/>
              <a:gd name="connsiteY5563" fmla="*/ 1532225 h 6510067"/>
              <a:gd name="connsiteX5564" fmla="*/ 7482438 w 11534150"/>
              <a:gd name="connsiteY5564" fmla="*/ 1534664 h 6510067"/>
              <a:gd name="connsiteX5565" fmla="*/ 7484521 w 11534150"/>
              <a:gd name="connsiteY5565" fmla="*/ 1542603 h 6510067"/>
              <a:gd name="connsiteX5566" fmla="*/ 7494473 w 11534150"/>
              <a:gd name="connsiteY5566" fmla="*/ 1544517 h 6510067"/>
              <a:gd name="connsiteX5567" fmla="*/ 7511613 w 11534150"/>
              <a:gd name="connsiteY5567" fmla="*/ 1562533 h 6510067"/>
              <a:gd name="connsiteX5568" fmla="*/ 7511798 w 11534150"/>
              <a:gd name="connsiteY5568" fmla="*/ 1563698 h 6510067"/>
              <a:gd name="connsiteX5569" fmla="*/ 7547322 w 11534150"/>
              <a:gd name="connsiteY5569" fmla="*/ 1690045 h 6510067"/>
              <a:gd name="connsiteX5570" fmla="*/ 7538914 w 11534150"/>
              <a:gd name="connsiteY5570" fmla="*/ 1703924 h 6510067"/>
              <a:gd name="connsiteX5571" fmla="*/ 7524351 w 11534150"/>
              <a:gd name="connsiteY5571" fmla="*/ 1695911 h 6510067"/>
              <a:gd name="connsiteX5572" fmla="*/ 7512975 w 11534150"/>
              <a:gd name="connsiteY5572" fmla="*/ 1655449 h 6510067"/>
              <a:gd name="connsiteX5573" fmla="*/ 7512975 w 11534150"/>
              <a:gd name="connsiteY5573" fmla="*/ 1668429 h 6510067"/>
              <a:gd name="connsiteX5574" fmla="*/ 7510594 w 11534150"/>
              <a:gd name="connsiteY5574" fmla="*/ 1679666 h 6510067"/>
              <a:gd name="connsiteX5575" fmla="*/ 7509853 w 11534150"/>
              <a:gd name="connsiteY5575" fmla="*/ 1680712 h 6510067"/>
              <a:gd name="connsiteX5576" fmla="*/ 7499193 w 11534150"/>
              <a:gd name="connsiteY5576" fmla="*/ 1803640 h 6510067"/>
              <a:gd name="connsiteX5577" fmla="*/ 7475275 w 11534150"/>
              <a:gd name="connsiteY5577" fmla="*/ 1803640 h 6510067"/>
              <a:gd name="connsiteX5578" fmla="*/ 7468456 w 11534150"/>
              <a:gd name="connsiteY5578" fmla="*/ 1725010 h 6510067"/>
              <a:gd name="connsiteX5579" fmla="*/ 7461637 w 11534150"/>
              <a:gd name="connsiteY5579" fmla="*/ 1803640 h 6510067"/>
              <a:gd name="connsiteX5580" fmla="*/ 7437719 w 11534150"/>
              <a:gd name="connsiteY5580" fmla="*/ 1803640 h 6510067"/>
              <a:gd name="connsiteX5581" fmla="*/ 7427059 w 11534150"/>
              <a:gd name="connsiteY5581" fmla="*/ 1680712 h 6510067"/>
              <a:gd name="connsiteX5582" fmla="*/ 7426318 w 11534150"/>
              <a:gd name="connsiteY5582" fmla="*/ 1679666 h 6510067"/>
              <a:gd name="connsiteX5583" fmla="*/ 7423937 w 11534150"/>
              <a:gd name="connsiteY5583" fmla="*/ 1668429 h 6510067"/>
              <a:gd name="connsiteX5584" fmla="*/ 7423937 w 11534150"/>
              <a:gd name="connsiteY5584" fmla="*/ 1654852 h 6510067"/>
              <a:gd name="connsiteX5585" fmla="*/ 7412535 w 11534150"/>
              <a:gd name="connsiteY5585" fmla="*/ 1695405 h 6510067"/>
              <a:gd name="connsiteX5586" fmla="*/ 7397972 w 11534150"/>
              <a:gd name="connsiteY5586" fmla="*/ 1703418 h 6510067"/>
              <a:gd name="connsiteX5587" fmla="*/ 7397972 w 11534150"/>
              <a:gd name="connsiteY5587" fmla="*/ 1703418 h 6510067"/>
              <a:gd name="connsiteX5588" fmla="*/ 7389564 w 11534150"/>
              <a:gd name="connsiteY5588" fmla="*/ 1689539 h 6510067"/>
              <a:gd name="connsiteX5589" fmla="*/ 7425472 w 11534150"/>
              <a:gd name="connsiteY5589" fmla="*/ 1561830 h 6510067"/>
              <a:gd name="connsiteX5590" fmla="*/ 7427572 w 11534150"/>
              <a:gd name="connsiteY5590" fmla="*/ 1557800 h 6510067"/>
              <a:gd name="connsiteX5591" fmla="*/ 7427769 w 11534150"/>
              <a:gd name="connsiteY5591" fmla="*/ 1557636 h 6510067"/>
              <a:gd name="connsiteX5592" fmla="*/ 7429111 w 11534150"/>
              <a:gd name="connsiteY5592" fmla="*/ 1554977 h 6510067"/>
              <a:gd name="connsiteX5593" fmla="*/ 7442439 w 11534150"/>
              <a:gd name="connsiteY5593" fmla="*/ 1544517 h 6510067"/>
              <a:gd name="connsiteX5594" fmla="*/ 7452392 w 11534150"/>
              <a:gd name="connsiteY5594" fmla="*/ 1542603 h 6510067"/>
              <a:gd name="connsiteX5595" fmla="*/ 7454474 w 11534150"/>
              <a:gd name="connsiteY5595" fmla="*/ 1534664 h 6510067"/>
              <a:gd name="connsiteX5596" fmla="*/ 7443480 w 11534150"/>
              <a:gd name="connsiteY5596" fmla="*/ 1532225 h 6510067"/>
              <a:gd name="connsiteX5597" fmla="*/ 7404292 w 11534150"/>
              <a:gd name="connsiteY5597" fmla="*/ 1467263 h 6510067"/>
              <a:gd name="connsiteX5598" fmla="*/ 7468456 w 11534150"/>
              <a:gd name="connsiteY5598" fmla="*/ 1396760 h 6510067"/>
              <a:gd name="connsiteX5599" fmla="*/ 4182613 w 11534150"/>
              <a:gd name="connsiteY5599" fmla="*/ 1386821 h 6510067"/>
              <a:gd name="connsiteX5600" fmla="*/ 4246777 w 11534150"/>
              <a:gd name="connsiteY5600" fmla="*/ 1457323 h 6510067"/>
              <a:gd name="connsiteX5601" fmla="*/ 4207590 w 11534150"/>
              <a:gd name="connsiteY5601" fmla="*/ 1522285 h 6510067"/>
              <a:gd name="connsiteX5602" fmla="*/ 4196596 w 11534150"/>
              <a:gd name="connsiteY5602" fmla="*/ 1524724 h 6510067"/>
              <a:gd name="connsiteX5603" fmla="*/ 4198679 w 11534150"/>
              <a:gd name="connsiteY5603" fmla="*/ 1532663 h 6510067"/>
              <a:gd name="connsiteX5604" fmla="*/ 4208630 w 11534150"/>
              <a:gd name="connsiteY5604" fmla="*/ 1534578 h 6510067"/>
              <a:gd name="connsiteX5605" fmla="*/ 4225770 w 11534150"/>
              <a:gd name="connsiteY5605" fmla="*/ 1552593 h 6510067"/>
              <a:gd name="connsiteX5606" fmla="*/ 4225954 w 11534150"/>
              <a:gd name="connsiteY5606" fmla="*/ 1553758 h 6510067"/>
              <a:gd name="connsiteX5607" fmla="*/ 4261479 w 11534150"/>
              <a:gd name="connsiteY5607" fmla="*/ 1680107 h 6510067"/>
              <a:gd name="connsiteX5608" fmla="*/ 4253072 w 11534150"/>
              <a:gd name="connsiteY5608" fmla="*/ 1693984 h 6510067"/>
              <a:gd name="connsiteX5609" fmla="*/ 4253072 w 11534150"/>
              <a:gd name="connsiteY5609" fmla="*/ 1693986 h 6510067"/>
              <a:gd name="connsiteX5610" fmla="*/ 4238509 w 11534150"/>
              <a:gd name="connsiteY5610" fmla="*/ 1685972 h 6510067"/>
              <a:gd name="connsiteX5611" fmla="*/ 4227133 w 11534150"/>
              <a:gd name="connsiteY5611" fmla="*/ 1645509 h 6510067"/>
              <a:gd name="connsiteX5612" fmla="*/ 4227133 w 11534150"/>
              <a:gd name="connsiteY5612" fmla="*/ 1658490 h 6510067"/>
              <a:gd name="connsiteX5613" fmla="*/ 4224753 w 11534150"/>
              <a:gd name="connsiteY5613" fmla="*/ 1669727 h 6510067"/>
              <a:gd name="connsiteX5614" fmla="*/ 4224011 w 11534150"/>
              <a:gd name="connsiteY5614" fmla="*/ 1670772 h 6510067"/>
              <a:gd name="connsiteX5615" fmla="*/ 4213351 w 11534150"/>
              <a:gd name="connsiteY5615" fmla="*/ 1793701 h 6510067"/>
              <a:gd name="connsiteX5616" fmla="*/ 4189433 w 11534150"/>
              <a:gd name="connsiteY5616" fmla="*/ 1793701 h 6510067"/>
              <a:gd name="connsiteX5617" fmla="*/ 4182613 w 11534150"/>
              <a:gd name="connsiteY5617" fmla="*/ 1715072 h 6510067"/>
              <a:gd name="connsiteX5618" fmla="*/ 4175795 w 11534150"/>
              <a:gd name="connsiteY5618" fmla="*/ 1793701 h 6510067"/>
              <a:gd name="connsiteX5619" fmla="*/ 4151877 w 11534150"/>
              <a:gd name="connsiteY5619" fmla="*/ 1793701 h 6510067"/>
              <a:gd name="connsiteX5620" fmla="*/ 4141217 w 11534150"/>
              <a:gd name="connsiteY5620" fmla="*/ 1670774 h 6510067"/>
              <a:gd name="connsiteX5621" fmla="*/ 4140476 w 11534150"/>
              <a:gd name="connsiteY5621" fmla="*/ 1669727 h 6510067"/>
              <a:gd name="connsiteX5622" fmla="*/ 4138096 w 11534150"/>
              <a:gd name="connsiteY5622" fmla="*/ 1658490 h 6510067"/>
              <a:gd name="connsiteX5623" fmla="*/ 4138096 w 11534150"/>
              <a:gd name="connsiteY5623" fmla="*/ 1644913 h 6510067"/>
              <a:gd name="connsiteX5624" fmla="*/ 4126693 w 11534150"/>
              <a:gd name="connsiteY5624" fmla="*/ 1685466 h 6510067"/>
              <a:gd name="connsiteX5625" fmla="*/ 4121152 w 11534150"/>
              <a:gd name="connsiteY5625" fmla="*/ 1692347 h 6510067"/>
              <a:gd name="connsiteX5626" fmla="*/ 4112130 w 11534150"/>
              <a:gd name="connsiteY5626" fmla="*/ 1693478 h 6510067"/>
              <a:gd name="connsiteX5627" fmla="*/ 4103721 w 11534150"/>
              <a:gd name="connsiteY5627" fmla="*/ 1679600 h 6510067"/>
              <a:gd name="connsiteX5628" fmla="*/ 4139630 w 11534150"/>
              <a:gd name="connsiteY5628" fmla="*/ 1551890 h 6510067"/>
              <a:gd name="connsiteX5629" fmla="*/ 4141730 w 11534150"/>
              <a:gd name="connsiteY5629" fmla="*/ 1547860 h 6510067"/>
              <a:gd name="connsiteX5630" fmla="*/ 4141926 w 11534150"/>
              <a:gd name="connsiteY5630" fmla="*/ 1547697 h 6510067"/>
              <a:gd name="connsiteX5631" fmla="*/ 4143269 w 11534150"/>
              <a:gd name="connsiteY5631" fmla="*/ 1545038 h 6510067"/>
              <a:gd name="connsiteX5632" fmla="*/ 4156596 w 11534150"/>
              <a:gd name="connsiteY5632" fmla="*/ 1534578 h 6510067"/>
              <a:gd name="connsiteX5633" fmla="*/ 4166548 w 11534150"/>
              <a:gd name="connsiteY5633" fmla="*/ 1532663 h 6510067"/>
              <a:gd name="connsiteX5634" fmla="*/ 4168632 w 11534150"/>
              <a:gd name="connsiteY5634" fmla="*/ 1524724 h 6510067"/>
              <a:gd name="connsiteX5635" fmla="*/ 4157638 w 11534150"/>
              <a:gd name="connsiteY5635" fmla="*/ 1522285 h 6510067"/>
              <a:gd name="connsiteX5636" fmla="*/ 4118450 w 11534150"/>
              <a:gd name="connsiteY5636" fmla="*/ 1457323 h 6510067"/>
              <a:gd name="connsiteX5637" fmla="*/ 4182613 w 11534150"/>
              <a:gd name="connsiteY5637" fmla="*/ 1386821 h 6510067"/>
              <a:gd name="connsiteX5638" fmla="*/ 3555745 w 11534150"/>
              <a:gd name="connsiteY5638" fmla="*/ 1350034 h 6510067"/>
              <a:gd name="connsiteX5639" fmla="*/ 3619908 w 11534150"/>
              <a:gd name="connsiteY5639" fmla="*/ 1420537 h 6510067"/>
              <a:gd name="connsiteX5640" fmla="*/ 3580721 w 11534150"/>
              <a:gd name="connsiteY5640" fmla="*/ 1485499 h 6510067"/>
              <a:gd name="connsiteX5641" fmla="*/ 3569727 w 11534150"/>
              <a:gd name="connsiteY5641" fmla="*/ 1487938 h 6510067"/>
              <a:gd name="connsiteX5642" fmla="*/ 3571809 w 11534150"/>
              <a:gd name="connsiteY5642" fmla="*/ 1495877 h 6510067"/>
              <a:gd name="connsiteX5643" fmla="*/ 3581762 w 11534150"/>
              <a:gd name="connsiteY5643" fmla="*/ 1497791 h 6510067"/>
              <a:gd name="connsiteX5644" fmla="*/ 3598901 w 11534150"/>
              <a:gd name="connsiteY5644" fmla="*/ 1515807 h 6510067"/>
              <a:gd name="connsiteX5645" fmla="*/ 3599086 w 11534150"/>
              <a:gd name="connsiteY5645" fmla="*/ 1516972 h 6510067"/>
              <a:gd name="connsiteX5646" fmla="*/ 3634611 w 11534150"/>
              <a:gd name="connsiteY5646" fmla="*/ 1643319 h 6510067"/>
              <a:gd name="connsiteX5647" fmla="*/ 3626203 w 11534150"/>
              <a:gd name="connsiteY5647" fmla="*/ 1657198 h 6510067"/>
              <a:gd name="connsiteX5648" fmla="*/ 3626203 w 11534150"/>
              <a:gd name="connsiteY5648" fmla="*/ 1657198 h 6510067"/>
              <a:gd name="connsiteX5649" fmla="*/ 3611640 w 11534150"/>
              <a:gd name="connsiteY5649" fmla="*/ 1649186 h 6510067"/>
              <a:gd name="connsiteX5650" fmla="*/ 3600263 w 11534150"/>
              <a:gd name="connsiteY5650" fmla="*/ 1608723 h 6510067"/>
              <a:gd name="connsiteX5651" fmla="*/ 3600263 w 11534150"/>
              <a:gd name="connsiteY5651" fmla="*/ 1621702 h 6510067"/>
              <a:gd name="connsiteX5652" fmla="*/ 3597883 w 11534150"/>
              <a:gd name="connsiteY5652" fmla="*/ 1632939 h 6510067"/>
              <a:gd name="connsiteX5653" fmla="*/ 3597142 w 11534150"/>
              <a:gd name="connsiteY5653" fmla="*/ 1633986 h 6510067"/>
              <a:gd name="connsiteX5654" fmla="*/ 3586482 w 11534150"/>
              <a:gd name="connsiteY5654" fmla="*/ 1756913 h 6510067"/>
              <a:gd name="connsiteX5655" fmla="*/ 3562563 w 11534150"/>
              <a:gd name="connsiteY5655" fmla="*/ 1756913 h 6510067"/>
              <a:gd name="connsiteX5656" fmla="*/ 3555745 w 11534150"/>
              <a:gd name="connsiteY5656" fmla="*/ 1678284 h 6510067"/>
              <a:gd name="connsiteX5657" fmla="*/ 3548926 w 11534150"/>
              <a:gd name="connsiteY5657" fmla="*/ 1756913 h 6510067"/>
              <a:gd name="connsiteX5658" fmla="*/ 3525008 w 11534150"/>
              <a:gd name="connsiteY5658" fmla="*/ 1756913 h 6510067"/>
              <a:gd name="connsiteX5659" fmla="*/ 3514347 w 11534150"/>
              <a:gd name="connsiteY5659" fmla="*/ 1633987 h 6510067"/>
              <a:gd name="connsiteX5660" fmla="*/ 3513607 w 11534150"/>
              <a:gd name="connsiteY5660" fmla="*/ 1632939 h 6510067"/>
              <a:gd name="connsiteX5661" fmla="*/ 3511227 w 11534150"/>
              <a:gd name="connsiteY5661" fmla="*/ 1621702 h 6510067"/>
              <a:gd name="connsiteX5662" fmla="*/ 3511227 w 11534150"/>
              <a:gd name="connsiteY5662" fmla="*/ 1608126 h 6510067"/>
              <a:gd name="connsiteX5663" fmla="*/ 3499824 w 11534150"/>
              <a:gd name="connsiteY5663" fmla="*/ 1648679 h 6510067"/>
              <a:gd name="connsiteX5664" fmla="*/ 3485260 w 11534150"/>
              <a:gd name="connsiteY5664" fmla="*/ 1656692 h 6510067"/>
              <a:gd name="connsiteX5665" fmla="*/ 3485261 w 11534150"/>
              <a:gd name="connsiteY5665" fmla="*/ 1656692 h 6510067"/>
              <a:gd name="connsiteX5666" fmla="*/ 3476853 w 11534150"/>
              <a:gd name="connsiteY5666" fmla="*/ 1642813 h 6510067"/>
              <a:gd name="connsiteX5667" fmla="*/ 3512761 w 11534150"/>
              <a:gd name="connsiteY5667" fmla="*/ 1515104 h 6510067"/>
              <a:gd name="connsiteX5668" fmla="*/ 3514861 w 11534150"/>
              <a:gd name="connsiteY5668" fmla="*/ 1511074 h 6510067"/>
              <a:gd name="connsiteX5669" fmla="*/ 3515058 w 11534150"/>
              <a:gd name="connsiteY5669" fmla="*/ 1510910 h 6510067"/>
              <a:gd name="connsiteX5670" fmla="*/ 3516400 w 11534150"/>
              <a:gd name="connsiteY5670" fmla="*/ 1508251 h 6510067"/>
              <a:gd name="connsiteX5671" fmla="*/ 3529728 w 11534150"/>
              <a:gd name="connsiteY5671" fmla="*/ 1497791 h 6510067"/>
              <a:gd name="connsiteX5672" fmla="*/ 3539680 w 11534150"/>
              <a:gd name="connsiteY5672" fmla="*/ 1495877 h 6510067"/>
              <a:gd name="connsiteX5673" fmla="*/ 3541763 w 11534150"/>
              <a:gd name="connsiteY5673" fmla="*/ 1487938 h 6510067"/>
              <a:gd name="connsiteX5674" fmla="*/ 3530769 w 11534150"/>
              <a:gd name="connsiteY5674" fmla="*/ 1485499 h 6510067"/>
              <a:gd name="connsiteX5675" fmla="*/ 3491581 w 11534150"/>
              <a:gd name="connsiteY5675" fmla="*/ 1420537 h 6510067"/>
              <a:gd name="connsiteX5676" fmla="*/ 3555745 w 11534150"/>
              <a:gd name="connsiteY5676" fmla="*/ 1350034 h 6510067"/>
              <a:gd name="connsiteX5677" fmla="*/ 1757790 w 11534150"/>
              <a:gd name="connsiteY5677" fmla="*/ 1333510 h 6510067"/>
              <a:gd name="connsiteX5678" fmla="*/ 1821954 w 11534150"/>
              <a:gd name="connsiteY5678" fmla="*/ 1404013 h 6510067"/>
              <a:gd name="connsiteX5679" fmla="*/ 1782764 w 11534150"/>
              <a:gd name="connsiteY5679" fmla="*/ 1468975 h 6510067"/>
              <a:gd name="connsiteX5680" fmla="*/ 1771771 w 11534150"/>
              <a:gd name="connsiteY5680" fmla="*/ 1471414 h 6510067"/>
              <a:gd name="connsiteX5681" fmla="*/ 1773855 w 11534150"/>
              <a:gd name="connsiteY5681" fmla="*/ 1479352 h 6510067"/>
              <a:gd name="connsiteX5682" fmla="*/ 1783807 w 11534150"/>
              <a:gd name="connsiteY5682" fmla="*/ 1481267 h 6510067"/>
              <a:gd name="connsiteX5683" fmla="*/ 1800947 w 11534150"/>
              <a:gd name="connsiteY5683" fmla="*/ 1499283 h 6510067"/>
              <a:gd name="connsiteX5684" fmla="*/ 1801131 w 11534150"/>
              <a:gd name="connsiteY5684" fmla="*/ 1500448 h 6510067"/>
              <a:gd name="connsiteX5685" fmla="*/ 1836656 w 11534150"/>
              <a:gd name="connsiteY5685" fmla="*/ 1626795 h 6510067"/>
              <a:gd name="connsiteX5686" fmla="*/ 1828247 w 11534150"/>
              <a:gd name="connsiteY5686" fmla="*/ 1640674 h 6510067"/>
              <a:gd name="connsiteX5687" fmla="*/ 1813683 w 11534150"/>
              <a:gd name="connsiteY5687" fmla="*/ 1632661 h 6510067"/>
              <a:gd name="connsiteX5688" fmla="*/ 1802309 w 11534150"/>
              <a:gd name="connsiteY5688" fmla="*/ 1592199 h 6510067"/>
              <a:gd name="connsiteX5689" fmla="*/ 1802309 w 11534150"/>
              <a:gd name="connsiteY5689" fmla="*/ 1605178 h 6510067"/>
              <a:gd name="connsiteX5690" fmla="*/ 1799927 w 11534150"/>
              <a:gd name="connsiteY5690" fmla="*/ 1616415 h 6510067"/>
              <a:gd name="connsiteX5691" fmla="*/ 1799187 w 11534150"/>
              <a:gd name="connsiteY5691" fmla="*/ 1617462 h 6510067"/>
              <a:gd name="connsiteX5692" fmla="*/ 1788526 w 11534150"/>
              <a:gd name="connsiteY5692" fmla="*/ 1740389 h 6510067"/>
              <a:gd name="connsiteX5693" fmla="*/ 1764606 w 11534150"/>
              <a:gd name="connsiteY5693" fmla="*/ 1740389 h 6510067"/>
              <a:gd name="connsiteX5694" fmla="*/ 1757790 w 11534150"/>
              <a:gd name="connsiteY5694" fmla="*/ 1661760 h 6510067"/>
              <a:gd name="connsiteX5695" fmla="*/ 1750969 w 11534150"/>
              <a:gd name="connsiteY5695" fmla="*/ 1740389 h 6510067"/>
              <a:gd name="connsiteX5696" fmla="*/ 1727051 w 11534150"/>
              <a:gd name="connsiteY5696" fmla="*/ 1740389 h 6510067"/>
              <a:gd name="connsiteX5697" fmla="*/ 1716389 w 11534150"/>
              <a:gd name="connsiteY5697" fmla="*/ 1617463 h 6510067"/>
              <a:gd name="connsiteX5698" fmla="*/ 1715647 w 11534150"/>
              <a:gd name="connsiteY5698" fmla="*/ 1616415 h 6510067"/>
              <a:gd name="connsiteX5699" fmla="*/ 1713269 w 11534150"/>
              <a:gd name="connsiteY5699" fmla="*/ 1605178 h 6510067"/>
              <a:gd name="connsiteX5700" fmla="*/ 1713269 w 11534150"/>
              <a:gd name="connsiteY5700" fmla="*/ 1591601 h 6510067"/>
              <a:gd name="connsiteX5701" fmla="*/ 1701864 w 11534150"/>
              <a:gd name="connsiteY5701" fmla="*/ 1632155 h 6510067"/>
              <a:gd name="connsiteX5702" fmla="*/ 1687301 w 11534150"/>
              <a:gd name="connsiteY5702" fmla="*/ 1640168 h 6510067"/>
              <a:gd name="connsiteX5703" fmla="*/ 1687301 w 11534150"/>
              <a:gd name="connsiteY5703" fmla="*/ 1640167 h 6510067"/>
              <a:gd name="connsiteX5704" fmla="*/ 1678893 w 11534150"/>
              <a:gd name="connsiteY5704" fmla="*/ 1626289 h 6510067"/>
              <a:gd name="connsiteX5705" fmla="*/ 1714803 w 11534150"/>
              <a:gd name="connsiteY5705" fmla="*/ 1498579 h 6510067"/>
              <a:gd name="connsiteX5706" fmla="*/ 1716905 w 11534150"/>
              <a:gd name="connsiteY5706" fmla="*/ 1494549 h 6510067"/>
              <a:gd name="connsiteX5707" fmla="*/ 1717101 w 11534150"/>
              <a:gd name="connsiteY5707" fmla="*/ 1494386 h 6510067"/>
              <a:gd name="connsiteX5708" fmla="*/ 1718442 w 11534150"/>
              <a:gd name="connsiteY5708" fmla="*/ 1491727 h 6510067"/>
              <a:gd name="connsiteX5709" fmla="*/ 1731772 w 11534150"/>
              <a:gd name="connsiteY5709" fmla="*/ 1481267 h 6510067"/>
              <a:gd name="connsiteX5710" fmla="*/ 1741722 w 11534150"/>
              <a:gd name="connsiteY5710" fmla="*/ 1479352 h 6510067"/>
              <a:gd name="connsiteX5711" fmla="*/ 1743805 w 11534150"/>
              <a:gd name="connsiteY5711" fmla="*/ 1471414 h 6510067"/>
              <a:gd name="connsiteX5712" fmla="*/ 1732810 w 11534150"/>
              <a:gd name="connsiteY5712" fmla="*/ 1468975 h 6510067"/>
              <a:gd name="connsiteX5713" fmla="*/ 1693621 w 11534150"/>
              <a:gd name="connsiteY5713" fmla="*/ 1404013 h 6510067"/>
              <a:gd name="connsiteX5714" fmla="*/ 1757790 w 11534150"/>
              <a:gd name="connsiteY5714" fmla="*/ 1333510 h 6510067"/>
              <a:gd name="connsiteX5715" fmla="*/ 1179824 w 11534150"/>
              <a:gd name="connsiteY5715" fmla="*/ 1291871 h 6510067"/>
              <a:gd name="connsiteX5716" fmla="*/ 1243989 w 11534150"/>
              <a:gd name="connsiteY5716" fmla="*/ 1362374 h 6510067"/>
              <a:gd name="connsiteX5717" fmla="*/ 1204800 w 11534150"/>
              <a:gd name="connsiteY5717" fmla="*/ 1427336 h 6510067"/>
              <a:gd name="connsiteX5718" fmla="*/ 1193806 w 11534150"/>
              <a:gd name="connsiteY5718" fmla="*/ 1429774 h 6510067"/>
              <a:gd name="connsiteX5719" fmla="*/ 1195889 w 11534150"/>
              <a:gd name="connsiteY5719" fmla="*/ 1437713 h 6510067"/>
              <a:gd name="connsiteX5720" fmla="*/ 1205841 w 11534150"/>
              <a:gd name="connsiteY5720" fmla="*/ 1439628 h 6510067"/>
              <a:gd name="connsiteX5721" fmla="*/ 1222981 w 11534150"/>
              <a:gd name="connsiteY5721" fmla="*/ 1457644 h 6510067"/>
              <a:gd name="connsiteX5722" fmla="*/ 1223166 w 11534150"/>
              <a:gd name="connsiteY5722" fmla="*/ 1458809 h 6510067"/>
              <a:gd name="connsiteX5723" fmla="*/ 1258690 w 11534150"/>
              <a:gd name="connsiteY5723" fmla="*/ 1585156 h 6510067"/>
              <a:gd name="connsiteX5724" fmla="*/ 1250283 w 11534150"/>
              <a:gd name="connsiteY5724" fmla="*/ 1599034 h 6510067"/>
              <a:gd name="connsiteX5725" fmla="*/ 1235720 w 11534150"/>
              <a:gd name="connsiteY5725" fmla="*/ 1591022 h 6510067"/>
              <a:gd name="connsiteX5726" fmla="*/ 1224343 w 11534150"/>
              <a:gd name="connsiteY5726" fmla="*/ 1550560 h 6510067"/>
              <a:gd name="connsiteX5727" fmla="*/ 1224343 w 11534150"/>
              <a:gd name="connsiteY5727" fmla="*/ 1563538 h 6510067"/>
              <a:gd name="connsiteX5728" fmla="*/ 1221962 w 11534150"/>
              <a:gd name="connsiteY5728" fmla="*/ 1574776 h 6510067"/>
              <a:gd name="connsiteX5729" fmla="*/ 1221221 w 11534150"/>
              <a:gd name="connsiteY5729" fmla="*/ 1575822 h 6510067"/>
              <a:gd name="connsiteX5730" fmla="*/ 1210561 w 11534150"/>
              <a:gd name="connsiteY5730" fmla="*/ 1698750 h 6510067"/>
              <a:gd name="connsiteX5731" fmla="*/ 1186643 w 11534150"/>
              <a:gd name="connsiteY5731" fmla="*/ 1698750 h 6510067"/>
              <a:gd name="connsiteX5732" fmla="*/ 1179824 w 11534150"/>
              <a:gd name="connsiteY5732" fmla="*/ 1620120 h 6510067"/>
              <a:gd name="connsiteX5733" fmla="*/ 1173006 w 11534150"/>
              <a:gd name="connsiteY5733" fmla="*/ 1698750 h 6510067"/>
              <a:gd name="connsiteX5734" fmla="*/ 1149087 w 11534150"/>
              <a:gd name="connsiteY5734" fmla="*/ 1698750 h 6510067"/>
              <a:gd name="connsiteX5735" fmla="*/ 1138428 w 11534150"/>
              <a:gd name="connsiteY5735" fmla="*/ 1575822 h 6510067"/>
              <a:gd name="connsiteX5736" fmla="*/ 1137686 w 11534150"/>
              <a:gd name="connsiteY5736" fmla="*/ 1574776 h 6510067"/>
              <a:gd name="connsiteX5737" fmla="*/ 1135305 w 11534150"/>
              <a:gd name="connsiteY5737" fmla="*/ 1563538 h 6510067"/>
              <a:gd name="connsiteX5738" fmla="*/ 1135305 w 11534150"/>
              <a:gd name="connsiteY5738" fmla="*/ 1549962 h 6510067"/>
              <a:gd name="connsiteX5739" fmla="*/ 1123903 w 11534150"/>
              <a:gd name="connsiteY5739" fmla="*/ 1590516 h 6510067"/>
              <a:gd name="connsiteX5740" fmla="*/ 1109340 w 11534150"/>
              <a:gd name="connsiteY5740" fmla="*/ 1598529 h 6510067"/>
              <a:gd name="connsiteX5741" fmla="*/ 1109341 w 11534150"/>
              <a:gd name="connsiteY5741" fmla="*/ 1598528 h 6510067"/>
              <a:gd name="connsiteX5742" fmla="*/ 1100933 w 11534150"/>
              <a:gd name="connsiteY5742" fmla="*/ 1584649 h 6510067"/>
              <a:gd name="connsiteX5743" fmla="*/ 1136840 w 11534150"/>
              <a:gd name="connsiteY5743" fmla="*/ 1456940 h 6510067"/>
              <a:gd name="connsiteX5744" fmla="*/ 1138941 w 11534150"/>
              <a:gd name="connsiteY5744" fmla="*/ 1452910 h 6510067"/>
              <a:gd name="connsiteX5745" fmla="*/ 1139139 w 11534150"/>
              <a:gd name="connsiteY5745" fmla="*/ 1452747 h 6510067"/>
              <a:gd name="connsiteX5746" fmla="*/ 1140480 w 11534150"/>
              <a:gd name="connsiteY5746" fmla="*/ 1450087 h 6510067"/>
              <a:gd name="connsiteX5747" fmla="*/ 1153808 w 11534150"/>
              <a:gd name="connsiteY5747" fmla="*/ 1439628 h 6510067"/>
              <a:gd name="connsiteX5748" fmla="*/ 1163760 w 11534150"/>
              <a:gd name="connsiteY5748" fmla="*/ 1437713 h 6510067"/>
              <a:gd name="connsiteX5749" fmla="*/ 1165842 w 11534150"/>
              <a:gd name="connsiteY5749" fmla="*/ 1429774 h 6510067"/>
              <a:gd name="connsiteX5750" fmla="*/ 1154848 w 11534150"/>
              <a:gd name="connsiteY5750" fmla="*/ 1427336 h 6510067"/>
              <a:gd name="connsiteX5751" fmla="*/ 1115660 w 11534150"/>
              <a:gd name="connsiteY5751" fmla="*/ 1362374 h 6510067"/>
              <a:gd name="connsiteX5752" fmla="*/ 1179824 w 11534150"/>
              <a:gd name="connsiteY5752" fmla="*/ 1291871 h 6510067"/>
              <a:gd name="connsiteX5753" fmla="*/ 5462183 w 11534150"/>
              <a:gd name="connsiteY5753" fmla="*/ 1272396 h 6510067"/>
              <a:gd name="connsiteX5754" fmla="*/ 5526346 w 11534150"/>
              <a:gd name="connsiteY5754" fmla="*/ 1342899 h 6510067"/>
              <a:gd name="connsiteX5755" fmla="*/ 5487158 w 11534150"/>
              <a:gd name="connsiteY5755" fmla="*/ 1407861 h 6510067"/>
              <a:gd name="connsiteX5756" fmla="*/ 5476164 w 11534150"/>
              <a:gd name="connsiteY5756" fmla="*/ 1410300 h 6510067"/>
              <a:gd name="connsiteX5757" fmla="*/ 5478247 w 11534150"/>
              <a:gd name="connsiteY5757" fmla="*/ 1418239 h 6510067"/>
              <a:gd name="connsiteX5758" fmla="*/ 5488199 w 11534150"/>
              <a:gd name="connsiteY5758" fmla="*/ 1420153 h 6510067"/>
              <a:gd name="connsiteX5759" fmla="*/ 5505339 w 11534150"/>
              <a:gd name="connsiteY5759" fmla="*/ 1438169 h 6510067"/>
              <a:gd name="connsiteX5760" fmla="*/ 5505524 w 11534150"/>
              <a:gd name="connsiteY5760" fmla="*/ 1439334 h 6510067"/>
              <a:gd name="connsiteX5761" fmla="*/ 5541048 w 11534150"/>
              <a:gd name="connsiteY5761" fmla="*/ 1565681 h 6510067"/>
              <a:gd name="connsiteX5762" fmla="*/ 5532641 w 11534150"/>
              <a:gd name="connsiteY5762" fmla="*/ 1579560 h 6510067"/>
              <a:gd name="connsiteX5763" fmla="*/ 5532641 w 11534150"/>
              <a:gd name="connsiteY5763" fmla="*/ 1579560 h 6510067"/>
              <a:gd name="connsiteX5764" fmla="*/ 5518077 w 11534150"/>
              <a:gd name="connsiteY5764" fmla="*/ 1571547 h 6510067"/>
              <a:gd name="connsiteX5765" fmla="*/ 5506701 w 11534150"/>
              <a:gd name="connsiteY5765" fmla="*/ 1531085 h 6510067"/>
              <a:gd name="connsiteX5766" fmla="*/ 5506701 w 11534150"/>
              <a:gd name="connsiteY5766" fmla="*/ 1544064 h 6510067"/>
              <a:gd name="connsiteX5767" fmla="*/ 5504320 w 11534150"/>
              <a:gd name="connsiteY5767" fmla="*/ 1555301 h 6510067"/>
              <a:gd name="connsiteX5768" fmla="*/ 5503579 w 11534150"/>
              <a:gd name="connsiteY5768" fmla="*/ 1556348 h 6510067"/>
              <a:gd name="connsiteX5769" fmla="*/ 5492919 w 11534150"/>
              <a:gd name="connsiteY5769" fmla="*/ 1679275 h 6510067"/>
              <a:gd name="connsiteX5770" fmla="*/ 5469001 w 11534150"/>
              <a:gd name="connsiteY5770" fmla="*/ 1679275 h 6510067"/>
              <a:gd name="connsiteX5771" fmla="*/ 5462183 w 11534150"/>
              <a:gd name="connsiteY5771" fmla="*/ 1600646 h 6510067"/>
              <a:gd name="connsiteX5772" fmla="*/ 5455363 w 11534150"/>
              <a:gd name="connsiteY5772" fmla="*/ 1679275 h 6510067"/>
              <a:gd name="connsiteX5773" fmla="*/ 5431445 w 11534150"/>
              <a:gd name="connsiteY5773" fmla="*/ 1679275 h 6510067"/>
              <a:gd name="connsiteX5774" fmla="*/ 5420785 w 11534150"/>
              <a:gd name="connsiteY5774" fmla="*/ 1556349 h 6510067"/>
              <a:gd name="connsiteX5775" fmla="*/ 5420044 w 11534150"/>
              <a:gd name="connsiteY5775" fmla="*/ 1555301 h 6510067"/>
              <a:gd name="connsiteX5776" fmla="*/ 5417664 w 11534150"/>
              <a:gd name="connsiteY5776" fmla="*/ 1544064 h 6510067"/>
              <a:gd name="connsiteX5777" fmla="*/ 5417664 w 11534150"/>
              <a:gd name="connsiteY5777" fmla="*/ 1530487 h 6510067"/>
              <a:gd name="connsiteX5778" fmla="*/ 5406261 w 11534150"/>
              <a:gd name="connsiteY5778" fmla="*/ 1571041 h 6510067"/>
              <a:gd name="connsiteX5779" fmla="*/ 5391698 w 11534150"/>
              <a:gd name="connsiteY5779" fmla="*/ 1579054 h 6510067"/>
              <a:gd name="connsiteX5780" fmla="*/ 5391699 w 11534150"/>
              <a:gd name="connsiteY5780" fmla="*/ 1579054 h 6510067"/>
              <a:gd name="connsiteX5781" fmla="*/ 5383290 w 11534150"/>
              <a:gd name="connsiteY5781" fmla="*/ 1565175 h 6510067"/>
              <a:gd name="connsiteX5782" fmla="*/ 5419198 w 11534150"/>
              <a:gd name="connsiteY5782" fmla="*/ 1437466 h 6510067"/>
              <a:gd name="connsiteX5783" fmla="*/ 5421298 w 11534150"/>
              <a:gd name="connsiteY5783" fmla="*/ 1433436 h 6510067"/>
              <a:gd name="connsiteX5784" fmla="*/ 5421495 w 11534150"/>
              <a:gd name="connsiteY5784" fmla="*/ 1433272 h 6510067"/>
              <a:gd name="connsiteX5785" fmla="*/ 5422837 w 11534150"/>
              <a:gd name="connsiteY5785" fmla="*/ 1430613 h 6510067"/>
              <a:gd name="connsiteX5786" fmla="*/ 5436166 w 11534150"/>
              <a:gd name="connsiteY5786" fmla="*/ 1420153 h 6510067"/>
              <a:gd name="connsiteX5787" fmla="*/ 5446118 w 11534150"/>
              <a:gd name="connsiteY5787" fmla="*/ 1418239 h 6510067"/>
              <a:gd name="connsiteX5788" fmla="*/ 5448201 w 11534150"/>
              <a:gd name="connsiteY5788" fmla="*/ 1410300 h 6510067"/>
              <a:gd name="connsiteX5789" fmla="*/ 5437206 w 11534150"/>
              <a:gd name="connsiteY5789" fmla="*/ 1407861 h 6510067"/>
              <a:gd name="connsiteX5790" fmla="*/ 5398019 w 11534150"/>
              <a:gd name="connsiteY5790" fmla="*/ 1342899 h 6510067"/>
              <a:gd name="connsiteX5791" fmla="*/ 5462183 w 11534150"/>
              <a:gd name="connsiteY5791" fmla="*/ 1272396 h 6510067"/>
              <a:gd name="connsiteX5792" fmla="*/ 10608471 w 11534150"/>
              <a:gd name="connsiteY5792" fmla="*/ 1250117 h 6510067"/>
              <a:gd name="connsiteX5793" fmla="*/ 10672635 w 11534150"/>
              <a:gd name="connsiteY5793" fmla="*/ 1320619 h 6510067"/>
              <a:gd name="connsiteX5794" fmla="*/ 10633446 w 11534150"/>
              <a:gd name="connsiteY5794" fmla="*/ 1385581 h 6510067"/>
              <a:gd name="connsiteX5795" fmla="*/ 10622453 w 11534150"/>
              <a:gd name="connsiteY5795" fmla="*/ 1388021 h 6510067"/>
              <a:gd name="connsiteX5796" fmla="*/ 10624535 w 11534150"/>
              <a:gd name="connsiteY5796" fmla="*/ 1395959 h 6510067"/>
              <a:gd name="connsiteX5797" fmla="*/ 10634488 w 11534150"/>
              <a:gd name="connsiteY5797" fmla="*/ 1397874 h 6510067"/>
              <a:gd name="connsiteX5798" fmla="*/ 10651628 w 11534150"/>
              <a:gd name="connsiteY5798" fmla="*/ 1415890 h 6510067"/>
              <a:gd name="connsiteX5799" fmla="*/ 10651812 w 11534150"/>
              <a:gd name="connsiteY5799" fmla="*/ 1417054 h 6510067"/>
              <a:gd name="connsiteX5800" fmla="*/ 10687337 w 11534150"/>
              <a:gd name="connsiteY5800" fmla="*/ 1543401 h 6510067"/>
              <a:gd name="connsiteX5801" fmla="*/ 10678929 w 11534150"/>
              <a:gd name="connsiteY5801" fmla="*/ 1557280 h 6510067"/>
              <a:gd name="connsiteX5802" fmla="*/ 10678929 w 11534150"/>
              <a:gd name="connsiteY5802" fmla="*/ 1557280 h 6510067"/>
              <a:gd name="connsiteX5803" fmla="*/ 10664366 w 11534150"/>
              <a:gd name="connsiteY5803" fmla="*/ 1549267 h 6510067"/>
              <a:gd name="connsiteX5804" fmla="*/ 10652989 w 11534150"/>
              <a:gd name="connsiteY5804" fmla="*/ 1508805 h 6510067"/>
              <a:gd name="connsiteX5805" fmla="*/ 10652989 w 11534150"/>
              <a:gd name="connsiteY5805" fmla="*/ 1521784 h 6510067"/>
              <a:gd name="connsiteX5806" fmla="*/ 10650609 w 11534150"/>
              <a:gd name="connsiteY5806" fmla="*/ 1533022 h 6510067"/>
              <a:gd name="connsiteX5807" fmla="*/ 10649868 w 11534150"/>
              <a:gd name="connsiteY5807" fmla="*/ 1534068 h 6510067"/>
              <a:gd name="connsiteX5808" fmla="*/ 10639208 w 11534150"/>
              <a:gd name="connsiteY5808" fmla="*/ 1656995 h 6510067"/>
              <a:gd name="connsiteX5809" fmla="*/ 10615290 w 11534150"/>
              <a:gd name="connsiteY5809" fmla="*/ 1656995 h 6510067"/>
              <a:gd name="connsiteX5810" fmla="*/ 10608471 w 11534150"/>
              <a:gd name="connsiteY5810" fmla="*/ 1578366 h 6510067"/>
              <a:gd name="connsiteX5811" fmla="*/ 10601652 w 11534150"/>
              <a:gd name="connsiteY5811" fmla="*/ 1656995 h 6510067"/>
              <a:gd name="connsiteX5812" fmla="*/ 10577734 w 11534150"/>
              <a:gd name="connsiteY5812" fmla="*/ 1656995 h 6510067"/>
              <a:gd name="connsiteX5813" fmla="*/ 10567074 w 11534150"/>
              <a:gd name="connsiteY5813" fmla="*/ 1534069 h 6510067"/>
              <a:gd name="connsiteX5814" fmla="*/ 10566333 w 11534150"/>
              <a:gd name="connsiteY5814" fmla="*/ 1533022 h 6510067"/>
              <a:gd name="connsiteX5815" fmla="*/ 10563952 w 11534150"/>
              <a:gd name="connsiteY5815" fmla="*/ 1521784 h 6510067"/>
              <a:gd name="connsiteX5816" fmla="*/ 10563952 w 11534150"/>
              <a:gd name="connsiteY5816" fmla="*/ 1508208 h 6510067"/>
              <a:gd name="connsiteX5817" fmla="*/ 10552550 w 11534150"/>
              <a:gd name="connsiteY5817" fmla="*/ 1548761 h 6510067"/>
              <a:gd name="connsiteX5818" fmla="*/ 10537987 w 11534150"/>
              <a:gd name="connsiteY5818" fmla="*/ 1556774 h 6510067"/>
              <a:gd name="connsiteX5819" fmla="*/ 10537987 w 11534150"/>
              <a:gd name="connsiteY5819" fmla="*/ 1556773 h 6510067"/>
              <a:gd name="connsiteX5820" fmla="*/ 10529579 w 11534150"/>
              <a:gd name="connsiteY5820" fmla="*/ 1542895 h 6510067"/>
              <a:gd name="connsiteX5821" fmla="*/ 10565487 w 11534150"/>
              <a:gd name="connsiteY5821" fmla="*/ 1415187 h 6510067"/>
              <a:gd name="connsiteX5822" fmla="*/ 10567587 w 11534150"/>
              <a:gd name="connsiteY5822" fmla="*/ 1411156 h 6510067"/>
              <a:gd name="connsiteX5823" fmla="*/ 10567784 w 11534150"/>
              <a:gd name="connsiteY5823" fmla="*/ 1410993 h 6510067"/>
              <a:gd name="connsiteX5824" fmla="*/ 10569126 w 11534150"/>
              <a:gd name="connsiteY5824" fmla="*/ 1408333 h 6510067"/>
              <a:gd name="connsiteX5825" fmla="*/ 10582454 w 11534150"/>
              <a:gd name="connsiteY5825" fmla="*/ 1397874 h 6510067"/>
              <a:gd name="connsiteX5826" fmla="*/ 10592406 w 11534150"/>
              <a:gd name="connsiteY5826" fmla="*/ 1395959 h 6510067"/>
              <a:gd name="connsiteX5827" fmla="*/ 10594489 w 11534150"/>
              <a:gd name="connsiteY5827" fmla="*/ 1388021 h 6510067"/>
              <a:gd name="connsiteX5828" fmla="*/ 10583495 w 11534150"/>
              <a:gd name="connsiteY5828" fmla="*/ 1385581 h 6510067"/>
              <a:gd name="connsiteX5829" fmla="*/ 10544307 w 11534150"/>
              <a:gd name="connsiteY5829" fmla="*/ 1320619 h 6510067"/>
              <a:gd name="connsiteX5830" fmla="*/ 10608471 w 11534150"/>
              <a:gd name="connsiteY5830" fmla="*/ 1250117 h 6510067"/>
              <a:gd name="connsiteX5831" fmla="*/ 8969452 w 11534150"/>
              <a:gd name="connsiteY5831" fmla="*/ 1163854 h 6510067"/>
              <a:gd name="connsiteX5832" fmla="*/ 9033616 w 11534150"/>
              <a:gd name="connsiteY5832" fmla="*/ 1234357 h 6510067"/>
              <a:gd name="connsiteX5833" fmla="*/ 8994427 w 11534150"/>
              <a:gd name="connsiteY5833" fmla="*/ 1299319 h 6510067"/>
              <a:gd name="connsiteX5834" fmla="*/ 8983434 w 11534150"/>
              <a:gd name="connsiteY5834" fmla="*/ 1301758 h 6510067"/>
              <a:gd name="connsiteX5835" fmla="*/ 8985516 w 11534150"/>
              <a:gd name="connsiteY5835" fmla="*/ 1309697 h 6510067"/>
              <a:gd name="connsiteX5836" fmla="*/ 8995469 w 11534150"/>
              <a:gd name="connsiteY5836" fmla="*/ 1311611 h 6510067"/>
              <a:gd name="connsiteX5837" fmla="*/ 9012609 w 11534150"/>
              <a:gd name="connsiteY5837" fmla="*/ 1329627 h 6510067"/>
              <a:gd name="connsiteX5838" fmla="*/ 9012793 w 11534150"/>
              <a:gd name="connsiteY5838" fmla="*/ 1330792 h 6510067"/>
              <a:gd name="connsiteX5839" fmla="*/ 9048318 w 11534150"/>
              <a:gd name="connsiteY5839" fmla="*/ 1457139 h 6510067"/>
              <a:gd name="connsiteX5840" fmla="*/ 9039910 w 11534150"/>
              <a:gd name="connsiteY5840" fmla="*/ 1471017 h 6510067"/>
              <a:gd name="connsiteX5841" fmla="*/ 9039910 w 11534150"/>
              <a:gd name="connsiteY5841" fmla="*/ 1471018 h 6510067"/>
              <a:gd name="connsiteX5842" fmla="*/ 9025347 w 11534150"/>
              <a:gd name="connsiteY5842" fmla="*/ 1463005 h 6510067"/>
              <a:gd name="connsiteX5843" fmla="*/ 9013970 w 11534150"/>
              <a:gd name="connsiteY5843" fmla="*/ 1422542 h 6510067"/>
              <a:gd name="connsiteX5844" fmla="*/ 9013970 w 11534150"/>
              <a:gd name="connsiteY5844" fmla="*/ 1435522 h 6510067"/>
              <a:gd name="connsiteX5845" fmla="*/ 9011590 w 11534150"/>
              <a:gd name="connsiteY5845" fmla="*/ 1446759 h 6510067"/>
              <a:gd name="connsiteX5846" fmla="*/ 9010849 w 11534150"/>
              <a:gd name="connsiteY5846" fmla="*/ 1447805 h 6510067"/>
              <a:gd name="connsiteX5847" fmla="*/ 9000189 w 11534150"/>
              <a:gd name="connsiteY5847" fmla="*/ 1570733 h 6510067"/>
              <a:gd name="connsiteX5848" fmla="*/ 8976271 w 11534150"/>
              <a:gd name="connsiteY5848" fmla="*/ 1570733 h 6510067"/>
              <a:gd name="connsiteX5849" fmla="*/ 8969452 w 11534150"/>
              <a:gd name="connsiteY5849" fmla="*/ 1492104 h 6510067"/>
              <a:gd name="connsiteX5850" fmla="*/ 8962633 w 11534150"/>
              <a:gd name="connsiteY5850" fmla="*/ 1570733 h 6510067"/>
              <a:gd name="connsiteX5851" fmla="*/ 8938715 w 11534150"/>
              <a:gd name="connsiteY5851" fmla="*/ 1570733 h 6510067"/>
              <a:gd name="connsiteX5852" fmla="*/ 8928055 w 11534150"/>
              <a:gd name="connsiteY5852" fmla="*/ 1447806 h 6510067"/>
              <a:gd name="connsiteX5853" fmla="*/ 8927314 w 11534150"/>
              <a:gd name="connsiteY5853" fmla="*/ 1446759 h 6510067"/>
              <a:gd name="connsiteX5854" fmla="*/ 8924933 w 11534150"/>
              <a:gd name="connsiteY5854" fmla="*/ 1435522 h 6510067"/>
              <a:gd name="connsiteX5855" fmla="*/ 8924933 w 11534150"/>
              <a:gd name="connsiteY5855" fmla="*/ 1421945 h 6510067"/>
              <a:gd name="connsiteX5856" fmla="*/ 8913531 w 11534150"/>
              <a:gd name="connsiteY5856" fmla="*/ 1462499 h 6510067"/>
              <a:gd name="connsiteX5857" fmla="*/ 8898968 w 11534150"/>
              <a:gd name="connsiteY5857" fmla="*/ 1470511 h 6510067"/>
              <a:gd name="connsiteX5858" fmla="*/ 8890560 w 11534150"/>
              <a:gd name="connsiteY5858" fmla="*/ 1456632 h 6510067"/>
              <a:gd name="connsiteX5859" fmla="*/ 8926468 w 11534150"/>
              <a:gd name="connsiteY5859" fmla="*/ 1328924 h 6510067"/>
              <a:gd name="connsiteX5860" fmla="*/ 8928568 w 11534150"/>
              <a:gd name="connsiteY5860" fmla="*/ 1324893 h 6510067"/>
              <a:gd name="connsiteX5861" fmla="*/ 8928765 w 11534150"/>
              <a:gd name="connsiteY5861" fmla="*/ 1324730 h 6510067"/>
              <a:gd name="connsiteX5862" fmla="*/ 8930107 w 11534150"/>
              <a:gd name="connsiteY5862" fmla="*/ 1322071 h 6510067"/>
              <a:gd name="connsiteX5863" fmla="*/ 8943435 w 11534150"/>
              <a:gd name="connsiteY5863" fmla="*/ 1311611 h 6510067"/>
              <a:gd name="connsiteX5864" fmla="*/ 8953387 w 11534150"/>
              <a:gd name="connsiteY5864" fmla="*/ 1309697 h 6510067"/>
              <a:gd name="connsiteX5865" fmla="*/ 8955470 w 11534150"/>
              <a:gd name="connsiteY5865" fmla="*/ 1301758 h 6510067"/>
              <a:gd name="connsiteX5866" fmla="*/ 8944476 w 11534150"/>
              <a:gd name="connsiteY5866" fmla="*/ 1299319 h 6510067"/>
              <a:gd name="connsiteX5867" fmla="*/ 8905288 w 11534150"/>
              <a:gd name="connsiteY5867" fmla="*/ 1234357 h 6510067"/>
              <a:gd name="connsiteX5868" fmla="*/ 8969452 w 11534150"/>
              <a:gd name="connsiteY5868" fmla="*/ 1163854 h 6510067"/>
              <a:gd name="connsiteX5869" fmla="*/ 3073443 w 11534150"/>
              <a:gd name="connsiteY5869" fmla="*/ 1130065 h 6510067"/>
              <a:gd name="connsiteX5870" fmla="*/ 3137608 w 11534150"/>
              <a:gd name="connsiteY5870" fmla="*/ 1200568 h 6510067"/>
              <a:gd name="connsiteX5871" fmla="*/ 3098418 w 11534150"/>
              <a:gd name="connsiteY5871" fmla="*/ 1265531 h 6510067"/>
              <a:gd name="connsiteX5872" fmla="*/ 3087425 w 11534150"/>
              <a:gd name="connsiteY5872" fmla="*/ 1267970 h 6510067"/>
              <a:gd name="connsiteX5873" fmla="*/ 3089508 w 11534150"/>
              <a:gd name="connsiteY5873" fmla="*/ 1275908 h 6510067"/>
              <a:gd name="connsiteX5874" fmla="*/ 3099460 w 11534150"/>
              <a:gd name="connsiteY5874" fmla="*/ 1277823 h 6510067"/>
              <a:gd name="connsiteX5875" fmla="*/ 3116601 w 11534150"/>
              <a:gd name="connsiteY5875" fmla="*/ 1295839 h 6510067"/>
              <a:gd name="connsiteX5876" fmla="*/ 3116785 w 11534150"/>
              <a:gd name="connsiteY5876" fmla="*/ 1297004 h 6510067"/>
              <a:gd name="connsiteX5877" fmla="*/ 3152310 w 11534150"/>
              <a:gd name="connsiteY5877" fmla="*/ 1423351 h 6510067"/>
              <a:gd name="connsiteX5878" fmla="*/ 3143902 w 11534150"/>
              <a:gd name="connsiteY5878" fmla="*/ 1437229 h 6510067"/>
              <a:gd name="connsiteX5879" fmla="*/ 3143902 w 11534150"/>
              <a:gd name="connsiteY5879" fmla="*/ 1437230 h 6510067"/>
              <a:gd name="connsiteX5880" fmla="*/ 3129339 w 11534150"/>
              <a:gd name="connsiteY5880" fmla="*/ 1429217 h 6510067"/>
              <a:gd name="connsiteX5881" fmla="*/ 3117961 w 11534150"/>
              <a:gd name="connsiteY5881" fmla="*/ 1388754 h 6510067"/>
              <a:gd name="connsiteX5882" fmla="*/ 3117961 w 11534150"/>
              <a:gd name="connsiteY5882" fmla="*/ 1401734 h 6510067"/>
              <a:gd name="connsiteX5883" fmla="*/ 3115581 w 11534150"/>
              <a:gd name="connsiteY5883" fmla="*/ 1412971 h 6510067"/>
              <a:gd name="connsiteX5884" fmla="*/ 3114842 w 11534150"/>
              <a:gd name="connsiteY5884" fmla="*/ 1414018 h 6510067"/>
              <a:gd name="connsiteX5885" fmla="*/ 3104180 w 11534150"/>
              <a:gd name="connsiteY5885" fmla="*/ 1536945 h 6510067"/>
              <a:gd name="connsiteX5886" fmla="*/ 3080263 w 11534150"/>
              <a:gd name="connsiteY5886" fmla="*/ 1536945 h 6510067"/>
              <a:gd name="connsiteX5887" fmla="*/ 3073443 w 11534150"/>
              <a:gd name="connsiteY5887" fmla="*/ 1458316 h 6510067"/>
              <a:gd name="connsiteX5888" fmla="*/ 3066625 w 11534150"/>
              <a:gd name="connsiteY5888" fmla="*/ 1536945 h 6510067"/>
              <a:gd name="connsiteX5889" fmla="*/ 3042706 w 11534150"/>
              <a:gd name="connsiteY5889" fmla="*/ 1536945 h 6510067"/>
              <a:gd name="connsiteX5890" fmla="*/ 3032047 w 11534150"/>
              <a:gd name="connsiteY5890" fmla="*/ 1414018 h 6510067"/>
              <a:gd name="connsiteX5891" fmla="*/ 3031305 w 11534150"/>
              <a:gd name="connsiteY5891" fmla="*/ 1412971 h 6510067"/>
              <a:gd name="connsiteX5892" fmla="*/ 3028924 w 11534150"/>
              <a:gd name="connsiteY5892" fmla="*/ 1401734 h 6510067"/>
              <a:gd name="connsiteX5893" fmla="*/ 3028924 w 11534150"/>
              <a:gd name="connsiteY5893" fmla="*/ 1388157 h 6510067"/>
              <a:gd name="connsiteX5894" fmla="*/ 3017522 w 11534150"/>
              <a:gd name="connsiteY5894" fmla="*/ 1428711 h 6510067"/>
              <a:gd name="connsiteX5895" fmla="*/ 3002959 w 11534150"/>
              <a:gd name="connsiteY5895" fmla="*/ 1436723 h 6510067"/>
              <a:gd name="connsiteX5896" fmla="*/ 3002959 w 11534150"/>
              <a:gd name="connsiteY5896" fmla="*/ 1436723 h 6510067"/>
              <a:gd name="connsiteX5897" fmla="*/ 2994551 w 11534150"/>
              <a:gd name="connsiteY5897" fmla="*/ 1422844 h 6510067"/>
              <a:gd name="connsiteX5898" fmla="*/ 3030460 w 11534150"/>
              <a:gd name="connsiteY5898" fmla="*/ 1295135 h 6510067"/>
              <a:gd name="connsiteX5899" fmla="*/ 3032559 w 11534150"/>
              <a:gd name="connsiteY5899" fmla="*/ 1291105 h 6510067"/>
              <a:gd name="connsiteX5900" fmla="*/ 3032756 w 11534150"/>
              <a:gd name="connsiteY5900" fmla="*/ 1290942 h 6510067"/>
              <a:gd name="connsiteX5901" fmla="*/ 3034099 w 11534150"/>
              <a:gd name="connsiteY5901" fmla="*/ 1288283 h 6510067"/>
              <a:gd name="connsiteX5902" fmla="*/ 3047426 w 11534150"/>
              <a:gd name="connsiteY5902" fmla="*/ 1277823 h 6510067"/>
              <a:gd name="connsiteX5903" fmla="*/ 3057380 w 11534150"/>
              <a:gd name="connsiteY5903" fmla="*/ 1275908 h 6510067"/>
              <a:gd name="connsiteX5904" fmla="*/ 3059462 w 11534150"/>
              <a:gd name="connsiteY5904" fmla="*/ 1267970 h 6510067"/>
              <a:gd name="connsiteX5905" fmla="*/ 3048467 w 11534150"/>
              <a:gd name="connsiteY5905" fmla="*/ 1265531 h 6510067"/>
              <a:gd name="connsiteX5906" fmla="*/ 3009280 w 11534150"/>
              <a:gd name="connsiteY5906" fmla="*/ 1200568 h 6510067"/>
              <a:gd name="connsiteX5907" fmla="*/ 3073443 w 11534150"/>
              <a:gd name="connsiteY5907" fmla="*/ 1130065 h 6510067"/>
              <a:gd name="connsiteX5908" fmla="*/ 6994003 w 11534150"/>
              <a:gd name="connsiteY5908" fmla="*/ 1112093 h 6510067"/>
              <a:gd name="connsiteX5909" fmla="*/ 7058167 w 11534150"/>
              <a:gd name="connsiteY5909" fmla="*/ 1182596 h 6510067"/>
              <a:gd name="connsiteX5910" fmla="*/ 7018979 w 11534150"/>
              <a:gd name="connsiteY5910" fmla="*/ 1247558 h 6510067"/>
              <a:gd name="connsiteX5911" fmla="*/ 7007985 w 11534150"/>
              <a:gd name="connsiteY5911" fmla="*/ 1249997 h 6510067"/>
              <a:gd name="connsiteX5912" fmla="*/ 7010068 w 11534150"/>
              <a:gd name="connsiteY5912" fmla="*/ 1257936 h 6510067"/>
              <a:gd name="connsiteX5913" fmla="*/ 7020020 w 11534150"/>
              <a:gd name="connsiteY5913" fmla="*/ 1259850 h 6510067"/>
              <a:gd name="connsiteX5914" fmla="*/ 7037160 w 11534150"/>
              <a:gd name="connsiteY5914" fmla="*/ 1277866 h 6510067"/>
              <a:gd name="connsiteX5915" fmla="*/ 7037345 w 11534150"/>
              <a:gd name="connsiteY5915" fmla="*/ 1279031 h 6510067"/>
              <a:gd name="connsiteX5916" fmla="*/ 7072869 w 11534150"/>
              <a:gd name="connsiteY5916" fmla="*/ 1405378 h 6510067"/>
              <a:gd name="connsiteX5917" fmla="*/ 7064461 w 11534150"/>
              <a:gd name="connsiteY5917" fmla="*/ 1419257 h 6510067"/>
              <a:gd name="connsiteX5918" fmla="*/ 7049898 w 11534150"/>
              <a:gd name="connsiteY5918" fmla="*/ 1411244 h 6510067"/>
              <a:gd name="connsiteX5919" fmla="*/ 7038522 w 11534150"/>
              <a:gd name="connsiteY5919" fmla="*/ 1370782 h 6510067"/>
              <a:gd name="connsiteX5920" fmla="*/ 7038522 w 11534150"/>
              <a:gd name="connsiteY5920" fmla="*/ 1383761 h 6510067"/>
              <a:gd name="connsiteX5921" fmla="*/ 7036141 w 11534150"/>
              <a:gd name="connsiteY5921" fmla="*/ 1394998 h 6510067"/>
              <a:gd name="connsiteX5922" fmla="*/ 7035400 w 11534150"/>
              <a:gd name="connsiteY5922" fmla="*/ 1396045 h 6510067"/>
              <a:gd name="connsiteX5923" fmla="*/ 7024740 w 11534150"/>
              <a:gd name="connsiteY5923" fmla="*/ 1518972 h 6510067"/>
              <a:gd name="connsiteX5924" fmla="*/ 7000822 w 11534150"/>
              <a:gd name="connsiteY5924" fmla="*/ 1518972 h 6510067"/>
              <a:gd name="connsiteX5925" fmla="*/ 6994003 w 11534150"/>
              <a:gd name="connsiteY5925" fmla="*/ 1440343 h 6510067"/>
              <a:gd name="connsiteX5926" fmla="*/ 6987184 w 11534150"/>
              <a:gd name="connsiteY5926" fmla="*/ 1518972 h 6510067"/>
              <a:gd name="connsiteX5927" fmla="*/ 6963266 w 11534150"/>
              <a:gd name="connsiteY5927" fmla="*/ 1518972 h 6510067"/>
              <a:gd name="connsiteX5928" fmla="*/ 6952606 w 11534150"/>
              <a:gd name="connsiteY5928" fmla="*/ 1396045 h 6510067"/>
              <a:gd name="connsiteX5929" fmla="*/ 6951865 w 11534150"/>
              <a:gd name="connsiteY5929" fmla="*/ 1394998 h 6510067"/>
              <a:gd name="connsiteX5930" fmla="*/ 6949484 w 11534150"/>
              <a:gd name="connsiteY5930" fmla="*/ 1383761 h 6510067"/>
              <a:gd name="connsiteX5931" fmla="*/ 6949484 w 11534150"/>
              <a:gd name="connsiteY5931" fmla="*/ 1370184 h 6510067"/>
              <a:gd name="connsiteX5932" fmla="*/ 6938082 w 11534150"/>
              <a:gd name="connsiteY5932" fmla="*/ 1410737 h 6510067"/>
              <a:gd name="connsiteX5933" fmla="*/ 6932542 w 11534150"/>
              <a:gd name="connsiteY5933" fmla="*/ 1417618 h 6510067"/>
              <a:gd name="connsiteX5934" fmla="*/ 6923519 w 11534150"/>
              <a:gd name="connsiteY5934" fmla="*/ 1418750 h 6510067"/>
              <a:gd name="connsiteX5935" fmla="*/ 6915111 w 11534150"/>
              <a:gd name="connsiteY5935" fmla="*/ 1404871 h 6510067"/>
              <a:gd name="connsiteX5936" fmla="*/ 6951019 w 11534150"/>
              <a:gd name="connsiteY5936" fmla="*/ 1277163 h 6510067"/>
              <a:gd name="connsiteX5937" fmla="*/ 6953119 w 11534150"/>
              <a:gd name="connsiteY5937" fmla="*/ 1273133 h 6510067"/>
              <a:gd name="connsiteX5938" fmla="*/ 6953316 w 11534150"/>
              <a:gd name="connsiteY5938" fmla="*/ 1272969 h 6510067"/>
              <a:gd name="connsiteX5939" fmla="*/ 6954658 w 11534150"/>
              <a:gd name="connsiteY5939" fmla="*/ 1270310 h 6510067"/>
              <a:gd name="connsiteX5940" fmla="*/ 6967986 w 11534150"/>
              <a:gd name="connsiteY5940" fmla="*/ 1259850 h 6510067"/>
              <a:gd name="connsiteX5941" fmla="*/ 6977939 w 11534150"/>
              <a:gd name="connsiteY5941" fmla="*/ 1257936 h 6510067"/>
              <a:gd name="connsiteX5942" fmla="*/ 6980021 w 11534150"/>
              <a:gd name="connsiteY5942" fmla="*/ 1249997 h 6510067"/>
              <a:gd name="connsiteX5943" fmla="*/ 6969027 w 11534150"/>
              <a:gd name="connsiteY5943" fmla="*/ 1247558 h 6510067"/>
              <a:gd name="connsiteX5944" fmla="*/ 6929839 w 11534150"/>
              <a:gd name="connsiteY5944" fmla="*/ 1182596 h 6510067"/>
              <a:gd name="connsiteX5945" fmla="*/ 6994003 w 11534150"/>
              <a:gd name="connsiteY5945" fmla="*/ 1112093 h 6510067"/>
              <a:gd name="connsiteX5946" fmla="*/ 653604 w 11534150"/>
              <a:gd name="connsiteY5946" fmla="*/ 1024447 h 6510067"/>
              <a:gd name="connsiteX5947" fmla="*/ 717768 w 11534150"/>
              <a:gd name="connsiteY5947" fmla="*/ 1094951 h 6510067"/>
              <a:gd name="connsiteX5948" fmla="*/ 678580 w 11534150"/>
              <a:gd name="connsiteY5948" fmla="*/ 1159913 h 6510067"/>
              <a:gd name="connsiteX5949" fmla="*/ 667586 w 11534150"/>
              <a:gd name="connsiteY5949" fmla="*/ 1162352 h 6510067"/>
              <a:gd name="connsiteX5950" fmla="*/ 669669 w 11534150"/>
              <a:gd name="connsiteY5950" fmla="*/ 1170290 h 6510067"/>
              <a:gd name="connsiteX5951" fmla="*/ 679621 w 11534150"/>
              <a:gd name="connsiteY5951" fmla="*/ 1172205 h 6510067"/>
              <a:gd name="connsiteX5952" fmla="*/ 696761 w 11534150"/>
              <a:gd name="connsiteY5952" fmla="*/ 1190221 h 6510067"/>
              <a:gd name="connsiteX5953" fmla="*/ 696945 w 11534150"/>
              <a:gd name="connsiteY5953" fmla="*/ 1191386 h 6510067"/>
              <a:gd name="connsiteX5954" fmla="*/ 732470 w 11534150"/>
              <a:gd name="connsiteY5954" fmla="*/ 1317733 h 6510067"/>
              <a:gd name="connsiteX5955" fmla="*/ 724062 w 11534150"/>
              <a:gd name="connsiteY5955" fmla="*/ 1331611 h 6510067"/>
              <a:gd name="connsiteX5956" fmla="*/ 724062 w 11534150"/>
              <a:gd name="connsiteY5956" fmla="*/ 1331612 h 6510067"/>
              <a:gd name="connsiteX5957" fmla="*/ 709499 w 11534150"/>
              <a:gd name="connsiteY5957" fmla="*/ 1323599 h 6510067"/>
              <a:gd name="connsiteX5958" fmla="*/ 698123 w 11534150"/>
              <a:gd name="connsiteY5958" fmla="*/ 1283137 h 6510067"/>
              <a:gd name="connsiteX5959" fmla="*/ 698123 w 11534150"/>
              <a:gd name="connsiteY5959" fmla="*/ 1296115 h 6510067"/>
              <a:gd name="connsiteX5960" fmla="*/ 695742 w 11534150"/>
              <a:gd name="connsiteY5960" fmla="*/ 1307353 h 6510067"/>
              <a:gd name="connsiteX5961" fmla="*/ 695001 w 11534150"/>
              <a:gd name="connsiteY5961" fmla="*/ 1308400 h 6510067"/>
              <a:gd name="connsiteX5962" fmla="*/ 684341 w 11534150"/>
              <a:gd name="connsiteY5962" fmla="*/ 1431326 h 6510067"/>
              <a:gd name="connsiteX5963" fmla="*/ 660423 w 11534150"/>
              <a:gd name="connsiteY5963" fmla="*/ 1431326 h 6510067"/>
              <a:gd name="connsiteX5964" fmla="*/ 653604 w 11534150"/>
              <a:gd name="connsiteY5964" fmla="*/ 1352697 h 6510067"/>
              <a:gd name="connsiteX5965" fmla="*/ 646785 w 11534150"/>
              <a:gd name="connsiteY5965" fmla="*/ 1431326 h 6510067"/>
              <a:gd name="connsiteX5966" fmla="*/ 622867 w 11534150"/>
              <a:gd name="connsiteY5966" fmla="*/ 1431326 h 6510067"/>
              <a:gd name="connsiteX5967" fmla="*/ 612207 w 11534150"/>
              <a:gd name="connsiteY5967" fmla="*/ 1308400 h 6510067"/>
              <a:gd name="connsiteX5968" fmla="*/ 611466 w 11534150"/>
              <a:gd name="connsiteY5968" fmla="*/ 1307353 h 6510067"/>
              <a:gd name="connsiteX5969" fmla="*/ 609085 w 11534150"/>
              <a:gd name="connsiteY5969" fmla="*/ 1296115 h 6510067"/>
              <a:gd name="connsiteX5970" fmla="*/ 609085 w 11534150"/>
              <a:gd name="connsiteY5970" fmla="*/ 1282539 h 6510067"/>
              <a:gd name="connsiteX5971" fmla="*/ 597683 w 11534150"/>
              <a:gd name="connsiteY5971" fmla="*/ 1323092 h 6510067"/>
              <a:gd name="connsiteX5972" fmla="*/ 583120 w 11534150"/>
              <a:gd name="connsiteY5972" fmla="*/ 1331105 h 6510067"/>
              <a:gd name="connsiteX5973" fmla="*/ 574712 w 11534150"/>
              <a:gd name="connsiteY5973" fmla="*/ 1317226 h 6510067"/>
              <a:gd name="connsiteX5974" fmla="*/ 610620 w 11534150"/>
              <a:gd name="connsiteY5974" fmla="*/ 1189518 h 6510067"/>
              <a:gd name="connsiteX5975" fmla="*/ 612720 w 11534150"/>
              <a:gd name="connsiteY5975" fmla="*/ 1185488 h 6510067"/>
              <a:gd name="connsiteX5976" fmla="*/ 612917 w 11534150"/>
              <a:gd name="connsiteY5976" fmla="*/ 1185324 h 6510067"/>
              <a:gd name="connsiteX5977" fmla="*/ 614259 w 11534150"/>
              <a:gd name="connsiteY5977" fmla="*/ 1182665 h 6510067"/>
              <a:gd name="connsiteX5978" fmla="*/ 627587 w 11534150"/>
              <a:gd name="connsiteY5978" fmla="*/ 1172205 h 6510067"/>
              <a:gd name="connsiteX5979" fmla="*/ 637540 w 11534150"/>
              <a:gd name="connsiteY5979" fmla="*/ 1170290 h 6510067"/>
              <a:gd name="connsiteX5980" fmla="*/ 639622 w 11534150"/>
              <a:gd name="connsiteY5980" fmla="*/ 1162352 h 6510067"/>
              <a:gd name="connsiteX5981" fmla="*/ 628628 w 11534150"/>
              <a:gd name="connsiteY5981" fmla="*/ 1159913 h 6510067"/>
              <a:gd name="connsiteX5982" fmla="*/ 589440 w 11534150"/>
              <a:gd name="connsiteY5982" fmla="*/ 1094951 h 6510067"/>
              <a:gd name="connsiteX5983" fmla="*/ 653604 w 11534150"/>
              <a:gd name="connsiteY5983" fmla="*/ 1024447 h 6510067"/>
              <a:gd name="connsiteX5984" fmla="*/ 2351367 w 11534150"/>
              <a:gd name="connsiteY5984" fmla="*/ 1024399 h 6510067"/>
              <a:gd name="connsiteX5985" fmla="*/ 2415530 w 11534150"/>
              <a:gd name="connsiteY5985" fmla="*/ 1094903 h 6510067"/>
              <a:gd name="connsiteX5986" fmla="*/ 2376343 w 11534150"/>
              <a:gd name="connsiteY5986" fmla="*/ 1159864 h 6510067"/>
              <a:gd name="connsiteX5987" fmla="*/ 2365349 w 11534150"/>
              <a:gd name="connsiteY5987" fmla="*/ 1162304 h 6510067"/>
              <a:gd name="connsiteX5988" fmla="*/ 2367431 w 11534150"/>
              <a:gd name="connsiteY5988" fmla="*/ 1170242 h 6510067"/>
              <a:gd name="connsiteX5989" fmla="*/ 2377383 w 11534150"/>
              <a:gd name="connsiteY5989" fmla="*/ 1172157 h 6510067"/>
              <a:gd name="connsiteX5990" fmla="*/ 2394524 w 11534150"/>
              <a:gd name="connsiteY5990" fmla="*/ 1190173 h 6510067"/>
              <a:gd name="connsiteX5991" fmla="*/ 2394708 w 11534150"/>
              <a:gd name="connsiteY5991" fmla="*/ 1191338 h 6510067"/>
              <a:gd name="connsiteX5992" fmla="*/ 2430231 w 11534150"/>
              <a:gd name="connsiteY5992" fmla="*/ 1317685 h 6510067"/>
              <a:gd name="connsiteX5993" fmla="*/ 2421825 w 11534150"/>
              <a:gd name="connsiteY5993" fmla="*/ 1331563 h 6510067"/>
              <a:gd name="connsiteX5994" fmla="*/ 2412801 w 11534150"/>
              <a:gd name="connsiteY5994" fmla="*/ 1330431 h 6510067"/>
              <a:gd name="connsiteX5995" fmla="*/ 2407261 w 11534150"/>
              <a:gd name="connsiteY5995" fmla="*/ 1323550 h 6510067"/>
              <a:gd name="connsiteX5996" fmla="*/ 2395885 w 11534150"/>
              <a:gd name="connsiteY5996" fmla="*/ 1283088 h 6510067"/>
              <a:gd name="connsiteX5997" fmla="*/ 2395885 w 11534150"/>
              <a:gd name="connsiteY5997" fmla="*/ 1296067 h 6510067"/>
              <a:gd name="connsiteX5998" fmla="*/ 2393504 w 11534150"/>
              <a:gd name="connsiteY5998" fmla="*/ 1307304 h 6510067"/>
              <a:gd name="connsiteX5999" fmla="*/ 2392764 w 11534150"/>
              <a:gd name="connsiteY5999" fmla="*/ 1308351 h 6510067"/>
              <a:gd name="connsiteX6000" fmla="*/ 2382102 w 11534150"/>
              <a:gd name="connsiteY6000" fmla="*/ 1431277 h 6510067"/>
              <a:gd name="connsiteX6001" fmla="*/ 2358187 w 11534150"/>
              <a:gd name="connsiteY6001" fmla="*/ 1431277 h 6510067"/>
              <a:gd name="connsiteX6002" fmla="*/ 2351367 w 11534150"/>
              <a:gd name="connsiteY6002" fmla="*/ 1352649 h 6510067"/>
              <a:gd name="connsiteX6003" fmla="*/ 2344550 w 11534150"/>
              <a:gd name="connsiteY6003" fmla="*/ 1431277 h 6510067"/>
              <a:gd name="connsiteX6004" fmla="*/ 2320630 w 11534150"/>
              <a:gd name="connsiteY6004" fmla="*/ 1431277 h 6510067"/>
              <a:gd name="connsiteX6005" fmla="*/ 2309969 w 11534150"/>
              <a:gd name="connsiteY6005" fmla="*/ 1308352 h 6510067"/>
              <a:gd name="connsiteX6006" fmla="*/ 2309229 w 11534150"/>
              <a:gd name="connsiteY6006" fmla="*/ 1307304 h 6510067"/>
              <a:gd name="connsiteX6007" fmla="*/ 2306848 w 11534150"/>
              <a:gd name="connsiteY6007" fmla="*/ 1296067 h 6510067"/>
              <a:gd name="connsiteX6008" fmla="*/ 2306848 w 11534150"/>
              <a:gd name="connsiteY6008" fmla="*/ 1282491 h 6510067"/>
              <a:gd name="connsiteX6009" fmla="*/ 2295444 w 11534150"/>
              <a:gd name="connsiteY6009" fmla="*/ 1323044 h 6510067"/>
              <a:gd name="connsiteX6010" fmla="*/ 2280883 w 11534150"/>
              <a:gd name="connsiteY6010" fmla="*/ 1331057 h 6510067"/>
              <a:gd name="connsiteX6011" fmla="*/ 2272475 w 11534150"/>
              <a:gd name="connsiteY6011" fmla="*/ 1317178 h 6510067"/>
              <a:gd name="connsiteX6012" fmla="*/ 2308384 w 11534150"/>
              <a:gd name="connsiteY6012" fmla="*/ 1189469 h 6510067"/>
              <a:gd name="connsiteX6013" fmla="*/ 2310483 w 11534150"/>
              <a:gd name="connsiteY6013" fmla="*/ 1185439 h 6510067"/>
              <a:gd name="connsiteX6014" fmla="*/ 2310679 w 11534150"/>
              <a:gd name="connsiteY6014" fmla="*/ 1185276 h 6510067"/>
              <a:gd name="connsiteX6015" fmla="*/ 2312023 w 11534150"/>
              <a:gd name="connsiteY6015" fmla="*/ 1182617 h 6510067"/>
              <a:gd name="connsiteX6016" fmla="*/ 2325350 w 11534150"/>
              <a:gd name="connsiteY6016" fmla="*/ 1172157 h 6510067"/>
              <a:gd name="connsiteX6017" fmla="*/ 2335301 w 11534150"/>
              <a:gd name="connsiteY6017" fmla="*/ 1170242 h 6510067"/>
              <a:gd name="connsiteX6018" fmla="*/ 2337385 w 11534150"/>
              <a:gd name="connsiteY6018" fmla="*/ 1162304 h 6510067"/>
              <a:gd name="connsiteX6019" fmla="*/ 2326391 w 11534150"/>
              <a:gd name="connsiteY6019" fmla="*/ 1159864 h 6510067"/>
              <a:gd name="connsiteX6020" fmla="*/ 2287202 w 11534150"/>
              <a:gd name="connsiteY6020" fmla="*/ 1094903 h 6510067"/>
              <a:gd name="connsiteX6021" fmla="*/ 2351367 w 11534150"/>
              <a:gd name="connsiteY6021" fmla="*/ 1024399 h 6510067"/>
              <a:gd name="connsiteX6022" fmla="*/ 6441913 w 11534150"/>
              <a:gd name="connsiteY6022" fmla="*/ 1017211 h 6510067"/>
              <a:gd name="connsiteX6023" fmla="*/ 6506077 w 11534150"/>
              <a:gd name="connsiteY6023" fmla="*/ 1087714 h 6510067"/>
              <a:gd name="connsiteX6024" fmla="*/ 6466889 w 11534150"/>
              <a:gd name="connsiteY6024" fmla="*/ 1152676 h 6510067"/>
              <a:gd name="connsiteX6025" fmla="*/ 6455895 w 11534150"/>
              <a:gd name="connsiteY6025" fmla="*/ 1155116 h 6510067"/>
              <a:gd name="connsiteX6026" fmla="*/ 6457978 w 11534150"/>
              <a:gd name="connsiteY6026" fmla="*/ 1163053 h 6510067"/>
              <a:gd name="connsiteX6027" fmla="*/ 6467930 w 11534150"/>
              <a:gd name="connsiteY6027" fmla="*/ 1164969 h 6510067"/>
              <a:gd name="connsiteX6028" fmla="*/ 6485070 w 11534150"/>
              <a:gd name="connsiteY6028" fmla="*/ 1182984 h 6510067"/>
              <a:gd name="connsiteX6029" fmla="*/ 6485255 w 11534150"/>
              <a:gd name="connsiteY6029" fmla="*/ 1184149 h 6510067"/>
              <a:gd name="connsiteX6030" fmla="*/ 6520779 w 11534150"/>
              <a:gd name="connsiteY6030" fmla="*/ 1310496 h 6510067"/>
              <a:gd name="connsiteX6031" fmla="*/ 6512371 w 11534150"/>
              <a:gd name="connsiteY6031" fmla="*/ 1324374 h 6510067"/>
              <a:gd name="connsiteX6032" fmla="*/ 6512371 w 11534150"/>
              <a:gd name="connsiteY6032" fmla="*/ 1324375 h 6510067"/>
              <a:gd name="connsiteX6033" fmla="*/ 6497808 w 11534150"/>
              <a:gd name="connsiteY6033" fmla="*/ 1316362 h 6510067"/>
              <a:gd name="connsiteX6034" fmla="*/ 6486432 w 11534150"/>
              <a:gd name="connsiteY6034" fmla="*/ 1275899 h 6510067"/>
              <a:gd name="connsiteX6035" fmla="*/ 6486432 w 11534150"/>
              <a:gd name="connsiteY6035" fmla="*/ 1288879 h 6510067"/>
              <a:gd name="connsiteX6036" fmla="*/ 6484051 w 11534150"/>
              <a:gd name="connsiteY6036" fmla="*/ 1300116 h 6510067"/>
              <a:gd name="connsiteX6037" fmla="*/ 6483310 w 11534150"/>
              <a:gd name="connsiteY6037" fmla="*/ 1301163 h 6510067"/>
              <a:gd name="connsiteX6038" fmla="*/ 6472650 w 11534150"/>
              <a:gd name="connsiteY6038" fmla="*/ 1424088 h 6510067"/>
              <a:gd name="connsiteX6039" fmla="*/ 6448732 w 11534150"/>
              <a:gd name="connsiteY6039" fmla="*/ 1424088 h 6510067"/>
              <a:gd name="connsiteX6040" fmla="*/ 6441913 w 11534150"/>
              <a:gd name="connsiteY6040" fmla="*/ 1345460 h 6510067"/>
              <a:gd name="connsiteX6041" fmla="*/ 6435094 w 11534150"/>
              <a:gd name="connsiteY6041" fmla="*/ 1424088 h 6510067"/>
              <a:gd name="connsiteX6042" fmla="*/ 6411176 w 11534150"/>
              <a:gd name="connsiteY6042" fmla="*/ 1424088 h 6510067"/>
              <a:gd name="connsiteX6043" fmla="*/ 6400516 w 11534150"/>
              <a:gd name="connsiteY6043" fmla="*/ 1301163 h 6510067"/>
              <a:gd name="connsiteX6044" fmla="*/ 6399775 w 11534150"/>
              <a:gd name="connsiteY6044" fmla="*/ 1300116 h 6510067"/>
              <a:gd name="connsiteX6045" fmla="*/ 6397394 w 11534150"/>
              <a:gd name="connsiteY6045" fmla="*/ 1288879 h 6510067"/>
              <a:gd name="connsiteX6046" fmla="*/ 6397394 w 11534150"/>
              <a:gd name="connsiteY6046" fmla="*/ 1275303 h 6510067"/>
              <a:gd name="connsiteX6047" fmla="*/ 6385992 w 11534150"/>
              <a:gd name="connsiteY6047" fmla="*/ 1315856 h 6510067"/>
              <a:gd name="connsiteX6048" fmla="*/ 6371429 w 11534150"/>
              <a:gd name="connsiteY6048" fmla="*/ 1323868 h 6510067"/>
              <a:gd name="connsiteX6049" fmla="*/ 6364209 w 11534150"/>
              <a:gd name="connsiteY6049" fmla="*/ 1318588 h 6510067"/>
              <a:gd name="connsiteX6050" fmla="*/ 6363021 w 11534150"/>
              <a:gd name="connsiteY6050" fmla="*/ 1309990 h 6510067"/>
              <a:gd name="connsiteX6051" fmla="*/ 6398929 w 11534150"/>
              <a:gd name="connsiteY6051" fmla="*/ 1182280 h 6510067"/>
              <a:gd name="connsiteX6052" fmla="*/ 6401029 w 11534150"/>
              <a:gd name="connsiteY6052" fmla="*/ 1178250 h 6510067"/>
              <a:gd name="connsiteX6053" fmla="*/ 6401226 w 11534150"/>
              <a:gd name="connsiteY6053" fmla="*/ 1178087 h 6510067"/>
              <a:gd name="connsiteX6054" fmla="*/ 6402568 w 11534150"/>
              <a:gd name="connsiteY6054" fmla="*/ 1175428 h 6510067"/>
              <a:gd name="connsiteX6055" fmla="*/ 6415896 w 11534150"/>
              <a:gd name="connsiteY6055" fmla="*/ 1164969 h 6510067"/>
              <a:gd name="connsiteX6056" fmla="*/ 6425849 w 11534150"/>
              <a:gd name="connsiteY6056" fmla="*/ 1163053 h 6510067"/>
              <a:gd name="connsiteX6057" fmla="*/ 6427931 w 11534150"/>
              <a:gd name="connsiteY6057" fmla="*/ 1155116 h 6510067"/>
              <a:gd name="connsiteX6058" fmla="*/ 6416937 w 11534150"/>
              <a:gd name="connsiteY6058" fmla="*/ 1152676 h 6510067"/>
              <a:gd name="connsiteX6059" fmla="*/ 6377749 w 11534150"/>
              <a:gd name="connsiteY6059" fmla="*/ 1087714 h 6510067"/>
              <a:gd name="connsiteX6060" fmla="*/ 6441913 w 11534150"/>
              <a:gd name="connsiteY6060" fmla="*/ 1017211 h 6510067"/>
              <a:gd name="connsiteX6061" fmla="*/ 5001303 w 11534150"/>
              <a:gd name="connsiteY6061" fmla="*/ 1017211 h 6510067"/>
              <a:gd name="connsiteX6062" fmla="*/ 5065467 w 11534150"/>
              <a:gd name="connsiteY6062" fmla="*/ 1087714 h 6510067"/>
              <a:gd name="connsiteX6063" fmla="*/ 5026281 w 11534150"/>
              <a:gd name="connsiteY6063" fmla="*/ 1152676 h 6510067"/>
              <a:gd name="connsiteX6064" fmla="*/ 5015286 w 11534150"/>
              <a:gd name="connsiteY6064" fmla="*/ 1155116 h 6510067"/>
              <a:gd name="connsiteX6065" fmla="*/ 5017367 w 11534150"/>
              <a:gd name="connsiteY6065" fmla="*/ 1163053 h 6510067"/>
              <a:gd name="connsiteX6066" fmla="*/ 5027320 w 11534150"/>
              <a:gd name="connsiteY6066" fmla="*/ 1164969 h 6510067"/>
              <a:gd name="connsiteX6067" fmla="*/ 5044460 w 11534150"/>
              <a:gd name="connsiteY6067" fmla="*/ 1182984 h 6510067"/>
              <a:gd name="connsiteX6068" fmla="*/ 5044644 w 11534150"/>
              <a:gd name="connsiteY6068" fmla="*/ 1184149 h 6510067"/>
              <a:gd name="connsiteX6069" fmla="*/ 5080169 w 11534150"/>
              <a:gd name="connsiteY6069" fmla="*/ 1310496 h 6510067"/>
              <a:gd name="connsiteX6070" fmla="*/ 5071762 w 11534150"/>
              <a:gd name="connsiteY6070" fmla="*/ 1324374 h 6510067"/>
              <a:gd name="connsiteX6071" fmla="*/ 5071762 w 11534150"/>
              <a:gd name="connsiteY6071" fmla="*/ 1324375 h 6510067"/>
              <a:gd name="connsiteX6072" fmla="*/ 5057199 w 11534150"/>
              <a:gd name="connsiteY6072" fmla="*/ 1316362 h 6510067"/>
              <a:gd name="connsiteX6073" fmla="*/ 5045823 w 11534150"/>
              <a:gd name="connsiteY6073" fmla="*/ 1275899 h 6510067"/>
              <a:gd name="connsiteX6074" fmla="*/ 5045823 w 11534150"/>
              <a:gd name="connsiteY6074" fmla="*/ 1288879 h 6510067"/>
              <a:gd name="connsiteX6075" fmla="*/ 5043442 w 11534150"/>
              <a:gd name="connsiteY6075" fmla="*/ 1300116 h 6510067"/>
              <a:gd name="connsiteX6076" fmla="*/ 5042701 w 11534150"/>
              <a:gd name="connsiteY6076" fmla="*/ 1301163 h 6510067"/>
              <a:gd name="connsiteX6077" fmla="*/ 5032040 w 11534150"/>
              <a:gd name="connsiteY6077" fmla="*/ 1424088 h 6510067"/>
              <a:gd name="connsiteX6078" fmla="*/ 5008122 w 11534150"/>
              <a:gd name="connsiteY6078" fmla="*/ 1424088 h 6510067"/>
              <a:gd name="connsiteX6079" fmla="*/ 5001303 w 11534150"/>
              <a:gd name="connsiteY6079" fmla="*/ 1345460 h 6510067"/>
              <a:gd name="connsiteX6080" fmla="*/ 4994484 w 11534150"/>
              <a:gd name="connsiteY6080" fmla="*/ 1424088 h 6510067"/>
              <a:gd name="connsiteX6081" fmla="*/ 4970567 w 11534150"/>
              <a:gd name="connsiteY6081" fmla="*/ 1424088 h 6510067"/>
              <a:gd name="connsiteX6082" fmla="*/ 4959905 w 11534150"/>
              <a:gd name="connsiteY6082" fmla="*/ 1301163 h 6510067"/>
              <a:gd name="connsiteX6083" fmla="*/ 4959165 w 11534150"/>
              <a:gd name="connsiteY6083" fmla="*/ 1300116 h 6510067"/>
              <a:gd name="connsiteX6084" fmla="*/ 4956783 w 11534150"/>
              <a:gd name="connsiteY6084" fmla="*/ 1288879 h 6510067"/>
              <a:gd name="connsiteX6085" fmla="*/ 4956783 w 11534150"/>
              <a:gd name="connsiteY6085" fmla="*/ 1275303 h 6510067"/>
              <a:gd name="connsiteX6086" fmla="*/ 4945381 w 11534150"/>
              <a:gd name="connsiteY6086" fmla="*/ 1315856 h 6510067"/>
              <a:gd name="connsiteX6087" fmla="*/ 4930819 w 11534150"/>
              <a:gd name="connsiteY6087" fmla="*/ 1323868 h 6510067"/>
              <a:gd name="connsiteX6088" fmla="*/ 4923600 w 11534150"/>
              <a:gd name="connsiteY6088" fmla="*/ 1318588 h 6510067"/>
              <a:gd name="connsiteX6089" fmla="*/ 4922411 w 11534150"/>
              <a:gd name="connsiteY6089" fmla="*/ 1309990 h 6510067"/>
              <a:gd name="connsiteX6090" fmla="*/ 4958319 w 11534150"/>
              <a:gd name="connsiteY6090" fmla="*/ 1182280 h 6510067"/>
              <a:gd name="connsiteX6091" fmla="*/ 4960419 w 11534150"/>
              <a:gd name="connsiteY6091" fmla="*/ 1178250 h 6510067"/>
              <a:gd name="connsiteX6092" fmla="*/ 4960616 w 11534150"/>
              <a:gd name="connsiteY6092" fmla="*/ 1178087 h 6510067"/>
              <a:gd name="connsiteX6093" fmla="*/ 4961958 w 11534150"/>
              <a:gd name="connsiteY6093" fmla="*/ 1175428 h 6510067"/>
              <a:gd name="connsiteX6094" fmla="*/ 4975287 w 11534150"/>
              <a:gd name="connsiteY6094" fmla="*/ 1164969 h 6510067"/>
              <a:gd name="connsiteX6095" fmla="*/ 4985239 w 11534150"/>
              <a:gd name="connsiteY6095" fmla="*/ 1163053 h 6510067"/>
              <a:gd name="connsiteX6096" fmla="*/ 4987321 w 11534150"/>
              <a:gd name="connsiteY6096" fmla="*/ 1155116 h 6510067"/>
              <a:gd name="connsiteX6097" fmla="*/ 4976327 w 11534150"/>
              <a:gd name="connsiteY6097" fmla="*/ 1152676 h 6510067"/>
              <a:gd name="connsiteX6098" fmla="*/ 4937141 w 11534150"/>
              <a:gd name="connsiteY6098" fmla="*/ 1087714 h 6510067"/>
              <a:gd name="connsiteX6099" fmla="*/ 5001303 w 11534150"/>
              <a:gd name="connsiteY6099" fmla="*/ 1017211 h 6510067"/>
              <a:gd name="connsiteX6100" fmla="*/ 9961490 w 11534150"/>
              <a:gd name="connsiteY6100" fmla="*/ 999947 h 6510067"/>
              <a:gd name="connsiteX6101" fmla="*/ 10025654 w 11534150"/>
              <a:gd name="connsiteY6101" fmla="*/ 1070450 h 6510067"/>
              <a:gd name="connsiteX6102" fmla="*/ 9986465 w 11534150"/>
              <a:gd name="connsiteY6102" fmla="*/ 1135413 h 6510067"/>
              <a:gd name="connsiteX6103" fmla="*/ 9975472 w 11534150"/>
              <a:gd name="connsiteY6103" fmla="*/ 1137852 h 6510067"/>
              <a:gd name="connsiteX6104" fmla="*/ 9977554 w 11534150"/>
              <a:gd name="connsiteY6104" fmla="*/ 1145790 h 6510067"/>
              <a:gd name="connsiteX6105" fmla="*/ 9987507 w 11534150"/>
              <a:gd name="connsiteY6105" fmla="*/ 1147705 h 6510067"/>
              <a:gd name="connsiteX6106" fmla="*/ 10004647 w 11534150"/>
              <a:gd name="connsiteY6106" fmla="*/ 1165721 h 6510067"/>
              <a:gd name="connsiteX6107" fmla="*/ 10004831 w 11534150"/>
              <a:gd name="connsiteY6107" fmla="*/ 1166886 h 6510067"/>
              <a:gd name="connsiteX6108" fmla="*/ 10040356 w 11534150"/>
              <a:gd name="connsiteY6108" fmla="*/ 1293233 h 6510067"/>
              <a:gd name="connsiteX6109" fmla="*/ 10031948 w 11534150"/>
              <a:gd name="connsiteY6109" fmla="*/ 1307112 h 6510067"/>
              <a:gd name="connsiteX6110" fmla="*/ 10031948 w 11534150"/>
              <a:gd name="connsiteY6110" fmla="*/ 1307112 h 6510067"/>
              <a:gd name="connsiteX6111" fmla="*/ 10017385 w 11534150"/>
              <a:gd name="connsiteY6111" fmla="*/ 1299099 h 6510067"/>
              <a:gd name="connsiteX6112" fmla="*/ 10006008 w 11534150"/>
              <a:gd name="connsiteY6112" fmla="*/ 1258637 h 6510067"/>
              <a:gd name="connsiteX6113" fmla="*/ 10006008 w 11534150"/>
              <a:gd name="connsiteY6113" fmla="*/ 1271616 h 6510067"/>
              <a:gd name="connsiteX6114" fmla="*/ 10003628 w 11534150"/>
              <a:gd name="connsiteY6114" fmla="*/ 1282853 h 6510067"/>
              <a:gd name="connsiteX6115" fmla="*/ 10002887 w 11534150"/>
              <a:gd name="connsiteY6115" fmla="*/ 1283900 h 6510067"/>
              <a:gd name="connsiteX6116" fmla="*/ 9992227 w 11534150"/>
              <a:gd name="connsiteY6116" fmla="*/ 1406827 h 6510067"/>
              <a:gd name="connsiteX6117" fmla="*/ 9968309 w 11534150"/>
              <a:gd name="connsiteY6117" fmla="*/ 1406827 h 6510067"/>
              <a:gd name="connsiteX6118" fmla="*/ 9961490 w 11534150"/>
              <a:gd name="connsiteY6118" fmla="*/ 1328198 h 6510067"/>
              <a:gd name="connsiteX6119" fmla="*/ 9954671 w 11534150"/>
              <a:gd name="connsiteY6119" fmla="*/ 1406827 h 6510067"/>
              <a:gd name="connsiteX6120" fmla="*/ 9930753 w 11534150"/>
              <a:gd name="connsiteY6120" fmla="*/ 1406827 h 6510067"/>
              <a:gd name="connsiteX6121" fmla="*/ 9920093 w 11534150"/>
              <a:gd name="connsiteY6121" fmla="*/ 1283900 h 6510067"/>
              <a:gd name="connsiteX6122" fmla="*/ 9919352 w 11534150"/>
              <a:gd name="connsiteY6122" fmla="*/ 1282853 h 6510067"/>
              <a:gd name="connsiteX6123" fmla="*/ 9916971 w 11534150"/>
              <a:gd name="connsiteY6123" fmla="*/ 1271616 h 6510067"/>
              <a:gd name="connsiteX6124" fmla="*/ 9916971 w 11534150"/>
              <a:gd name="connsiteY6124" fmla="*/ 1258039 h 6510067"/>
              <a:gd name="connsiteX6125" fmla="*/ 9905569 w 11534150"/>
              <a:gd name="connsiteY6125" fmla="*/ 1298593 h 6510067"/>
              <a:gd name="connsiteX6126" fmla="*/ 9891006 w 11534150"/>
              <a:gd name="connsiteY6126" fmla="*/ 1306606 h 6510067"/>
              <a:gd name="connsiteX6127" fmla="*/ 9891006 w 11534150"/>
              <a:gd name="connsiteY6127" fmla="*/ 1306605 h 6510067"/>
              <a:gd name="connsiteX6128" fmla="*/ 9882598 w 11534150"/>
              <a:gd name="connsiteY6128" fmla="*/ 1292726 h 6510067"/>
              <a:gd name="connsiteX6129" fmla="*/ 9918506 w 11534150"/>
              <a:gd name="connsiteY6129" fmla="*/ 1165017 h 6510067"/>
              <a:gd name="connsiteX6130" fmla="*/ 9920606 w 11534150"/>
              <a:gd name="connsiteY6130" fmla="*/ 1160987 h 6510067"/>
              <a:gd name="connsiteX6131" fmla="*/ 9920803 w 11534150"/>
              <a:gd name="connsiteY6131" fmla="*/ 1160824 h 6510067"/>
              <a:gd name="connsiteX6132" fmla="*/ 9922145 w 11534150"/>
              <a:gd name="connsiteY6132" fmla="*/ 1158164 h 6510067"/>
              <a:gd name="connsiteX6133" fmla="*/ 9935473 w 11534150"/>
              <a:gd name="connsiteY6133" fmla="*/ 1147705 h 6510067"/>
              <a:gd name="connsiteX6134" fmla="*/ 9945425 w 11534150"/>
              <a:gd name="connsiteY6134" fmla="*/ 1145790 h 6510067"/>
              <a:gd name="connsiteX6135" fmla="*/ 9947508 w 11534150"/>
              <a:gd name="connsiteY6135" fmla="*/ 1137852 h 6510067"/>
              <a:gd name="connsiteX6136" fmla="*/ 9936514 w 11534150"/>
              <a:gd name="connsiteY6136" fmla="*/ 1135413 h 6510067"/>
              <a:gd name="connsiteX6137" fmla="*/ 9897326 w 11534150"/>
              <a:gd name="connsiteY6137" fmla="*/ 1070450 h 6510067"/>
              <a:gd name="connsiteX6138" fmla="*/ 9961490 w 11534150"/>
              <a:gd name="connsiteY6138" fmla="*/ 999947 h 6510067"/>
              <a:gd name="connsiteX6139" fmla="*/ 10858637 w 11534150"/>
              <a:gd name="connsiteY6139" fmla="*/ 965444 h 6510067"/>
              <a:gd name="connsiteX6140" fmla="*/ 10922801 w 11534150"/>
              <a:gd name="connsiteY6140" fmla="*/ 1035947 h 6510067"/>
              <a:gd name="connsiteX6141" fmla="*/ 10883612 w 11534150"/>
              <a:gd name="connsiteY6141" fmla="*/ 1100909 h 6510067"/>
              <a:gd name="connsiteX6142" fmla="*/ 10872619 w 11534150"/>
              <a:gd name="connsiteY6142" fmla="*/ 1103348 h 6510067"/>
              <a:gd name="connsiteX6143" fmla="*/ 10874701 w 11534150"/>
              <a:gd name="connsiteY6143" fmla="*/ 1111287 h 6510067"/>
              <a:gd name="connsiteX6144" fmla="*/ 10884654 w 11534150"/>
              <a:gd name="connsiteY6144" fmla="*/ 1113201 h 6510067"/>
              <a:gd name="connsiteX6145" fmla="*/ 10901794 w 11534150"/>
              <a:gd name="connsiteY6145" fmla="*/ 1131217 h 6510067"/>
              <a:gd name="connsiteX6146" fmla="*/ 10901978 w 11534150"/>
              <a:gd name="connsiteY6146" fmla="*/ 1132382 h 6510067"/>
              <a:gd name="connsiteX6147" fmla="*/ 10937503 w 11534150"/>
              <a:gd name="connsiteY6147" fmla="*/ 1258730 h 6510067"/>
              <a:gd name="connsiteX6148" fmla="*/ 10929095 w 11534150"/>
              <a:gd name="connsiteY6148" fmla="*/ 1272608 h 6510067"/>
              <a:gd name="connsiteX6149" fmla="*/ 10914532 w 11534150"/>
              <a:gd name="connsiteY6149" fmla="*/ 1264596 h 6510067"/>
              <a:gd name="connsiteX6150" fmla="*/ 10903155 w 11534150"/>
              <a:gd name="connsiteY6150" fmla="*/ 1224134 h 6510067"/>
              <a:gd name="connsiteX6151" fmla="*/ 10903155 w 11534150"/>
              <a:gd name="connsiteY6151" fmla="*/ 1237113 h 6510067"/>
              <a:gd name="connsiteX6152" fmla="*/ 10900775 w 11534150"/>
              <a:gd name="connsiteY6152" fmla="*/ 1248350 h 6510067"/>
              <a:gd name="connsiteX6153" fmla="*/ 10900034 w 11534150"/>
              <a:gd name="connsiteY6153" fmla="*/ 1249397 h 6510067"/>
              <a:gd name="connsiteX6154" fmla="*/ 10889374 w 11534150"/>
              <a:gd name="connsiteY6154" fmla="*/ 1372324 h 6510067"/>
              <a:gd name="connsiteX6155" fmla="*/ 10865456 w 11534150"/>
              <a:gd name="connsiteY6155" fmla="*/ 1372324 h 6510067"/>
              <a:gd name="connsiteX6156" fmla="*/ 10858637 w 11534150"/>
              <a:gd name="connsiteY6156" fmla="*/ 1293694 h 6510067"/>
              <a:gd name="connsiteX6157" fmla="*/ 10851818 w 11534150"/>
              <a:gd name="connsiteY6157" fmla="*/ 1372324 h 6510067"/>
              <a:gd name="connsiteX6158" fmla="*/ 10827900 w 11534150"/>
              <a:gd name="connsiteY6158" fmla="*/ 1372324 h 6510067"/>
              <a:gd name="connsiteX6159" fmla="*/ 10817240 w 11534150"/>
              <a:gd name="connsiteY6159" fmla="*/ 1249397 h 6510067"/>
              <a:gd name="connsiteX6160" fmla="*/ 10816499 w 11534150"/>
              <a:gd name="connsiteY6160" fmla="*/ 1248350 h 6510067"/>
              <a:gd name="connsiteX6161" fmla="*/ 10814118 w 11534150"/>
              <a:gd name="connsiteY6161" fmla="*/ 1237113 h 6510067"/>
              <a:gd name="connsiteX6162" fmla="*/ 10814118 w 11534150"/>
              <a:gd name="connsiteY6162" fmla="*/ 1223535 h 6510067"/>
              <a:gd name="connsiteX6163" fmla="*/ 10802716 w 11534150"/>
              <a:gd name="connsiteY6163" fmla="*/ 1264089 h 6510067"/>
              <a:gd name="connsiteX6164" fmla="*/ 10788153 w 11534150"/>
              <a:gd name="connsiteY6164" fmla="*/ 1272102 h 6510067"/>
              <a:gd name="connsiteX6165" fmla="*/ 10779745 w 11534150"/>
              <a:gd name="connsiteY6165" fmla="*/ 1258223 h 6510067"/>
              <a:gd name="connsiteX6166" fmla="*/ 10815653 w 11534150"/>
              <a:gd name="connsiteY6166" fmla="*/ 1130514 h 6510067"/>
              <a:gd name="connsiteX6167" fmla="*/ 10817753 w 11534150"/>
              <a:gd name="connsiteY6167" fmla="*/ 1126484 h 6510067"/>
              <a:gd name="connsiteX6168" fmla="*/ 10817950 w 11534150"/>
              <a:gd name="connsiteY6168" fmla="*/ 1126321 h 6510067"/>
              <a:gd name="connsiteX6169" fmla="*/ 10819292 w 11534150"/>
              <a:gd name="connsiteY6169" fmla="*/ 1123661 h 6510067"/>
              <a:gd name="connsiteX6170" fmla="*/ 10832620 w 11534150"/>
              <a:gd name="connsiteY6170" fmla="*/ 1113201 h 6510067"/>
              <a:gd name="connsiteX6171" fmla="*/ 10842572 w 11534150"/>
              <a:gd name="connsiteY6171" fmla="*/ 1111287 h 6510067"/>
              <a:gd name="connsiteX6172" fmla="*/ 10844655 w 11534150"/>
              <a:gd name="connsiteY6172" fmla="*/ 1103348 h 6510067"/>
              <a:gd name="connsiteX6173" fmla="*/ 10833661 w 11534150"/>
              <a:gd name="connsiteY6173" fmla="*/ 1100909 h 6510067"/>
              <a:gd name="connsiteX6174" fmla="*/ 10794473 w 11534150"/>
              <a:gd name="connsiteY6174" fmla="*/ 1035947 h 6510067"/>
              <a:gd name="connsiteX6175" fmla="*/ 10858637 w 11534150"/>
              <a:gd name="connsiteY6175" fmla="*/ 965444 h 6510067"/>
              <a:gd name="connsiteX6176" fmla="*/ 8330360 w 11534150"/>
              <a:gd name="connsiteY6176" fmla="*/ 875643 h 6510067"/>
              <a:gd name="connsiteX6177" fmla="*/ 8394524 w 11534150"/>
              <a:gd name="connsiteY6177" fmla="*/ 946146 h 6510067"/>
              <a:gd name="connsiteX6178" fmla="*/ 8355335 w 11534150"/>
              <a:gd name="connsiteY6178" fmla="*/ 1011109 h 6510067"/>
              <a:gd name="connsiteX6179" fmla="*/ 8344342 w 11534150"/>
              <a:gd name="connsiteY6179" fmla="*/ 1013548 h 6510067"/>
              <a:gd name="connsiteX6180" fmla="*/ 8346424 w 11534150"/>
              <a:gd name="connsiteY6180" fmla="*/ 1021486 h 6510067"/>
              <a:gd name="connsiteX6181" fmla="*/ 8356377 w 11534150"/>
              <a:gd name="connsiteY6181" fmla="*/ 1023401 h 6510067"/>
              <a:gd name="connsiteX6182" fmla="*/ 8373517 w 11534150"/>
              <a:gd name="connsiteY6182" fmla="*/ 1041417 h 6510067"/>
              <a:gd name="connsiteX6183" fmla="*/ 8373701 w 11534150"/>
              <a:gd name="connsiteY6183" fmla="*/ 1042582 h 6510067"/>
              <a:gd name="connsiteX6184" fmla="*/ 8409226 w 11534150"/>
              <a:gd name="connsiteY6184" fmla="*/ 1168930 h 6510067"/>
              <a:gd name="connsiteX6185" fmla="*/ 8400818 w 11534150"/>
              <a:gd name="connsiteY6185" fmla="*/ 1182808 h 6510067"/>
              <a:gd name="connsiteX6186" fmla="*/ 8386255 w 11534150"/>
              <a:gd name="connsiteY6186" fmla="*/ 1174796 h 6510067"/>
              <a:gd name="connsiteX6187" fmla="*/ 8374878 w 11534150"/>
              <a:gd name="connsiteY6187" fmla="*/ 1134333 h 6510067"/>
              <a:gd name="connsiteX6188" fmla="*/ 8374878 w 11534150"/>
              <a:gd name="connsiteY6188" fmla="*/ 1147312 h 6510067"/>
              <a:gd name="connsiteX6189" fmla="*/ 8372498 w 11534150"/>
              <a:gd name="connsiteY6189" fmla="*/ 1158550 h 6510067"/>
              <a:gd name="connsiteX6190" fmla="*/ 8371757 w 11534150"/>
              <a:gd name="connsiteY6190" fmla="*/ 1159596 h 6510067"/>
              <a:gd name="connsiteX6191" fmla="*/ 8361097 w 11534150"/>
              <a:gd name="connsiteY6191" fmla="*/ 1282523 h 6510067"/>
              <a:gd name="connsiteX6192" fmla="*/ 8337179 w 11534150"/>
              <a:gd name="connsiteY6192" fmla="*/ 1282523 h 6510067"/>
              <a:gd name="connsiteX6193" fmla="*/ 8330360 w 11534150"/>
              <a:gd name="connsiteY6193" fmla="*/ 1203894 h 6510067"/>
              <a:gd name="connsiteX6194" fmla="*/ 8323541 w 11534150"/>
              <a:gd name="connsiteY6194" fmla="*/ 1282523 h 6510067"/>
              <a:gd name="connsiteX6195" fmla="*/ 8299623 w 11534150"/>
              <a:gd name="connsiteY6195" fmla="*/ 1282523 h 6510067"/>
              <a:gd name="connsiteX6196" fmla="*/ 8288963 w 11534150"/>
              <a:gd name="connsiteY6196" fmla="*/ 1159597 h 6510067"/>
              <a:gd name="connsiteX6197" fmla="*/ 8288222 w 11534150"/>
              <a:gd name="connsiteY6197" fmla="*/ 1158550 h 6510067"/>
              <a:gd name="connsiteX6198" fmla="*/ 8285841 w 11534150"/>
              <a:gd name="connsiteY6198" fmla="*/ 1147312 h 6510067"/>
              <a:gd name="connsiteX6199" fmla="*/ 8285841 w 11534150"/>
              <a:gd name="connsiteY6199" fmla="*/ 1133736 h 6510067"/>
              <a:gd name="connsiteX6200" fmla="*/ 8274439 w 11534150"/>
              <a:gd name="connsiteY6200" fmla="*/ 1174289 h 6510067"/>
              <a:gd name="connsiteX6201" fmla="*/ 8259876 w 11534150"/>
              <a:gd name="connsiteY6201" fmla="*/ 1182302 h 6510067"/>
              <a:gd name="connsiteX6202" fmla="*/ 8259876 w 11534150"/>
              <a:gd name="connsiteY6202" fmla="*/ 1182302 h 6510067"/>
              <a:gd name="connsiteX6203" fmla="*/ 8251468 w 11534150"/>
              <a:gd name="connsiteY6203" fmla="*/ 1168423 h 6510067"/>
              <a:gd name="connsiteX6204" fmla="*/ 8287376 w 11534150"/>
              <a:gd name="connsiteY6204" fmla="*/ 1040714 h 6510067"/>
              <a:gd name="connsiteX6205" fmla="*/ 8289476 w 11534150"/>
              <a:gd name="connsiteY6205" fmla="*/ 1036683 h 6510067"/>
              <a:gd name="connsiteX6206" fmla="*/ 8289673 w 11534150"/>
              <a:gd name="connsiteY6206" fmla="*/ 1036520 h 6510067"/>
              <a:gd name="connsiteX6207" fmla="*/ 8291015 w 11534150"/>
              <a:gd name="connsiteY6207" fmla="*/ 1033861 h 6510067"/>
              <a:gd name="connsiteX6208" fmla="*/ 8304343 w 11534150"/>
              <a:gd name="connsiteY6208" fmla="*/ 1023401 h 6510067"/>
              <a:gd name="connsiteX6209" fmla="*/ 8314295 w 11534150"/>
              <a:gd name="connsiteY6209" fmla="*/ 1021486 h 6510067"/>
              <a:gd name="connsiteX6210" fmla="*/ 8316378 w 11534150"/>
              <a:gd name="connsiteY6210" fmla="*/ 1013548 h 6510067"/>
              <a:gd name="connsiteX6211" fmla="*/ 8305384 w 11534150"/>
              <a:gd name="connsiteY6211" fmla="*/ 1011109 h 6510067"/>
              <a:gd name="connsiteX6212" fmla="*/ 8266196 w 11534150"/>
              <a:gd name="connsiteY6212" fmla="*/ 946146 h 6510067"/>
              <a:gd name="connsiteX6213" fmla="*/ 8330360 w 11534150"/>
              <a:gd name="connsiteY6213" fmla="*/ 875643 h 6510067"/>
              <a:gd name="connsiteX6214" fmla="*/ 2745635 w 11534150"/>
              <a:gd name="connsiteY6214" fmla="*/ 845389 h 6510067"/>
              <a:gd name="connsiteX6215" fmla="*/ 2809798 w 11534150"/>
              <a:gd name="connsiteY6215" fmla="*/ 915893 h 6510067"/>
              <a:gd name="connsiteX6216" fmla="*/ 2770610 w 11534150"/>
              <a:gd name="connsiteY6216" fmla="*/ 980855 h 6510067"/>
              <a:gd name="connsiteX6217" fmla="*/ 2759616 w 11534150"/>
              <a:gd name="connsiteY6217" fmla="*/ 983294 h 6510067"/>
              <a:gd name="connsiteX6218" fmla="*/ 2761698 w 11534150"/>
              <a:gd name="connsiteY6218" fmla="*/ 991233 h 6510067"/>
              <a:gd name="connsiteX6219" fmla="*/ 2771652 w 11534150"/>
              <a:gd name="connsiteY6219" fmla="*/ 993148 h 6510067"/>
              <a:gd name="connsiteX6220" fmla="*/ 2788791 w 11534150"/>
              <a:gd name="connsiteY6220" fmla="*/ 1011163 h 6510067"/>
              <a:gd name="connsiteX6221" fmla="*/ 2788976 w 11534150"/>
              <a:gd name="connsiteY6221" fmla="*/ 1012328 h 6510067"/>
              <a:gd name="connsiteX6222" fmla="*/ 2824500 w 11534150"/>
              <a:gd name="connsiteY6222" fmla="*/ 1138676 h 6510067"/>
              <a:gd name="connsiteX6223" fmla="*/ 2816092 w 11534150"/>
              <a:gd name="connsiteY6223" fmla="*/ 1152554 h 6510067"/>
              <a:gd name="connsiteX6224" fmla="*/ 2816092 w 11534150"/>
              <a:gd name="connsiteY6224" fmla="*/ 1152555 h 6510067"/>
              <a:gd name="connsiteX6225" fmla="*/ 2801529 w 11534150"/>
              <a:gd name="connsiteY6225" fmla="*/ 1144542 h 6510067"/>
              <a:gd name="connsiteX6226" fmla="*/ 2790153 w 11534150"/>
              <a:gd name="connsiteY6226" fmla="*/ 1104079 h 6510067"/>
              <a:gd name="connsiteX6227" fmla="*/ 2790153 w 11534150"/>
              <a:gd name="connsiteY6227" fmla="*/ 1117059 h 6510067"/>
              <a:gd name="connsiteX6228" fmla="*/ 2787772 w 11534150"/>
              <a:gd name="connsiteY6228" fmla="*/ 1128295 h 6510067"/>
              <a:gd name="connsiteX6229" fmla="*/ 2787032 w 11534150"/>
              <a:gd name="connsiteY6229" fmla="*/ 1129342 h 6510067"/>
              <a:gd name="connsiteX6230" fmla="*/ 2776371 w 11534150"/>
              <a:gd name="connsiteY6230" fmla="*/ 1252270 h 6510067"/>
              <a:gd name="connsiteX6231" fmla="*/ 2752453 w 11534150"/>
              <a:gd name="connsiteY6231" fmla="*/ 1252270 h 6510067"/>
              <a:gd name="connsiteX6232" fmla="*/ 2745635 w 11534150"/>
              <a:gd name="connsiteY6232" fmla="*/ 1173641 h 6510067"/>
              <a:gd name="connsiteX6233" fmla="*/ 2738816 w 11534150"/>
              <a:gd name="connsiteY6233" fmla="*/ 1252270 h 6510067"/>
              <a:gd name="connsiteX6234" fmla="*/ 2714897 w 11534150"/>
              <a:gd name="connsiteY6234" fmla="*/ 1252270 h 6510067"/>
              <a:gd name="connsiteX6235" fmla="*/ 2704237 w 11534150"/>
              <a:gd name="connsiteY6235" fmla="*/ 1129343 h 6510067"/>
              <a:gd name="connsiteX6236" fmla="*/ 2703496 w 11534150"/>
              <a:gd name="connsiteY6236" fmla="*/ 1128295 h 6510067"/>
              <a:gd name="connsiteX6237" fmla="*/ 2701116 w 11534150"/>
              <a:gd name="connsiteY6237" fmla="*/ 1117059 h 6510067"/>
              <a:gd name="connsiteX6238" fmla="*/ 2701116 w 11534150"/>
              <a:gd name="connsiteY6238" fmla="*/ 1103482 h 6510067"/>
              <a:gd name="connsiteX6239" fmla="*/ 2689713 w 11534150"/>
              <a:gd name="connsiteY6239" fmla="*/ 1144036 h 6510067"/>
              <a:gd name="connsiteX6240" fmla="*/ 2675150 w 11534150"/>
              <a:gd name="connsiteY6240" fmla="*/ 1152048 h 6510067"/>
              <a:gd name="connsiteX6241" fmla="*/ 2675151 w 11534150"/>
              <a:gd name="connsiteY6241" fmla="*/ 1152048 h 6510067"/>
              <a:gd name="connsiteX6242" fmla="*/ 2666743 w 11534150"/>
              <a:gd name="connsiteY6242" fmla="*/ 1138169 h 6510067"/>
              <a:gd name="connsiteX6243" fmla="*/ 2702650 w 11534150"/>
              <a:gd name="connsiteY6243" fmla="*/ 1010460 h 6510067"/>
              <a:gd name="connsiteX6244" fmla="*/ 2704750 w 11534150"/>
              <a:gd name="connsiteY6244" fmla="*/ 1006430 h 6510067"/>
              <a:gd name="connsiteX6245" fmla="*/ 2704947 w 11534150"/>
              <a:gd name="connsiteY6245" fmla="*/ 1006267 h 6510067"/>
              <a:gd name="connsiteX6246" fmla="*/ 2706289 w 11534150"/>
              <a:gd name="connsiteY6246" fmla="*/ 1003607 h 6510067"/>
              <a:gd name="connsiteX6247" fmla="*/ 2719618 w 11534150"/>
              <a:gd name="connsiteY6247" fmla="*/ 993148 h 6510067"/>
              <a:gd name="connsiteX6248" fmla="*/ 2729569 w 11534150"/>
              <a:gd name="connsiteY6248" fmla="*/ 991233 h 6510067"/>
              <a:gd name="connsiteX6249" fmla="*/ 2731652 w 11534150"/>
              <a:gd name="connsiteY6249" fmla="*/ 983294 h 6510067"/>
              <a:gd name="connsiteX6250" fmla="*/ 2720658 w 11534150"/>
              <a:gd name="connsiteY6250" fmla="*/ 980855 h 6510067"/>
              <a:gd name="connsiteX6251" fmla="*/ 2681470 w 11534150"/>
              <a:gd name="connsiteY6251" fmla="*/ 915893 h 6510067"/>
              <a:gd name="connsiteX6252" fmla="*/ 2745635 w 11534150"/>
              <a:gd name="connsiteY6252" fmla="*/ 845389 h 6510067"/>
              <a:gd name="connsiteX6253" fmla="*/ 5915701 w 11534150"/>
              <a:gd name="connsiteY6253" fmla="*/ 749783 h 6510067"/>
              <a:gd name="connsiteX6254" fmla="*/ 5979865 w 11534150"/>
              <a:gd name="connsiteY6254" fmla="*/ 820286 h 6510067"/>
              <a:gd name="connsiteX6255" fmla="*/ 5940677 w 11534150"/>
              <a:gd name="connsiteY6255" fmla="*/ 885251 h 6510067"/>
              <a:gd name="connsiteX6256" fmla="*/ 5929683 w 11534150"/>
              <a:gd name="connsiteY6256" fmla="*/ 887690 h 6510067"/>
              <a:gd name="connsiteX6257" fmla="*/ 5931766 w 11534150"/>
              <a:gd name="connsiteY6257" fmla="*/ 895629 h 6510067"/>
              <a:gd name="connsiteX6258" fmla="*/ 5941718 w 11534150"/>
              <a:gd name="connsiteY6258" fmla="*/ 897543 h 6510067"/>
              <a:gd name="connsiteX6259" fmla="*/ 5958858 w 11534150"/>
              <a:gd name="connsiteY6259" fmla="*/ 915559 h 6510067"/>
              <a:gd name="connsiteX6260" fmla="*/ 5959043 w 11534150"/>
              <a:gd name="connsiteY6260" fmla="*/ 916724 h 6510067"/>
              <a:gd name="connsiteX6261" fmla="*/ 5994567 w 11534150"/>
              <a:gd name="connsiteY6261" fmla="*/ 1043073 h 6510067"/>
              <a:gd name="connsiteX6262" fmla="*/ 5986159 w 11534150"/>
              <a:gd name="connsiteY6262" fmla="*/ 1056952 h 6510067"/>
              <a:gd name="connsiteX6263" fmla="*/ 5986159 w 11534150"/>
              <a:gd name="connsiteY6263" fmla="*/ 1056952 h 6510067"/>
              <a:gd name="connsiteX6264" fmla="*/ 5971596 w 11534150"/>
              <a:gd name="connsiteY6264" fmla="*/ 1048938 h 6510067"/>
              <a:gd name="connsiteX6265" fmla="*/ 5960220 w 11534150"/>
              <a:gd name="connsiteY6265" fmla="*/ 1008476 h 6510067"/>
              <a:gd name="connsiteX6266" fmla="*/ 5960220 w 11534150"/>
              <a:gd name="connsiteY6266" fmla="*/ 1021455 h 6510067"/>
              <a:gd name="connsiteX6267" fmla="*/ 5957839 w 11534150"/>
              <a:gd name="connsiteY6267" fmla="*/ 1032692 h 6510067"/>
              <a:gd name="connsiteX6268" fmla="*/ 5957098 w 11534150"/>
              <a:gd name="connsiteY6268" fmla="*/ 1033739 h 6510067"/>
              <a:gd name="connsiteX6269" fmla="*/ 5946438 w 11534150"/>
              <a:gd name="connsiteY6269" fmla="*/ 1156666 h 6510067"/>
              <a:gd name="connsiteX6270" fmla="*/ 5922520 w 11534150"/>
              <a:gd name="connsiteY6270" fmla="*/ 1156666 h 6510067"/>
              <a:gd name="connsiteX6271" fmla="*/ 5915701 w 11534150"/>
              <a:gd name="connsiteY6271" fmla="*/ 1078038 h 6510067"/>
              <a:gd name="connsiteX6272" fmla="*/ 5908882 w 11534150"/>
              <a:gd name="connsiteY6272" fmla="*/ 1156666 h 6510067"/>
              <a:gd name="connsiteX6273" fmla="*/ 5884964 w 11534150"/>
              <a:gd name="connsiteY6273" fmla="*/ 1156666 h 6510067"/>
              <a:gd name="connsiteX6274" fmla="*/ 5874304 w 11534150"/>
              <a:gd name="connsiteY6274" fmla="*/ 1033739 h 6510067"/>
              <a:gd name="connsiteX6275" fmla="*/ 5873563 w 11534150"/>
              <a:gd name="connsiteY6275" fmla="*/ 1032692 h 6510067"/>
              <a:gd name="connsiteX6276" fmla="*/ 5871182 w 11534150"/>
              <a:gd name="connsiteY6276" fmla="*/ 1021455 h 6510067"/>
              <a:gd name="connsiteX6277" fmla="*/ 5871182 w 11534150"/>
              <a:gd name="connsiteY6277" fmla="*/ 1007879 h 6510067"/>
              <a:gd name="connsiteX6278" fmla="*/ 5859780 w 11534150"/>
              <a:gd name="connsiteY6278" fmla="*/ 1048432 h 6510067"/>
              <a:gd name="connsiteX6279" fmla="*/ 5854240 w 11534150"/>
              <a:gd name="connsiteY6279" fmla="*/ 1055313 h 6510067"/>
              <a:gd name="connsiteX6280" fmla="*/ 5845217 w 11534150"/>
              <a:gd name="connsiteY6280" fmla="*/ 1056445 h 6510067"/>
              <a:gd name="connsiteX6281" fmla="*/ 5836809 w 11534150"/>
              <a:gd name="connsiteY6281" fmla="*/ 1042566 h 6510067"/>
              <a:gd name="connsiteX6282" fmla="*/ 5872717 w 11534150"/>
              <a:gd name="connsiteY6282" fmla="*/ 914856 h 6510067"/>
              <a:gd name="connsiteX6283" fmla="*/ 5874817 w 11534150"/>
              <a:gd name="connsiteY6283" fmla="*/ 910826 h 6510067"/>
              <a:gd name="connsiteX6284" fmla="*/ 5875014 w 11534150"/>
              <a:gd name="connsiteY6284" fmla="*/ 910662 h 6510067"/>
              <a:gd name="connsiteX6285" fmla="*/ 5876356 w 11534150"/>
              <a:gd name="connsiteY6285" fmla="*/ 908003 h 6510067"/>
              <a:gd name="connsiteX6286" fmla="*/ 5889684 w 11534150"/>
              <a:gd name="connsiteY6286" fmla="*/ 897543 h 6510067"/>
              <a:gd name="connsiteX6287" fmla="*/ 5899637 w 11534150"/>
              <a:gd name="connsiteY6287" fmla="*/ 895629 h 6510067"/>
              <a:gd name="connsiteX6288" fmla="*/ 5901719 w 11534150"/>
              <a:gd name="connsiteY6288" fmla="*/ 887690 h 6510067"/>
              <a:gd name="connsiteX6289" fmla="*/ 5890725 w 11534150"/>
              <a:gd name="connsiteY6289" fmla="*/ 885251 h 6510067"/>
              <a:gd name="connsiteX6290" fmla="*/ 5851537 w 11534150"/>
              <a:gd name="connsiteY6290" fmla="*/ 820286 h 6510067"/>
              <a:gd name="connsiteX6291" fmla="*/ 5915701 w 11534150"/>
              <a:gd name="connsiteY6291" fmla="*/ 749783 h 6510067"/>
              <a:gd name="connsiteX6292" fmla="*/ 4475091 w 11534150"/>
              <a:gd name="connsiteY6292" fmla="*/ 749783 h 6510067"/>
              <a:gd name="connsiteX6293" fmla="*/ 4539255 w 11534150"/>
              <a:gd name="connsiteY6293" fmla="*/ 820286 h 6510067"/>
              <a:gd name="connsiteX6294" fmla="*/ 4500066 w 11534150"/>
              <a:gd name="connsiteY6294" fmla="*/ 885251 h 6510067"/>
              <a:gd name="connsiteX6295" fmla="*/ 4489073 w 11534150"/>
              <a:gd name="connsiteY6295" fmla="*/ 887690 h 6510067"/>
              <a:gd name="connsiteX6296" fmla="*/ 4491155 w 11534150"/>
              <a:gd name="connsiteY6296" fmla="*/ 895629 h 6510067"/>
              <a:gd name="connsiteX6297" fmla="*/ 4501108 w 11534150"/>
              <a:gd name="connsiteY6297" fmla="*/ 897543 h 6510067"/>
              <a:gd name="connsiteX6298" fmla="*/ 4518248 w 11534150"/>
              <a:gd name="connsiteY6298" fmla="*/ 915560 h 6510067"/>
              <a:gd name="connsiteX6299" fmla="*/ 4518432 w 11534150"/>
              <a:gd name="connsiteY6299" fmla="*/ 916724 h 6510067"/>
              <a:gd name="connsiteX6300" fmla="*/ 4553957 w 11534150"/>
              <a:gd name="connsiteY6300" fmla="*/ 1043073 h 6510067"/>
              <a:gd name="connsiteX6301" fmla="*/ 4545549 w 11534150"/>
              <a:gd name="connsiteY6301" fmla="*/ 1056952 h 6510067"/>
              <a:gd name="connsiteX6302" fmla="*/ 4545549 w 11534150"/>
              <a:gd name="connsiteY6302" fmla="*/ 1056952 h 6510067"/>
              <a:gd name="connsiteX6303" fmla="*/ 4530986 w 11534150"/>
              <a:gd name="connsiteY6303" fmla="*/ 1048939 h 6510067"/>
              <a:gd name="connsiteX6304" fmla="*/ 4519609 w 11534150"/>
              <a:gd name="connsiteY6304" fmla="*/ 1008476 h 6510067"/>
              <a:gd name="connsiteX6305" fmla="*/ 4519609 w 11534150"/>
              <a:gd name="connsiteY6305" fmla="*/ 1021455 h 6510067"/>
              <a:gd name="connsiteX6306" fmla="*/ 4517229 w 11534150"/>
              <a:gd name="connsiteY6306" fmla="*/ 1032692 h 6510067"/>
              <a:gd name="connsiteX6307" fmla="*/ 4516487 w 11534150"/>
              <a:gd name="connsiteY6307" fmla="*/ 1033739 h 6510067"/>
              <a:gd name="connsiteX6308" fmla="*/ 4505828 w 11534150"/>
              <a:gd name="connsiteY6308" fmla="*/ 1156666 h 6510067"/>
              <a:gd name="connsiteX6309" fmla="*/ 4481910 w 11534150"/>
              <a:gd name="connsiteY6309" fmla="*/ 1156666 h 6510067"/>
              <a:gd name="connsiteX6310" fmla="*/ 4475091 w 11534150"/>
              <a:gd name="connsiteY6310" fmla="*/ 1078038 h 6510067"/>
              <a:gd name="connsiteX6311" fmla="*/ 4468271 w 11534150"/>
              <a:gd name="connsiteY6311" fmla="*/ 1156666 h 6510067"/>
              <a:gd name="connsiteX6312" fmla="*/ 4444355 w 11534150"/>
              <a:gd name="connsiteY6312" fmla="*/ 1156666 h 6510067"/>
              <a:gd name="connsiteX6313" fmla="*/ 4433693 w 11534150"/>
              <a:gd name="connsiteY6313" fmla="*/ 1033740 h 6510067"/>
              <a:gd name="connsiteX6314" fmla="*/ 4432953 w 11534150"/>
              <a:gd name="connsiteY6314" fmla="*/ 1032692 h 6510067"/>
              <a:gd name="connsiteX6315" fmla="*/ 4430573 w 11534150"/>
              <a:gd name="connsiteY6315" fmla="*/ 1021455 h 6510067"/>
              <a:gd name="connsiteX6316" fmla="*/ 4430573 w 11534150"/>
              <a:gd name="connsiteY6316" fmla="*/ 1007879 h 6510067"/>
              <a:gd name="connsiteX6317" fmla="*/ 4419169 w 11534150"/>
              <a:gd name="connsiteY6317" fmla="*/ 1048432 h 6510067"/>
              <a:gd name="connsiteX6318" fmla="*/ 4404606 w 11534150"/>
              <a:gd name="connsiteY6318" fmla="*/ 1056445 h 6510067"/>
              <a:gd name="connsiteX6319" fmla="*/ 4396198 w 11534150"/>
              <a:gd name="connsiteY6319" fmla="*/ 1042566 h 6510067"/>
              <a:gd name="connsiteX6320" fmla="*/ 4432106 w 11534150"/>
              <a:gd name="connsiteY6320" fmla="*/ 914856 h 6510067"/>
              <a:gd name="connsiteX6321" fmla="*/ 4434207 w 11534150"/>
              <a:gd name="connsiteY6321" fmla="*/ 910826 h 6510067"/>
              <a:gd name="connsiteX6322" fmla="*/ 4434403 w 11534150"/>
              <a:gd name="connsiteY6322" fmla="*/ 910663 h 6510067"/>
              <a:gd name="connsiteX6323" fmla="*/ 4435747 w 11534150"/>
              <a:gd name="connsiteY6323" fmla="*/ 908003 h 6510067"/>
              <a:gd name="connsiteX6324" fmla="*/ 4449073 w 11534150"/>
              <a:gd name="connsiteY6324" fmla="*/ 897543 h 6510067"/>
              <a:gd name="connsiteX6325" fmla="*/ 4459026 w 11534150"/>
              <a:gd name="connsiteY6325" fmla="*/ 895629 h 6510067"/>
              <a:gd name="connsiteX6326" fmla="*/ 4461109 w 11534150"/>
              <a:gd name="connsiteY6326" fmla="*/ 887690 h 6510067"/>
              <a:gd name="connsiteX6327" fmla="*/ 4450116 w 11534150"/>
              <a:gd name="connsiteY6327" fmla="*/ 885251 h 6510067"/>
              <a:gd name="connsiteX6328" fmla="*/ 4410927 w 11534150"/>
              <a:gd name="connsiteY6328" fmla="*/ 820286 h 6510067"/>
              <a:gd name="connsiteX6329" fmla="*/ 4475091 w 11534150"/>
              <a:gd name="connsiteY6329" fmla="*/ 749783 h 6510067"/>
              <a:gd name="connsiteX6330" fmla="*/ 1298198 w 11534150"/>
              <a:gd name="connsiteY6330" fmla="*/ 748400 h 6510067"/>
              <a:gd name="connsiteX6331" fmla="*/ 1362362 w 11534150"/>
              <a:gd name="connsiteY6331" fmla="*/ 818903 h 6510067"/>
              <a:gd name="connsiteX6332" fmla="*/ 1323174 w 11534150"/>
              <a:gd name="connsiteY6332" fmla="*/ 883868 h 6510067"/>
              <a:gd name="connsiteX6333" fmla="*/ 1312180 w 11534150"/>
              <a:gd name="connsiteY6333" fmla="*/ 886307 h 6510067"/>
              <a:gd name="connsiteX6334" fmla="*/ 1314262 w 11534150"/>
              <a:gd name="connsiteY6334" fmla="*/ 894246 h 6510067"/>
              <a:gd name="connsiteX6335" fmla="*/ 1324215 w 11534150"/>
              <a:gd name="connsiteY6335" fmla="*/ 896160 h 6510067"/>
              <a:gd name="connsiteX6336" fmla="*/ 1341354 w 11534150"/>
              <a:gd name="connsiteY6336" fmla="*/ 914176 h 6510067"/>
              <a:gd name="connsiteX6337" fmla="*/ 1341539 w 11534150"/>
              <a:gd name="connsiteY6337" fmla="*/ 915342 h 6510067"/>
              <a:gd name="connsiteX6338" fmla="*/ 1377064 w 11534150"/>
              <a:gd name="connsiteY6338" fmla="*/ 1041690 h 6510067"/>
              <a:gd name="connsiteX6339" fmla="*/ 1368656 w 11534150"/>
              <a:gd name="connsiteY6339" fmla="*/ 1055568 h 6510067"/>
              <a:gd name="connsiteX6340" fmla="*/ 1354093 w 11534150"/>
              <a:gd name="connsiteY6340" fmla="*/ 1047556 h 6510067"/>
              <a:gd name="connsiteX6341" fmla="*/ 1342716 w 11534150"/>
              <a:gd name="connsiteY6341" fmla="*/ 1007093 h 6510067"/>
              <a:gd name="connsiteX6342" fmla="*/ 1342716 w 11534150"/>
              <a:gd name="connsiteY6342" fmla="*/ 1020073 h 6510067"/>
              <a:gd name="connsiteX6343" fmla="*/ 1340336 w 11534150"/>
              <a:gd name="connsiteY6343" fmla="*/ 1031310 h 6510067"/>
              <a:gd name="connsiteX6344" fmla="*/ 1339595 w 11534150"/>
              <a:gd name="connsiteY6344" fmla="*/ 1032357 h 6510067"/>
              <a:gd name="connsiteX6345" fmla="*/ 1328935 w 11534150"/>
              <a:gd name="connsiteY6345" fmla="*/ 1155283 h 6510067"/>
              <a:gd name="connsiteX6346" fmla="*/ 1305016 w 11534150"/>
              <a:gd name="connsiteY6346" fmla="*/ 1155283 h 6510067"/>
              <a:gd name="connsiteX6347" fmla="*/ 1298198 w 11534150"/>
              <a:gd name="connsiteY6347" fmla="*/ 1076654 h 6510067"/>
              <a:gd name="connsiteX6348" fmla="*/ 1291379 w 11534150"/>
              <a:gd name="connsiteY6348" fmla="*/ 1155283 h 6510067"/>
              <a:gd name="connsiteX6349" fmla="*/ 1267461 w 11534150"/>
              <a:gd name="connsiteY6349" fmla="*/ 1155283 h 6510067"/>
              <a:gd name="connsiteX6350" fmla="*/ 1256800 w 11534150"/>
              <a:gd name="connsiteY6350" fmla="*/ 1032357 h 6510067"/>
              <a:gd name="connsiteX6351" fmla="*/ 1256060 w 11534150"/>
              <a:gd name="connsiteY6351" fmla="*/ 1031310 h 6510067"/>
              <a:gd name="connsiteX6352" fmla="*/ 1253679 w 11534150"/>
              <a:gd name="connsiteY6352" fmla="*/ 1020073 h 6510067"/>
              <a:gd name="connsiteX6353" fmla="*/ 1253679 w 11534150"/>
              <a:gd name="connsiteY6353" fmla="*/ 1006496 h 6510067"/>
              <a:gd name="connsiteX6354" fmla="*/ 1242277 w 11534150"/>
              <a:gd name="connsiteY6354" fmla="*/ 1047049 h 6510067"/>
              <a:gd name="connsiteX6355" fmla="*/ 1227713 w 11534150"/>
              <a:gd name="connsiteY6355" fmla="*/ 1055062 h 6510067"/>
              <a:gd name="connsiteX6356" fmla="*/ 1227714 w 11534150"/>
              <a:gd name="connsiteY6356" fmla="*/ 1055062 h 6510067"/>
              <a:gd name="connsiteX6357" fmla="*/ 1219306 w 11534150"/>
              <a:gd name="connsiteY6357" fmla="*/ 1041184 h 6510067"/>
              <a:gd name="connsiteX6358" fmla="*/ 1255214 w 11534150"/>
              <a:gd name="connsiteY6358" fmla="*/ 913473 h 6510067"/>
              <a:gd name="connsiteX6359" fmla="*/ 1257314 w 11534150"/>
              <a:gd name="connsiteY6359" fmla="*/ 909443 h 6510067"/>
              <a:gd name="connsiteX6360" fmla="*/ 1257511 w 11534150"/>
              <a:gd name="connsiteY6360" fmla="*/ 909280 h 6510067"/>
              <a:gd name="connsiteX6361" fmla="*/ 1258852 w 11534150"/>
              <a:gd name="connsiteY6361" fmla="*/ 906620 h 6510067"/>
              <a:gd name="connsiteX6362" fmla="*/ 1272181 w 11534150"/>
              <a:gd name="connsiteY6362" fmla="*/ 896160 h 6510067"/>
              <a:gd name="connsiteX6363" fmla="*/ 1282133 w 11534150"/>
              <a:gd name="connsiteY6363" fmla="*/ 894246 h 6510067"/>
              <a:gd name="connsiteX6364" fmla="*/ 1284216 w 11534150"/>
              <a:gd name="connsiteY6364" fmla="*/ 886307 h 6510067"/>
              <a:gd name="connsiteX6365" fmla="*/ 1273223 w 11534150"/>
              <a:gd name="connsiteY6365" fmla="*/ 883868 h 6510067"/>
              <a:gd name="connsiteX6366" fmla="*/ 1234034 w 11534150"/>
              <a:gd name="connsiteY6366" fmla="*/ 818903 h 6510067"/>
              <a:gd name="connsiteX6367" fmla="*/ 1298198 w 11534150"/>
              <a:gd name="connsiteY6367" fmla="*/ 748400 h 6510067"/>
              <a:gd name="connsiteX6368" fmla="*/ 7606479 w 11534150"/>
              <a:gd name="connsiteY6368" fmla="*/ 723907 h 6510067"/>
              <a:gd name="connsiteX6369" fmla="*/ 7670643 w 11534150"/>
              <a:gd name="connsiteY6369" fmla="*/ 794409 h 6510067"/>
              <a:gd name="connsiteX6370" fmla="*/ 7631455 w 11534150"/>
              <a:gd name="connsiteY6370" fmla="*/ 859376 h 6510067"/>
              <a:gd name="connsiteX6371" fmla="*/ 7620461 w 11534150"/>
              <a:gd name="connsiteY6371" fmla="*/ 861815 h 6510067"/>
              <a:gd name="connsiteX6372" fmla="*/ 7622544 w 11534150"/>
              <a:gd name="connsiteY6372" fmla="*/ 869754 h 6510067"/>
              <a:gd name="connsiteX6373" fmla="*/ 7632496 w 11534150"/>
              <a:gd name="connsiteY6373" fmla="*/ 871669 h 6510067"/>
              <a:gd name="connsiteX6374" fmla="*/ 7649636 w 11534150"/>
              <a:gd name="connsiteY6374" fmla="*/ 889684 h 6510067"/>
              <a:gd name="connsiteX6375" fmla="*/ 7649821 w 11534150"/>
              <a:gd name="connsiteY6375" fmla="*/ 890850 h 6510067"/>
              <a:gd name="connsiteX6376" fmla="*/ 7685345 w 11534150"/>
              <a:gd name="connsiteY6376" fmla="*/ 1017198 h 6510067"/>
              <a:gd name="connsiteX6377" fmla="*/ 7676937 w 11534150"/>
              <a:gd name="connsiteY6377" fmla="*/ 1031077 h 6510067"/>
              <a:gd name="connsiteX6378" fmla="*/ 7662374 w 11534150"/>
              <a:gd name="connsiteY6378" fmla="*/ 1023064 h 6510067"/>
              <a:gd name="connsiteX6379" fmla="*/ 7650998 w 11534150"/>
              <a:gd name="connsiteY6379" fmla="*/ 982601 h 6510067"/>
              <a:gd name="connsiteX6380" fmla="*/ 7650998 w 11534150"/>
              <a:gd name="connsiteY6380" fmla="*/ 995581 h 6510067"/>
              <a:gd name="connsiteX6381" fmla="*/ 7648617 w 11534150"/>
              <a:gd name="connsiteY6381" fmla="*/ 1006818 h 6510067"/>
              <a:gd name="connsiteX6382" fmla="*/ 7647876 w 11534150"/>
              <a:gd name="connsiteY6382" fmla="*/ 1007864 h 6510067"/>
              <a:gd name="connsiteX6383" fmla="*/ 7637216 w 11534150"/>
              <a:gd name="connsiteY6383" fmla="*/ 1130791 h 6510067"/>
              <a:gd name="connsiteX6384" fmla="*/ 7613298 w 11534150"/>
              <a:gd name="connsiteY6384" fmla="*/ 1130791 h 6510067"/>
              <a:gd name="connsiteX6385" fmla="*/ 7606479 w 11534150"/>
              <a:gd name="connsiteY6385" fmla="*/ 1052163 h 6510067"/>
              <a:gd name="connsiteX6386" fmla="*/ 7599660 w 11534150"/>
              <a:gd name="connsiteY6386" fmla="*/ 1130791 h 6510067"/>
              <a:gd name="connsiteX6387" fmla="*/ 7575742 w 11534150"/>
              <a:gd name="connsiteY6387" fmla="*/ 1130791 h 6510067"/>
              <a:gd name="connsiteX6388" fmla="*/ 7565082 w 11534150"/>
              <a:gd name="connsiteY6388" fmla="*/ 1007865 h 6510067"/>
              <a:gd name="connsiteX6389" fmla="*/ 7564341 w 11534150"/>
              <a:gd name="connsiteY6389" fmla="*/ 1006818 h 6510067"/>
              <a:gd name="connsiteX6390" fmla="*/ 7561960 w 11534150"/>
              <a:gd name="connsiteY6390" fmla="*/ 995581 h 6510067"/>
              <a:gd name="connsiteX6391" fmla="*/ 7561960 w 11534150"/>
              <a:gd name="connsiteY6391" fmla="*/ 982003 h 6510067"/>
              <a:gd name="connsiteX6392" fmla="*/ 7550558 w 11534150"/>
              <a:gd name="connsiteY6392" fmla="*/ 1022558 h 6510067"/>
              <a:gd name="connsiteX6393" fmla="*/ 7545018 w 11534150"/>
              <a:gd name="connsiteY6393" fmla="*/ 1029438 h 6510067"/>
              <a:gd name="connsiteX6394" fmla="*/ 7535995 w 11534150"/>
              <a:gd name="connsiteY6394" fmla="*/ 1030570 h 6510067"/>
              <a:gd name="connsiteX6395" fmla="*/ 7527587 w 11534150"/>
              <a:gd name="connsiteY6395" fmla="*/ 1016691 h 6510067"/>
              <a:gd name="connsiteX6396" fmla="*/ 7563495 w 11534150"/>
              <a:gd name="connsiteY6396" fmla="*/ 888981 h 6510067"/>
              <a:gd name="connsiteX6397" fmla="*/ 7565595 w 11534150"/>
              <a:gd name="connsiteY6397" fmla="*/ 884951 h 6510067"/>
              <a:gd name="connsiteX6398" fmla="*/ 7565792 w 11534150"/>
              <a:gd name="connsiteY6398" fmla="*/ 884787 h 6510067"/>
              <a:gd name="connsiteX6399" fmla="*/ 7567134 w 11534150"/>
              <a:gd name="connsiteY6399" fmla="*/ 882128 h 6510067"/>
              <a:gd name="connsiteX6400" fmla="*/ 7580462 w 11534150"/>
              <a:gd name="connsiteY6400" fmla="*/ 871669 h 6510067"/>
              <a:gd name="connsiteX6401" fmla="*/ 7590415 w 11534150"/>
              <a:gd name="connsiteY6401" fmla="*/ 869754 h 6510067"/>
              <a:gd name="connsiteX6402" fmla="*/ 7592497 w 11534150"/>
              <a:gd name="connsiteY6402" fmla="*/ 861815 h 6510067"/>
              <a:gd name="connsiteX6403" fmla="*/ 7581503 w 11534150"/>
              <a:gd name="connsiteY6403" fmla="*/ 859376 h 6510067"/>
              <a:gd name="connsiteX6404" fmla="*/ 7542315 w 11534150"/>
              <a:gd name="connsiteY6404" fmla="*/ 794409 h 6510067"/>
              <a:gd name="connsiteX6405" fmla="*/ 7606479 w 11534150"/>
              <a:gd name="connsiteY6405" fmla="*/ 723907 h 6510067"/>
              <a:gd name="connsiteX6406" fmla="*/ 3785005 w 11534150"/>
              <a:gd name="connsiteY6406" fmla="*/ 723906 h 6510067"/>
              <a:gd name="connsiteX6407" fmla="*/ 3849142 w 11534150"/>
              <a:gd name="connsiteY6407" fmla="*/ 794409 h 6510067"/>
              <a:gd name="connsiteX6408" fmla="*/ 3809954 w 11534150"/>
              <a:gd name="connsiteY6408" fmla="*/ 859375 h 6510067"/>
              <a:gd name="connsiteX6409" fmla="*/ 3798989 w 11534150"/>
              <a:gd name="connsiteY6409" fmla="*/ 861814 h 6510067"/>
              <a:gd name="connsiteX6410" fmla="*/ 3801071 w 11534150"/>
              <a:gd name="connsiteY6410" fmla="*/ 869753 h 6510067"/>
              <a:gd name="connsiteX6411" fmla="*/ 3810995 w 11534150"/>
              <a:gd name="connsiteY6411" fmla="*/ 871667 h 6510067"/>
              <a:gd name="connsiteX6412" fmla="*/ 3828137 w 11534150"/>
              <a:gd name="connsiteY6412" fmla="*/ 889683 h 6510067"/>
              <a:gd name="connsiteX6413" fmla="*/ 3828321 w 11534150"/>
              <a:gd name="connsiteY6413" fmla="*/ 890849 h 6510067"/>
              <a:gd name="connsiteX6414" fmla="*/ 3863845 w 11534150"/>
              <a:gd name="connsiteY6414" fmla="*/ 1017197 h 6510067"/>
              <a:gd name="connsiteX6415" fmla="*/ 3855437 w 11534150"/>
              <a:gd name="connsiteY6415" fmla="*/ 1031075 h 6510067"/>
              <a:gd name="connsiteX6416" fmla="*/ 3840876 w 11534150"/>
              <a:gd name="connsiteY6416" fmla="*/ 1023063 h 6510067"/>
              <a:gd name="connsiteX6417" fmla="*/ 3829498 w 11534150"/>
              <a:gd name="connsiteY6417" fmla="*/ 982600 h 6510067"/>
              <a:gd name="connsiteX6418" fmla="*/ 3829498 w 11534150"/>
              <a:gd name="connsiteY6418" fmla="*/ 995580 h 6510067"/>
              <a:gd name="connsiteX6419" fmla="*/ 3827119 w 11534150"/>
              <a:gd name="connsiteY6419" fmla="*/ 1006817 h 6510067"/>
              <a:gd name="connsiteX6420" fmla="*/ 3826377 w 11534150"/>
              <a:gd name="connsiteY6420" fmla="*/ 1007864 h 6510067"/>
              <a:gd name="connsiteX6421" fmla="*/ 3815717 w 11534150"/>
              <a:gd name="connsiteY6421" fmla="*/ 1130790 h 6510067"/>
              <a:gd name="connsiteX6422" fmla="*/ 3791825 w 11534150"/>
              <a:gd name="connsiteY6422" fmla="*/ 1130790 h 6510067"/>
              <a:gd name="connsiteX6423" fmla="*/ 3785005 w 11534150"/>
              <a:gd name="connsiteY6423" fmla="*/ 1052162 h 6510067"/>
              <a:gd name="connsiteX6424" fmla="*/ 3778189 w 11534150"/>
              <a:gd name="connsiteY6424" fmla="*/ 1130790 h 6510067"/>
              <a:gd name="connsiteX6425" fmla="*/ 3754269 w 11534150"/>
              <a:gd name="connsiteY6425" fmla="*/ 1130790 h 6510067"/>
              <a:gd name="connsiteX6426" fmla="*/ 3743610 w 11534150"/>
              <a:gd name="connsiteY6426" fmla="*/ 1007864 h 6510067"/>
              <a:gd name="connsiteX6427" fmla="*/ 3742868 w 11534150"/>
              <a:gd name="connsiteY6427" fmla="*/ 1006817 h 6510067"/>
              <a:gd name="connsiteX6428" fmla="*/ 3740488 w 11534150"/>
              <a:gd name="connsiteY6428" fmla="*/ 995580 h 6510067"/>
              <a:gd name="connsiteX6429" fmla="*/ 3740488 w 11534150"/>
              <a:gd name="connsiteY6429" fmla="*/ 982003 h 6510067"/>
              <a:gd name="connsiteX6430" fmla="*/ 3729085 w 11534150"/>
              <a:gd name="connsiteY6430" fmla="*/ 1022557 h 6510067"/>
              <a:gd name="connsiteX6431" fmla="*/ 3723545 w 11534150"/>
              <a:gd name="connsiteY6431" fmla="*/ 1029437 h 6510067"/>
              <a:gd name="connsiteX6432" fmla="*/ 3714523 w 11534150"/>
              <a:gd name="connsiteY6432" fmla="*/ 1030569 h 6510067"/>
              <a:gd name="connsiteX6433" fmla="*/ 3706115 w 11534150"/>
              <a:gd name="connsiteY6433" fmla="*/ 1016690 h 6510067"/>
              <a:gd name="connsiteX6434" fmla="*/ 3742022 w 11534150"/>
              <a:gd name="connsiteY6434" fmla="*/ 888980 h 6510067"/>
              <a:gd name="connsiteX6435" fmla="*/ 3744123 w 11534150"/>
              <a:gd name="connsiteY6435" fmla="*/ 884950 h 6510067"/>
              <a:gd name="connsiteX6436" fmla="*/ 3744320 w 11534150"/>
              <a:gd name="connsiteY6436" fmla="*/ 884786 h 6510067"/>
              <a:gd name="connsiteX6437" fmla="*/ 3745661 w 11534150"/>
              <a:gd name="connsiteY6437" fmla="*/ 882127 h 6510067"/>
              <a:gd name="connsiteX6438" fmla="*/ 3758990 w 11534150"/>
              <a:gd name="connsiteY6438" fmla="*/ 871667 h 6510067"/>
              <a:gd name="connsiteX6439" fmla="*/ 3768941 w 11534150"/>
              <a:gd name="connsiteY6439" fmla="*/ 869753 h 6510067"/>
              <a:gd name="connsiteX6440" fmla="*/ 3771024 w 11534150"/>
              <a:gd name="connsiteY6440" fmla="*/ 861814 h 6510067"/>
              <a:gd name="connsiteX6441" fmla="*/ 3760031 w 11534150"/>
              <a:gd name="connsiteY6441" fmla="*/ 859375 h 6510067"/>
              <a:gd name="connsiteX6442" fmla="*/ 3720841 w 11534150"/>
              <a:gd name="connsiteY6442" fmla="*/ 794409 h 6510067"/>
              <a:gd name="connsiteX6443" fmla="*/ 3785005 w 11534150"/>
              <a:gd name="connsiteY6443" fmla="*/ 723906 h 6510067"/>
              <a:gd name="connsiteX6444" fmla="*/ 9345080 w 11534150"/>
              <a:gd name="connsiteY6444" fmla="*/ 713892 h 6510067"/>
              <a:gd name="connsiteX6445" fmla="*/ 9409244 w 11534150"/>
              <a:gd name="connsiteY6445" fmla="*/ 784395 h 6510067"/>
              <a:gd name="connsiteX6446" fmla="*/ 9370055 w 11534150"/>
              <a:gd name="connsiteY6446" fmla="*/ 849358 h 6510067"/>
              <a:gd name="connsiteX6447" fmla="*/ 9359062 w 11534150"/>
              <a:gd name="connsiteY6447" fmla="*/ 851797 h 6510067"/>
              <a:gd name="connsiteX6448" fmla="*/ 9361144 w 11534150"/>
              <a:gd name="connsiteY6448" fmla="*/ 859736 h 6510067"/>
              <a:gd name="connsiteX6449" fmla="*/ 9371097 w 11534150"/>
              <a:gd name="connsiteY6449" fmla="*/ 861651 h 6510067"/>
              <a:gd name="connsiteX6450" fmla="*/ 9388237 w 11534150"/>
              <a:gd name="connsiteY6450" fmla="*/ 879667 h 6510067"/>
              <a:gd name="connsiteX6451" fmla="*/ 9388421 w 11534150"/>
              <a:gd name="connsiteY6451" fmla="*/ 880832 h 6510067"/>
              <a:gd name="connsiteX6452" fmla="*/ 9423946 w 11534150"/>
              <a:gd name="connsiteY6452" fmla="*/ 1007180 h 6510067"/>
              <a:gd name="connsiteX6453" fmla="*/ 9415538 w 11534150"/>
              <a:gd name="connsiteY6453" fmla="*/ 1021058 h 6510067"/>
              <a:gd name="connsiteX6454" fmla="*/ 9415538 w 11534150"/>
              <a:gd name="connsiteY6454" fmla="*/ 1021059 h 6510067"/>
              <a:gd name="connsiteX6455" fmla="*/ 9400975 w 11534150"/>
              <a:gd name="connsiteY6455" fmla="*/ 1013046 h 6510067"/>
              <a:gd name="connsiteX6456" fmla="*/ 9389598 w 11534150"/>
              <a:gd name="connsiteY6456" fmla="*/ 972583 h 6510067"/>
              <a:gd name="connsiteX6457" fmla="*/ 9389598 w 11534150"/>
              <a:gd name="connsiteY6457" fmla="*/ 985562 h 6510067"/>
              <a:gd name="connsiteX6458" fmla="*/ 9387218 w 11534150"/>
              <a:gd name="connsiteY6458" fmla="*/ 996800 h 6510067"/>
              <a:gd name="connsiteX6459" fmla="*/ 9386477 w 11534150"/>
              <a:gd name="connsiteY6459" fmla="*/ 997847 h 6510067"/>
              <a:gd name="connsiteX6460" fmla="*/ 9375817 w 11534150"/>
              <a:gd name="connsiteY6460" fmla="*/ 1120774 h 6510067"/>
              <a:gd name="connsiteX6461" fmla="*/ 9351899 w 11534150"/>
              <a:gd name="connsiteY6461" fmla="*/ 1120774 h 6510067"/>
              <a:gd name="connsiteX6462" fmla="*/ 9345080 w 11534150"/>
              <a:gd name="connsiteY6462" fmla="*/ 1042145 h 6510067"/>
              <a:gd name="connsiteX6463" fmla="*/ 9338261 w 11534150"/>
              <a:gd name="connsiteY6463" fmla="*/ 1120774 h 6510067"/>
              <a:gd name="connsiteX6464" fmla="*/ 9314343 w 11534150"/>
              <a:gd name="connsiteY6464" fmla="*/ 1120774 h 6510067"/>
              <a:gd name="connsiteX6465" fmla="*/ 9303683 w 11534150"/>
              <a:gd name="connsiteY6465" fmla="*/ 997847 h 6510067"/>
              <a:gd name="connsiteX6466" fmla="*/ 9302942 w 11534150"/>
              <a:gd name="connsiteY6466" fmla="*/ 996800 h 6510067"/>
              <a:gd name="connsiteX6467" fmla="*/ 9300561 w 11534150"/>
              <a:gd name="connsiteY6467" fmla="*/ 985562 h 6510067"/>
              <a:gd name="connsiteX6468" fmla="*/ 9300561 w 11534150"/>
              <a:gd name="connsiteY6468" fmla="*/ 971986 h 6510067"/>
              <a:gd name="connsiteX6469" fmla="*/ 9289159 w 11534150"/>
              <a:gd name="connsiteY6469" fmla="*/ 1012540 h 6510067"/>
              <a:gd name="connsiteX6470" fmla="*/ 9274596 w 11534150"/>
              <a:gd name="connsiteY6470" fmla="*/ 1020552 h 6510067"/>
              <a:gd name="connsiteX6471" fmla="*/ 9266188 w 11534150"/>
              <a:gd name="connsiteY6471" fmla="*/ 1006674 h 6510067"/>
              <a:gd name="connsiteX6472" fmla="*/ 9302096 w 11534150"/>
              <a:gd name="connsiteY6472" fmla="*/ 878964 h 6510067"/>
              <a:gd name="connsiteX6473" fmla="*/ 9304196 w 11534150"/>
              <a:gd name="connsiteY6473" fmla="*/ 874933 h 6510067"/>
              <a:gd name="connsiteX6474" fmla="*/ 9304393 w 11534150"/>
              <a:gd name="connsiteY6474" fmla="*/ 874770 h 6510067"/>
              <a:gd name="connsiteX6475" fmla="*/ 9305735 w 11534150"/>
              <a:gd name="connsiteY6475" fmla="*/ 872110 h 6510067"/>
              <a:gd name="connsiteX6476" fmla="*/ 9319063 w 11534150"/>
              <a:gd name="connsiteY6476" fmla="*/ 861651 h 6510067"/>
              <a:gd name="connsiteX6477" fmla="*/ 9329015 w 11534150"/>
              <a:gd name="connsiteY6477" fmla="*/ 859736 h 6510067"/>
              <a:gd name="connsiteX6478" fmla="*/ 9331098 w 11534150"/>
              <a:gd name="connsiteY6478" fmla="*/ 851797 h 6510067"/>
              <a:gd name="connsiteX6479" fmla="*/ 9320104 w 11534150"/>
              <a:gd name="connsiteY6479" fmla="*/ 849358 h 6510067"/>
              <a:gd name="connsiteX6480" fmla="*/ 9280916 w 11534150"/>
              <a:gd name="connsiteY6480" fmla="*/ 784395 h 6510067"/>
              <a:gd name="connsiteX6481" fmla="*/ 9345080 w 11534150"/>
              <a:gd name="connsiteY6481" fmla="*/ 713892 h 6510067"/>
              <a:gd name="connsiteX6482" fmla="*/ 222276 w 11534150"/>
              <a:gd name="connsiteY6482" fmla="*/ 705263 h 6510067"/>
              <a:gd name="connsiteX6483" fmla="*/ 286440 w 11534150"/>
              <a:gd name="connsiteY6483" fmla="*/ 775766 h 6510067"/>
              <a:gd name="connsiteX6484" fmla="*/ 247252 w 11534150"/>
              <a:gd name="connsiteY6484" fmla="*/ 840729 h 6510067"/>
              <a:gd name="connsiteX6485" fmla="*/ 236258 w 11534150"/>
              <a:gd name="connsiteY6485" fmla="*/ 843168 h 6510067"/>
              <a:gd name="connsiteX6486" fmla="*/ 238341 w 11534150"/>
              <a:gd name="connsiteY6486" fmla="*/ 851106 h 6510067"/>
              <a:gd name="connsiteX6487" fmla="*/ 248293 w 11534150"/>
              <a:gd name="connsiteY6487" fmla="*/ 853021 h 6510067"/>
              <a:gd name="connsiteX6488" fmla="*/ 265433 w 11534150"/>
              <a:gd name="connsiteY6488" fmla="*/ 871038 h 6510067"/>
              <a:gd name="connsiteX6489" fmla="*/ 265618 w 11534150"/>
              <a:gd name="connsiteY6489" fmla="*/ 872202 h 6510067"/>
              <a:gd name="connsiteX6490" fmla="*/ 301142 w 11534150"/>
              <a:gd name="connsiteY6490" fmla="*/ 998551 h 6510067"/>
              <a:gd name="connsiteX6491" fmla="*/ 292734 w 11534150"/>
              <a:gd name="connsiteY6491" fmla="*/ 1012429 h 6510067"/>
              <a:gd name="connsiteX6492" fmla="*/ 292735 w 11534150"/>
              <a:gd name="connsiteY6492" fmla="*/ 1012430 h 6510067"/>
              <a:gd name="connsiteX6493" fmla="*/ 278171 w 11534150"/>
              <a:gd name="connsiteY6493" fmla="*/ 1004417 h 6510067"/>
              <a:gd name="connsiteX6494" fmla="*/ 266795 w 11534150"/>
              <a:gd name="connsiteY6494" fmla="*/ 963954 h 6510067"/>
              <a:gd name="connsiteX6495" fmla="*/ 266795 w 11534150"/>
              <a:gd name="connsiteY6495" fmla="*/ 976933 h 6510067"/>
              <a:gd name="connsiteX6496" fmla="*/ 264414 w 11534150"/>
              <a:gd name="connsiteY6496" fmla="*/ 988171 h 6510067"/>
              <a:gd name="connsiteX6497" fmla="*/ 263673 w 11534150"/>
              <a:gd name="connsiteY6497" fmla="*/ 989217 h 6510067"/>
              <a:gd name="connsiteX6498" fmla="*/ 253013 w 11534150"/>
              <a:gd name="connsiteY6498" fmla="*/ 1112145 h 6510067"/>
              <a:gd name="connsiteX6499" fmla="*/ 229095 w 11534150"/>
              <a:gd name="connsiteY6499" fmla="*/ 1112145 h 6510067"/>
              <a:gd name="connsiteX6500" fmla="*/ 222276 w 11534150"/>
              <a:gd name="connsiteY6500" fmla="*/ 1033516 h 6510067"/>
              <a:gd name="connsiteX6501" fmla="*/ 215457 w 11534150"/>
              <a:gd name="connsiteY6501" fmla="*/ 1112145 h 6510067"/>
              <a:gd name="connsiteX6502" fmla="*/ 191539 w 11534150"/>
              <a:gd name="connsiteY6502" fmla="*/ 1112145 h 6510067"/>
              <a:gd name="connsiteX6503" fmla="*/ 180879 w 11534150"/>
              <a:gd name="connsiteY6503" fmla="*/ 989217 h 6510067"/>
              <a:gd name="connsiteX6504" fmla="*/ 180138 w 11534150"/>
              <a:gd name="connsiteY6504" fmla="*/ 988171 h 6510067"/>
              <a:gd name="connsiteX6505" fmla="*/ 177757 w 11534150"/>
              <a:gd name="connsiteY6505" fmla="*/ 976933 h 6510067"/>
              <a:gd name="connsiteX6506" fmla="*/ 177757 w 11534150"/>
              <a:gd name="connsiteY6506" fmla="*/ 963357 h 6510067"/>
              <a:gd name="connsiteX6507" fmla="*/ 166355 w 11534150"/>
              <a:gd name="connsiteY6507" fmla="*/ 1003911 h 6510067"/>
              <a:gd name="connsiteX6508" fmla="*/ 160815 w 11534150"/>
              <a:gd name="connsiteY6508" fmla="*/ 1010791 h 6510067"/>
              <a:gd name="connsiteX6509" fmla="*/ 151792 w 11534150"/>
              <a:gd name="connsiteY6509" fmla="*/ 1011923 h 6510067"/>
              <a:gd name="connsiteX6510" fmla="*/ 143384 w 11534150"/>
              <a:gd name="connsiteY6510" fmla="*/ 998044 h 6510067"/>
              <a:gd name="connsiteX6511" fmla="*/ 179292 w 11534150"/>
              <a:gd name="connsiteY6511" fmla="*/ 870334 h 6510067"/>
              <a:gd name="connsiteX6512" fmla="*/ 181392 w 11534150"/>
              <a:gd name="connsiteY6512" fmla="*/ 866305 h 6510067"/>
              <a:gd name="connsiteX6513" fmla="*/ 181589 w 11534150"/>
              <a:gd name="connsiteY6513" fmla="*/ 866141 h 6510067"/>
              <a:gd name="connsiteX6514" fmla="*/ 182931 w 11534150"/>
              <a:gd name="connsiteY6514" fmla="*/ 863481 h 6510067"/>
              <a:gd name="connsiteX6515" fmla="*/ 196259 w 11534150"/>
              <a:gd name="connsiteY6515" fmla="*/ 853021 h 6510067"/>
              <a:gd name="connsiteX6516" fmla="*/ 206211 w 11534150"/>
              <a:gd name="connsiteY6516" fmla="*/ 851106 h 6510067"/>
              <a:gd name="connsiteX6517" fmla="*/ 208294 w 11534150"/>
              <a:gd name="connsiteY6517" fmla="*/ 843168 h 6510067"/>
              <a:gd name="connsiteX6518" fmla="*/ 197301 w 11534150"/>
              <a:gd name="connsiteY6518" fmla="*/ 840729 h 6510067"/>
              <a:gd name="connsiteX6519" fmla="*/ 158112 w 11534150"/>
              <a:gd name="connsiteY6519" fmla="*/ 775766 h 6510067"/>
              <a:gd name="connsiteX6520" fmla="*/ 222276 w 11534150"/>
              <a:gd name="connsiteY6520" fmla="*/ 705263 h 6510067"/>
              <a:gd name="connsiteX6521" fmla="*/ 3345213 w 11534150"/>
              <a:gd name="connsiteY6521" fmla="*/ 593070 h 6510067"/>
              <a:gd name="connsiteX6522" fmla="*/ 3409377 w 11534150"/>
              <a:gd name="connsiteY6522" fmla="*/ 663573 h 6510067"/>
              <a:gd name="connsiteX6523" fmla="*/ 3370189 w 11534150"/>
              <a:gd name="connsiteY6523" fmla="*/ 728535 h 6510067"/>
              <a:gd name="connsiteX6524" fmla="*/ 3359196 w 11534150"/>
              <a:gd name="connsiteY6524" fmla="*/ 730974 h 6510067"/>
              <a:gd name="connsiteX6525" fmla="*/ 3361278 w 11534150"/>
              <a:gd name="connsiteY6525" fmla="*/ 738913 h 6510067"/>
              <a:gd name="connsiteX6526" fmla="*/ 3371231 w 11534150"/>
              <a:gd name="connsiteY6526" fmla="*/ 740827 h 6510067"/>
              <a:gd name="connsiteX6527" fmla="*/ 3388370 w 11534150"/>
              <a:gd name="connsiteY6527" fmla="*/ 758843 h 6510067"/>
              <a:gd name="connsiteX6528" fmla="*/ 3388556 w 11534150"/>
              <a:gd name="connsiteY6528" fmla="*/ 760008 h 6510067"/>
              <a:gd name="connsiteX6529" fmla="*/ 3424080 w 11534150"/>
              <a:gd name="connsiteY6529" fmla="*/ 886358 h 6510067"/>
              <a:gd name="connsiteX6530" fmla="*/ 3415672 w 11534150"/>
              <a:gd name="connsiteY6530" fmla="*/ 900237 h 6510067"/>
              <a:gd name="connsiteX6531" fmla="*/ 3415672 w 11534150"/>
              <a:gd name="connsiteY6531" fmla="*/ 900237 h 6510067"/>
              <a:gd name="connsiteX6532" fmla="*/ 3401109 w 11534150"/>
              <a:gd name="connsiteY6532" fmla="*/ 892224 h 6510067"/>
              <a:gd name="connsiteX6533" fmla="*/ 3389732 w 11534150"/>
              <a:gd name="connsiteY6533" fmla="*/ 851759 h 6510067"/>
              <a:gd name="connsiteX6534" fmla="*/ 3389732 w 11534150"/>
              <a:gd name="connsiteY6534" fmla="*/ 864740 h 6510067"/>
              <a:gd name="connsiteX6535" fmla="*/ 3387351 w 11534150"/>
              <a:gd name="connsiteY6535" fmla="*/ 875978 h 6510067"/>
              <a:gd name="connsiteX6536" fmla="*/ 3386611 w 11534150"/>
              <a:gd name="connsiteY6536" fmla="*/ 877025 h 6510067"/>
              <a:gd name="connsiteX6537" fmla="*/ 3375951 w 11534150"/>
              <a:gd name="connsiteY6537" fmla="*/ 999953 h 6510067"/>
              <a:gd name="connsiteX6538" fmla="*/ 3352032 w 11534150"/>
              <a:gd name="connsiteY6538" fmla="*/ 999953 h 6510067"/>
              <a:gd name="connsiteX6539" fmla="*/ 3345213 w 11534150"/>
              <a:gd name="connsiteY6539" fmla="*/ 921324 h 6510067"/>
              <a:gd name="connsiteX6540" fmla="*/ 3338395 w 11534150"/>
              <a:gd name="connsiteY6540" fmla="*/ 999953 h 6510067"/>
              <a:gd name="connsiteX6541" fmla="*/ 3314477 w 11534150"/>
              <a:gd name="connsiteY6541" fmla="*/ 999953 h 6510067"/>
              <a:gd name="connsiteX6542" fmla="*/ 3303816 w 11534150"/>
              <a:gd name="connsiteY6542" fmla="*/ 877026 h 6510067"/>
              <a:gd name="connsiteX6543" fmla="*/ 3303074 w 11534150"/>
              <a:gd name="connsiteY6543" fmla="*/ 875978 h 6510067"/>
              <a:gd name="connsiteX6544" fmla="*/ 3300695 w 11534150"/>
              <a:gd name="connsiteY6544" fmla="*/ 864740 h 6510067"/>
              <a:gd name="connsiteX6545" fmla="*/ 3300695 w 11534150"/>
              <a:gd name="connsiteY6545" fmla="*/ 851161 h 6510067"/>
              <a:gd name="connsiteX6546" fmla="*/ 3289292 w 11534150"/>
              <a:gd name="connsiteY6546" fmla="*/ 891718 h 6510067"/>
              <a:gd name="connsiteX6547" fmla="*/ 3274729 w 11534150"/>
              <a:gd name="connsiteY6547" fmla="*/ 899731 h 6510067"/>
              <a:gd name="connsiteX6548" fmla="*/ 3274729 w 11534150"/>
              <a:gd name="connsiteY6548" fmla="*/ 899730 h 6510067"/>
              <a:gd name="connsiteX6549" fmla="*/ 3266322 w 11534150"/>
              <a:gd name="connsiteY6549" fmla="*/ 885852 h 6510067"/>
              <a:gd name="connsiteX6550" fmla="*/ 3302229 w 11534150"/>
              <a:gd name="connsiteY6550" fmla="*/ 758140 h 6510067"/>
              <a:gd name="connsiteX6551" fmla="*/ 3304329 w 11534150"/>
              <a:gd name="connsiteY6551" fmla="*/ 754110 h 6510067"/>
              <a:gd name="connsiteX6552" fmla="*/ 3304526 w 11534150"/>
              <a:gd name="connsiteY6552" fmla="*/ 753947 h 6510067"/>
              <a:gd name="connsiteX6553" fmla="*/ 3305868 w 11534150"/>
              <a:gd name="connsiteY6553" fmla="*/ 751287 h 6510067"/>
              <a:gd name="connsiteX6554" fmla="*/ 3319196 w 11534150"/>
              <a:gd name="connsiteY6554" fmla="*/ 740827 h 6510067"/>
              <a:gd name="connsiteX6555" fmla="*/ 3329148 w 11534150"/>
              <a:gd name="connsiteY6555" fmla="*/ 738913 h 6510067"/>
              <a:gd name="connsiteX6556" fmla="*/ 3331231 w 11534150"/>
              <a:gd name="connsiteY6556" fmla="*/ 730974 h 6510067"/>
              <a:gd name="connsiteX6557" fmla="*/ 3320238 w 11534150"/>
              <a:gd name="connsiteY6557" fmla="*/ 728535 h 6510067"/>
              <a:gd name="connsiteX6558" fmla="*/ 3281049 w 11534150"/>
              <a:gd name="connsiteY6558" fmla="*/ 663573 h 6510067"/>
              <a:gd name="connsiteX6559" fmla="*/ 3345213 w 11534150"/>
              <a:gd name="connsiteY6559" fmla="*/ 593070 h 6510067"/>
              <a:gd name="connsiteX6560" fmla="*/ 5494958 w 11534150"/>
              <a:gd name="connsiteY6560" fmla="*/ 558571 h 6510067"/>
              <a:gd name="connsiteX6561" fmla="*/ 5559124 w 11534150"/>
              <a:gd name="connsiteY6561" fmla="*/ 629073 h 6510067"/>
              <a:gd name="connsiteX6562" fmla="*/ 5519934 w 11534150"/>
              <a:gd name="connsiteY6562" fmla="*/ 694035 h 6510067"/>
              <a:gd name="connsiteX6563" fmla="*/ 5508940 w 11534150"/>
              <a:gd name="connsiteY6563" fmla="*/ 696475 h 6510067"/>
              <a:gd name="connsiteX6564" fmla="*/ 5511022 w 11534150"/>
              <a:gd name="connsiteY6564" fmla="*/ 704413 h 6510067"/>
              <a:gd name="connsiteX6565" fmla="*/ 5520975 w 11534150"/>
              <a:gd name="connsiteY6565" fmla="*/ 706328 h 6510067"/>
              <a:gd name="connsiteX6566" fmla="*/ 5538115 w 11534150"/>
              <a:gd name="connsiteY6566" fmla="*/ 724344 h 6510067"/>
              <a:gd name="connsiteX6567" fmla="*/ 5538300 w 11534150"/>
              <a:gd name="connsiteY6567" fmla="*/ 725509 h 6510067"/>
              <a:gd name="connsiteX6568" fmla="*/ 5573827 w 11534150"/>
              <a:gd name="connsiteY6568" fmla="*/ 851855 h 6510067"/>
              <a:gd name="connsiteX6569" fmla="*/ 5565419 w 11534150"/>
              <a:gd name="connsiteY6569" fmla="*/ 865738 h 6510067"/>
              <a:gd name="connsiteX6570" fmla="*/ 5565419 w 11534150"/>
              <a:gd name="connsiteY6570" fmla="*/ 865739 h 6510067"/>
              <a:gd name="connsiteX6571" fmla="*/ 5550852 w 11534150"/>
              <a:gd name="connsiteY6571" fmla="*/ 857726 h 6510067"/>
              <a:gd name="connsiteX6572" fmla="*/ 5539476 w 11534150"/>
              <a:gd name="connsiteY6572" fmla="*/ 817260 h 6510067"/>
              <a:gd name="connsiteX6573" fmla="*/ 5539476 w 11534150"/>
              <a:gd name="connsiteY6573" fmla="*/ 830238 h 6510067"/>
              <a:gd name="connsiteX6574" fmla="*/ 5537096 w 11534150"/>
              <a:gd name="connsiteY6574" fmla="*/ 841476 h 6510067"/>
              <a:gd name="connsiteX6575" fmla="*/ 5536355 w 11534150"/>
              <a:gd name="connsiteY6575" fmla="*/ 842523 h 6510067"/>
              <a:gd name="connsiteX6576" fmla="*/ 5525695 w 11534150"/>
              <a:gd name="connsiteY6576" fmla="*/ 965455 h 6510067"/>
              <a:gd name="connsiteX6577" fmla="*/ 5501777 w 11534150"/>
              <a:gd name="connsiteY6577" fmla="*/ 965455 h 6510067"/>
              <a:gd name="connsiteX6578" fmla="*/ 5494958 w 11534150"/>
              <a:gd name="connsiteY6578" fmla="*/ 886825 h 6510067"/>
              <a:gd name="connsiteX6579" fmla="*/ 5488139 w 11534150"/>
              <a:gd name="connsiteY6579" fmla="*/ 965455 h 6510067"/>
              <a:gd name="connsiteX6580" fmla="*/ 5464222 w 11534150"/>
              <a:gd name="connsiteY6580" fmla="*/ 965455 h 6510067"/>
              <a:gd name="connsiteX6581" fmla="*/ 5453561 w 11534150"/>
              <a:gd name="connsiteY6581" fmla="*/ 842523 h 6510067"/>
              <a:gd name="connsiteX6582" fmla="*/ 5452820 w 11534150"/>
              <a:gd name="connsiteY6582" fmla="*/ 841476 h 6510067"/>
              <a:gd name="connsiteX6583" fmla="*/ 5450439 w 11534150"/>
              <a:gd name="connsiteY6583" fmla="*/ 830238 h 6510067"/>
              <a:gd name="connsiteX6584" fmla="*/ 5450439 w 11534150"/>
              <a:gd name="connsiteY6584" fmla="*/ 816662 h 6510067"/>
              <a:gd name="connsiteX6585" fmla="*/ 5439037 w 11534150"/>
              <a:gd name="connsiteY6585" fmla="*/ 857220 h 6510067"/>
              <a:gd name="connsiteX6586" fmla="*/ 5424474 w 11534150"/>
              <a:gd name="connsiteY6586" fmla="*/ 865233 h 6510067"/>
              <a:gd name="connsiteX6587" fmla="*/ 5424474 w 11534150"/>
              <a:gd name="connsiteY6587" fmla="*/ 865232 h 6510067"/>
              <a:gd name="connsiteX6588" fmla="*/ 5416066 w 11534150"/>
              <a:gd name="connsiteY6588" fmla="*/ 851349 h 6510067"/>
              <a:gd name="connsiteX6589" fmla="*/ 5451974 w 11534150"/>
              <a:gd name="connsiteY6589" fmla="*/ 723640 h 6510067"/>
              <a:gd name="connsiteX6590" fmla="*/ 5454074 w 11534150"/>
              <a:gd name="connsiteY6590" fmla="*/ 719610 h 6510067"/>
              <a:gd name="connsiteX6591" fmla="*/ 5454271 w 11534150"/>
              <a:gd name="connsiteY6591" fmla="*/ 719447 h 6510067"/>
              <a:gd name="connsiteX6592" fmla="*/ 5455613 w 11534150"/>
              <a:gd name="connsiteY6592" fmla="*/ 716787 h 6510067"/>
              <a:gd name="connsiteX6593" fmla="*/ 5468941 w 11534150"/>
              <a:gd name="connsiteY6593" fmla="*/ 706328 h 6510067"/>
              <a:gd name="connsiteX6594" fmla="*/ 5478894 w 11534150"/>
              <a:gd name="connsiteY6594" fmla="*/ 704413 h 6510067"/>
              <a:gd name="connsiteX6595" fmla="*/ 5480977 w 11534150"/>
              <a:gd name="connsiteY6595" fmla="*/ 696475 h 6510067"/>
              <a:gd name="connsiteX6596" fmla="*/ 5469982 w 11534150"/>
              <a:gd name="connsiteY6596" fmla="*/ 694035 h 6510067"/>
              <a:gd name="connsiteX6597" fmla="*/ 5430794 w 11534150"/>
              <a:gd name="connsiteY6597" fmla="*/ 629073 h 6510067"/>
              <a:gd name="connsiteX6598" fmla="*/ 5494958 w 11534150"/>
              <a:gd name="connsiteY6598" fmla="*/ 558571 h 6510067"/>
              <a:gd name="connsiteX6599" fmla="*/ 10479495 w 11534150"/>
              <a:gd name="connsiteY6599" fmla="*/ 520464 h 6510067"/>
              <a:gd name="connsiteX6600" fmla="*/ 10543659 w 11534150"/>
              <a:gd name="connsiteY6600" fmla="*/ 590967 h 6510067"/>
              <a:gd name="connsiteX6601" fmla="*/ 10504470 w 11534150"/>
              <a:gd name="connsiteY6601" fmla="*/ 655930 h 6510067"/>
              <a:gd name="connsiteX6602" fmla="*/ 10493477 w 11534150"/>
              <a:gd name="connsiteY6602" fmla="*/ 658369 h 6510067"/>
              <a:gd name="connsiteX6603" fmla="*/ 10495559 w 11534150"/>
              <a:gd name="connsiteY6603" fmla="*/ 666307 h 6510067"/>
              <a:gd name="connsiteX6604" fmla="*/ 10505512 w 11534150"/>
              <a:gd name="connsiteY6604" fmla="*/ 668222 h 6510067"/>
              <a:gd name="connsiteX6605" fmla="*/ 10522652 w 11534150"/>
              <a:gd name="connsiteY6605" fmla="*/ 686238 h 6510067"/>
              <a:gd name="connsiteX6606" fmla="*/ 10522836 w 11534150"/>
              <a:gd name="connsiteY6606" fmla="*/ 687403 h 6510067"/>
              <a:gd name="connsiteX6607" fmla="*/ 10558361 w 11534150"/>
              <a:gd name="connsiteY6607" fmla="*/ 813750 h 6510067"/>
              <a:gd name="connsiteX6608" fmla="*/ 10549953 w 11534150"/>
              <a:gd name="connsiteY6608" fmla="*/ 827629 h 6510067"/>
              <a:gd name="connsiteX6609" fmla="*/ 10535390 w 11534150"/>
              <a:gd name="connsiteY6609" fmla="*/ 819616 h 6510067"/>
              <a:gd name="connsiteX6610" fmla="*/ 10524013 w 11534150"/>
              <a:gd name="connsiteY6610" fmla="*/ 779154 h 6510067"/>
              <a:gd name="connsiteX6611" fmla="*/ 10524013 w 11534150"/>
              <a:gd name="connsiteY6611" fmla="*/ 792133 h 6510067"/>
              <a:gd name="connsiteX6612" fmla="*/ 10521633 w 11534150"/>
              <a:gd name="connsiteY6612" fmla="*/ 803370 h 6510067"/>
              <a:gd name="connsiteX6613" fmla="*/ 10520892 w 11534150"/>
              <a:gd name="connsiteY6613" fmla="*/ 804417 h 6510067"/>
              <a:gd name="connsiteX6614" fmla="*/ 10510232 w 11534150"/>
              <a:gd name="connsiteY6614" fmla="*/ 927348 h 6510067"/>
              <a:gd name="connsiteX6615" fmla="*/ 10486314 w 11534150"/>
              <a:gd name="connsiteY6615" fmla="*/ 927348 h 6510067"/>
              <a:gd name="connsiteX6616" fmla="*/ 10479495 w 11534150"/>
              <a:gd name="connsiteY6616" fmla="*/ 848715 h 6510067"/>
              <a:gd name="connsiteX6617" fmla="*/ 10472676 w 11534150"/>
              <a:gd name="connsiteY6617" fmla="*/ 927348 h 6510067"/>
              <a:gd name="connsiteX6618" fmla="*/ 10448758 w 11534150"/>
              <a:gd name="connsiteY6618" fmla="*/ 927348 h 6510067"/>
              <a:gd name="connsiteX6619" fmla="*/ 10438098 w 11534150"/>
              <a:gd name="connsiteY6619" fmla="*/ 804417 h 6510067"/>
              <a:gd name="connsiteX6620" fmla="*/ 10437357 w 11534150"/>
              <a:gd name="connsiteY6620" fmla="*/ 803370 h 6510067"/>
              <a:gd name="connsiteX6621" fmla="*/ 10434976 w 11534150"/>
              <a:gd name="connsiteY6621" fmla="*/ 792133 h 6510067"/>
              <a:gd name="connsiteX6622" fmla="*/ 10434976 w 11534150"/>
              <a:gd name="connsiteY6622" fmla="*/ 778556 h 6510067"/>
              <a:gd name="connsiteX6623" fmla="*/ 10423574 w 11534150"/>
              <a:gd name="connsiteY6623" fmla="*/ 819110 h 6510067"/>
              <a:gd name="connsiteX6624" fmla="*/ 10409011 w 11534150"/>
              <a:gd name="connsiteY6624" fmla="*/ 827122 h 6510067"/>
              <a:gd name="connsiteX6625" fmla="*/ 10409011 w 11534150"/>
              <a:gd name="connsiteY6625" fmla="*/ 827122 h 6510067"/>
              <a:gd name="connsiteX6626" fmla="*/ 10400603 w 11534150"/>
              <a:gd name="connsiteY6626" fmla="*/ 813243 h 6510067"/>
              <a:gd name="connsiteX6627" fmla="*/ 10436511 w 11534150"/>
              <a:gd name="connsiteY6627" fmla="*/ 685534 h 6510067"/>
              <a:gd name="connsiteX6628" fmla="*/ 10438611 w 11534150"/>
              <a:gd name="connsiteY6628" fmla="*/ 681504 h 6510067"/>
              <a:gd name="connsiteX6629" fmla="*/ 10438808 w 11534150"/>
              <a:gd name="connsiteY6629" fmla="*/ 681341 h 6510067"/>
              <a:gd name="connsiteX6630" fmla="*/ 10440150 w 11534150"/>
              <a:gd name="connsiteY6630" fmla="*/ 678681 h 6510067"/>
              <a:gd name="connsiteX6631" fmla="*/ 10453478 w 11534150"/>
              <a:gd name="connsiteY6631" fmla="*/ 668222 h 6510067"/>
              <a:gd name="connsiteX6632" fmla="*/ 10463430 w 11534150"/>
              <a:gd name="connsiteY6632" fmla="*/ 666307 h 6510067"/>
              <a:gd name="connsiteX6633" fmla="*/ 10465513 w 11534150"/>
              <a:gd name="connsiteY6633" fmla="*/ 658369 h 6510067"/>
              <a:gd name="connsiteX6634" fmla="*/ 10454519 w 11534150"/>
              <a:gd name="connsiteY6634" fmla="*/ 655930 h 6510067"/>
              <a:gd name="connsiteX6635" fmla="*/ 10415331 w 11534150"/>
              <a:gd name="connsiteY6635" fmla="*/ 590967 h 6510067"/>
              <a:gd name="connsiteX6636" fmla="*/ 10479495 w 11534150"/>
              <a:gd name="connsiteY6636" fmla="*/ 520464 h 6510067"/>
              <a:gd name="connsiteX6637" fmla="*/ 1766422 w 11534150"/>
              <a:gd name="connsiteY6637" fmla="*/ 506864 h 6510067"/>
              <a:gd name="connsiteX6638" fmla="*/ 1830589 w 11534150"/>
              <a:gd name="connsiteY6638" fmla="*/ 577367 h 6510067"/>
              <a:gd name="connsiteX6639" fmla="*/ 1791399 w 11534150"/>
              <a:gd name="connsiteY6639" fmla="*/ 642329 h 6510067"/>
              <a:gd name="connsiteX6640" fmla="*/ 1780407 w 11534150"/>
              <a:gd name="connsiteY6640" fmla="*/ 644768 h 6510067"/>
              <a:gd name="connsiteX6641" fmla="*/ 1782492 w 11534150"/>
              <a:gd name="connsiteY6641" fmla="*/ 652706 h 6510067"/>
              <a:gd name="connsiteX6642" fmla="*/ 1792444 w 11534150"/>
              <a:gd name="connsiteY6642" fmla="*/ 654621 h 6510067"/>
              <a:gd name="connsiteX6643" fmla="*/ 1809583 w 11534150"/>
              <a:gd name="connsiteY6643" fmla="*/ 672637 h 6510067"/>
              <a:gd name="connsiteX6644" fmla="*/ 1809767 w 11534150"/>
              <a:gd name="connsiteY6644" fmla="*/ 673802 h 6510067"/>
              <a:gd name="connsiteX6645" fmla="*/ 1845291 w 11534150"/>
              <a:gd name="connsiteY6645" fmla="*/ 800149 h 6510067"/>
              <a:gd name="connsiteX6646" fmla="*/ 1836885 w 11534150"/>
              <a:gd name="connsiteY6646" fmla="*/ 814028 h 6510067"/>
              <a:gd name="connsiteX6647" fmla="*/ 1836885 w 11534150"/>
              <a:gd name="connsiteY6647" fmla="*/ 814028 h 6510067"/>
              <a:gd name="connsiteX6648" fmla="*/ 1822321 w 11534150"/>
              <a:gd name="connsiteY6648" fmla="*/ 806015 h 6510067"/>
              <a:gd name="connsiteX6649" fmla="*/ 1810943 w 11534150"/>
              <a:gd name="connsiteY6649" fmla="*/ 765553 h 6510067"/>
              <a:gd name="connsiteX6650" fmla="*/ 1810943 w 11534150"/>
              <a:gd name="connsiteY6650" fmla="*/ 778532 h 6510067"/>
              <a:gd name="connsiteX6651" fmla="*/ 1808562 w 11534150"/>
              <a:gd name="connsiteY6651" fmla="*/ 789769 h 6510067"/>
              <a:gd name="connsiteX6652" fmla="*/ 1807822 w 11534150"/>
              <a:gd name="connsiteY6652" fmla="*/ 790816 h 6510067"/>
              <a:gd name="connsiteX6653" fmla="*/ 1797164 w 11534150"/>
              <a:gd name="connsiteY6653" fmla="*/ 913748 h 6510067"/>
              <a:gd name="connsiteX6654" fmla="*/ 1773242 w 11534150"/>
              <a:gd name="connsiteY6654" fmla="*/ 913748 h 6510067"/>
              <a:gd name="connsiteX6655" fmla="*/ 1766422 w 11534150"/>
              <a:gd name="connsiteY6655" fmla="*/ 835114 h 6510067"/>
              <a:gd name="connsiteX6656" fmla="*/ 1759605 w 11534150"/>
              <a:gd name="connsiteY6656" fmla="*/ 913748 h 6510067"/>
              <a:gd name="connsiteX6657" fmla="*/ 1735687 w 11534150"/>
              <a:gd name="connsiteY6657" fmla="*/ 913748 h 6510067"/>
              <a:gd name="connsiteX6658" fmla="*/ 1725024 w 11534150"/>
              <a:gd name="connsiteY6658" fmla="*/ 790816 h 6510067"/>
              <a:gd name="connsiteX6659" fmla="*/ 1724285 w 11534150"/>
              <a:gd name="connsiteY6659" fmla="*/ 789769 h 6510067"/>
              <a:gd name="connsiteX6660" fmla="*/ 1721904 w 11534150"/>
              <a:gd name="connsiteY6660" fmla="*/ 778532 h 6510067"/>
              <a:gd name="connsiteX6661" fmla="*/ 1721904 w 11534150"/>
              <a:gd name="connsiteY6661" fmla="*/ 764955 h 6510067"/>
              <a:gd name="connsiteX6662" fmla="*/ 1710504 w 11534150"/>
              <a:gd name="connsiteY6662" fmla="*/ 805509 h 6510067"/>
              <a:gd name="connsiteX6663" fmla="*/ 1695937 w 11534150"/>
              <a:gd name="connsiteY6663" fmla="*/ 813522 h 6510067"/>
              <a:gd name="connsiteX6664" fmla="*/ 1695937 w 11534150"/>
              <a:gd name="connsiteY6664" fmla="*/ 813521 h 6510067"/>
              <a:gd name="connsiteX6665" fmla="*/ 1687528 w 11534150"/>
              <a:gd name="connsiteY6665" fmla="*/ 799643 h 6510067"/>
              <a:gd name="connsiteX6666" fmla="*/ 1723438 w 11534150"/>
              <a:gd name="connsiteY6666" fmla="*/ 671934 h 6510067"/>
              <a:gd name="connsiteX6667" fmla="*/ 1725540 w 11534150"/>
              <a:gd name="connsiteY6667" fmla="*/ 667904 h 6510067"/>
              <a:gd name="connsiteX6668" fmla="*/ 1725737 w 11534150"/>
              <a:gd name="connsiteY6668" fmla="*/ 667740 h 6510067"/>
              <a:gd name="connsiteX6669" fmla="*/ 1727074 w 11534150"/>
              <a:gd name="connsiteY6669" fmla="*/ 665081 h 6510067"/>
              <a:gd name="connsiteX6670" fmla="*/ 1740408 w 11534150"/>
              <a:gd name="connsiteY6670" fmla="*/ 654621 h 6510067"/>
              <a:gd name="connsiteX6671" fmla="*/ 1750358 w 11534150"/>
              <a:gd name="connsiteY6671" fmla="*/ 652706 h 6510067"/>
              <a:gd name="connsiteX6672" fmla="*/ 1752441 w 11534150"/>
              <a:gd name="connsiteY6672" fmla="*/ 644768 h 6510067"/>
              <a:gd name="connsiteX6673" fmla="*/ 1741448 w 11534150"/>
              <a:gd name="connsiteY6673" fmla="*/ 642329 h 6510067"/>
              <a:gd name="connsiteX6674" fmla="*/ 1702257 w 11534150"/>
              <a:gd name="connsiteY6674" fmla="*/ 577367 h 6510067"/>
              <a:gd name="connsiteX6675" fmla="*/ 1766422 w 11534150"/>
              <a:gd name="connsiteY6675" fmla="*/ 506864 h 6510067"/>
              <a:gd name="connsiteX6676" fmla="*/ 11288731 w 11534150"/>
              <a:gd name="connsiteY6676" fmla="*/ 481047 h 6510067"/>
              <a:gd name="connsiteX6677" fmla="*/ 11352895 w 11534150"/>
              <a:gd name="connsiteY6677" fmla="*/ 551550 h 6510067"/>
              <a:gd name="connsiteX6678" fmla="*/ 11313706 w 11534150"/>
              <a:gd name="connsiteY6678" fmla="*/ 616513 h 6510067"/>
              <a:gd name="connsiteX6679" fmla="*/ 11302713 w 11534150"/>
              <a:gd name="connsiteY6679" fmla="*/ 618952 h 6510067"/>
              <a:gd name="connsiteX6680" fmla="*/ 11304795 w 11534150"/>
              <a:gd name="connsiteY6680" fmla="*/ 626890 h 6510067"/>
              <a:gd name="connsiteX6681" fmla="*/ 11314748 w 11534150"/>
              <a:gd name="connsiteY6681" fmla="*/ 628805 h 6510067"/>
              <a:gd name="connsiteX6682" fmla="*/ 11331888 w 11534150"/>
              <a:gd name="connsiteY6682" fmla="*/ 646821 h 6510067"/>
              <a:gd name="connsiteX6683" fmla="*/ 11332072 w 11534150"/>
              <a:gd name="connsiteY6683" fmla="*/ 647985 h 6510067"/>
              <a:gd name="connsiteX6684" fmla="*/ 11367597 w 11534150"/>
              <a:gd name="connsiteY6684" fmla="*/ 774333 h 6510067"/>
              <a:gd name="connsiteX6685" fmla="*/ 11359189 w 11534150"/>
              <a:gd name="connsiteY6685" fmla="*/ 788212 h 6510067"/>
              <a:gd name="connsiteX6686" fmla="*/ 11359189 w 11534150"/>
              <a:gd name="connsiteY6686" fmla="*/ 788212 h 6510067"/>
              <a:gd name="connsiteX6687" fmla="*/ 11344626 w 11534150"/>
              <a:gd name="connsiteY6687" fmla="*/ 780199 h 6510067"/>
              <a:gd name="connsiteX6688" fmla="*/ 11333249 w 11534150"/>
              <a:gd name="connsiteY6688" fmla="*/ 739736 h 6510067"/>
              <a:gd name="connsiteX6689" fmla="*/ 11333249 w 11534150"/>
              <a:gd name="connsiteY6689" fmla="*/ 752716 h 6510067"/>
              <a:gd name="connsiteX6690" fmla="*/ 11330869 w 11534150"/>
              <a:gd name="connsiteY6690" fmla="*/ 763953 h 6510067"/>
              <a:gd name="connsiteX6691" fmla="*/ 11330128 w 11534150"/>
              <a:gd name="connsiteY6691" fmla="*/ 765000 h 6510067"/>
              <a:gd name="connsiteX6692" fmla="*/ 11319468 w 11534150"/>
              <a:gd name="connsiteY6692" fmla="*/ 887930 h 6510067"/>
              <a:gd name="connsiteX6693" fmla="*/ 11295550 w 11534150"/>
              <a:gd name="connsiteY6693" fmla="*/ 887930 h 6510067"/>
              <a:gd name="connsiteX6694" fmla="*/ 11288731 w 11534150"/>
              <a:gd name="connsiteY6694" fmla="*/ 809298 h 6510067"/>
              <a:gd name="connsiteX6695" fmla="*/ 11281912 w 11534150"/>
              <a:gd name="connsiteY6695" fmla="*/ 887930 h 6510067"/>
              <a:gd name="connsiteX6696" fmla="*/ 11257994 w 11534150"/>
              <a:gd name="connsiteY6696" fmla="*/ 887930 h 6510067"/>
              <a:gd name="connsiteX6697" fmla="*/ 11247334 w 11534150"/>
              <a:gd name="connsiteY6697" fmla="*/ 765000 h 6510067"/>
              <a:gd name="connsiteX6698" fmla="*/ 11246593 w 11534150"/>
              <a:gd name="connsiteY6698" fmla="*/ 763953 h 6510067"/>
              <a:gd name="connsiteX6699" fmla="*/ 11244212 w 11534150"/>
              <a:gd name="connsiteY6699" fmla="*/ 752716 h 6510067"/>
              <a:gd name="connsiteX6700" fmla="*/ 11244212 w 11534150"/>
              <a:gd name="connsiteY6700" fmla="*/ 739139 h 6510067"/>
              <a:gd name="connsiteX6701" fmla="*/ 11232810 w 11534150"/>
              <a:gd name="connsiteY6701" fmla="*/ 779692 h 6510067"/>
              <a:gd name="connsiteX6702" fmla="*/ 11218247 w 11534150"/>
              <a:gd name="connsiteY6702" fmla="*/ 787706 h 6510067"/>
              <a:gd name="connsiteX6703" fmla="*/ 11218247 w 11534150"/>
              <a:gd name="connsiteY6703" fmla="*/ 787705 h 6510067"/>
              <a:gd name="connsiteX6704" fmla="*/ 11209839 w 11534150"/>
              <a:gd name="connsiteY6704" fmla="*/ 773826 h 6510067"/>
              <a:gd name="connsiteX6705" fmla="*/ 11245747 w 11534150"/>
              <a:gd name="connsiteY6705" fmla="*/ 646117 h 6510067"/>
              <a:gd name="connsiteX6706" fmla="*/ 11247847 w 11534150"/>
              <a:gd name="connsiteY6706" fmla="*/ 642087 h 6510067"/>
              <a:gd name="connsiteX6707" fmla="*/ 11248044 w 11534150"/>
              <a:gd name="connsiteY6707" fmla="*/ 641924 h 6510067"/>
              <a:gd name="connsiteX6708" fmla="*/ 11249386 w 11534150"/>
              <a:gd name="connsiteY6708" fmla="*/ 639264 h 6510067"/>
              <a:gd name="connsiteX6709" fmla="*/ 11262714 w 11534150"/>
              <a:gd name="connsiteY6709" fmla="*/ 628805 h 6510067"/>
              <a:gd name="connsiteX6710" fmla="*/ 11272666 w 11534150"/>
              <a:gd name="connsiteY6710" fmla="*/ 626890 h 6510067"/>
              <a:gd name="connsiteX6711" fmla="*/ 11274749 w 11534150"/>
              <a:gd name="connsiteY6711" fmla="*/ 618952 h 6510067"/>
              <a:gd name="connsiteX6712" fmla="*/ 11263755 w 11534150"/>
              <a:gd name="connsiteY6712" fmla="*/ 616513 h 6510067"/>
              <a:gd name="connsiteX6713" fmla="*/ 11224567 w 11534150"/>
              <a:gd name="connsiteY6713" fmla="*/ 551550 h 6510067"/>
              <a:gd name="connsiteX6714" fmla="*/ 11288731 w 11534150"/>
              <a:gd name="connsiteY6714" fmla="*/ 481047 h 6510067"/>
              <a:gd name="connsiteX6715" fmla="*/ 7080267 w 11534150"/>
              <a:gd name="connsiteY6715" fmla="*/ 456484 h 6510067"/>
              <a:gd name="connsiteX6716" fmla="*/ 7144431 w 11534150"/>
              <a:gd name="connsiteY6716" fmla="*/ 526987 h 6510067"/>
              <a:gd name="connsiteX6717" fmla="*/ 7105243 w 11534150"/>
              <a:gd name="connsiteY6717" fmla="*/ 591949 h 6510067"/>
              <a:gd name="connsiteX6718" fmla="*/ 7094249 w 11534150"/>
              <a:gd name="connsiteY6718" fmla="*/ 594388 h 6510067"/>
              <a:gd name="connsiteX6719" fmla="*/ 7096332 w 11534150"/>
              <a:gd name="connsiteY6719" fmla="*/ 602327 h 6510067"/>
              <a:gd name="connsiteX6720" fmla="*/ 7106284 w 11534150"/>
              <a:gd name="connsiteY6720" fmla="*/ 604242 h 6510067"/>
              <a:gd name="connsiteX6721" fmla="*/ 7123424 w 11534150"/>
              <a:gd name="connsiteY6721" fmla="*/ 622257 h 6510067"/>
              <a:gd name="connsiteX6722" fmla="*/ 7123609 w 11534150"/>
              <a:gd name="connsiteY6722" fmla="*/ 623422 h 6510067"/>
              <a:gd name="connsiteX6723" fmla="*/ 7159133 w 11534150"/>
              <a:gd name="connsiteY6723" fmla="*/ 749770 h 6510067"/>
              <a:gd name="connsiteX6724" fmla="*/ 7150725 w 11534150"/>
              <a:gd name="connsiteY6724" fmla="*/ 763648 h 6510067"/>
              <a:gd name="connsiteX6725" fmla="*/ 7150725 w 11534150"/>
              <a:gd name="connsiteY6725" fmla="*/ 763648 h 6510067"/>
              <a:gd name="connsiteX6726" fmla="*/ 7136162 w 11534150"/>
              <a:gd name="connsiteY6726" fmla="*/ 755636 h 6510067"/>
              <a:gd name="connsiteX6727" fmla="*/ 7124786 w 11534150"/>
              <a:gd name="connsiteY6727" fmla="*/ 715173 h 6510067"/>
              <a:gd name="connsiteX6728" fmla="*/ 7124786 w 11534150"/>
              <a:gd name="connsiteY6728" fmla="*/ 728152 h 6510067"/>
              <a:gd name="connsiteX6729" fmla="*/ 7122405 w 11534150"/>
              <a:gd name="connsiteY6729" fmla="*/ 739389 h 6510067"/>
              <a:gd name="connsiteX6730" fmla="*/ 7121664 w 11534150"/>
              <a:gd name="connsiteY6730" fmla="*/ 740437 h 6510067"/>
              <a:gd name="connsiteX6731" fmla="*/ 7111004 w 11534150"/>
              <a:gd name="connsiteY6731" fmla="*/ 863366 h 6510067"/>
              <a:gd name="connsiteX6732" fmla="*/ 7087086 w 11534150"/>
              <a:gd name="connsiteY6732" fmla="*/ 863366 h 6510067"/>
              <a:gd name="connsiteX6733" fmla="*/ 7080267 w 11534150"/>
              <a:gd name="connsiteY6733" fmla="*/ 784734 h 6510067"/>
              <a:gd name="connsiteX6734" fmla="*/ 7073448 w 11534150"/>
              <a:gd name="connsiteY6734" fmla="*/ 863366 h 6510067"/>
              <a:gd name="connsiteX6735" fmla="*/ 7049530 w 11534150"/>
              <a:gd name="connsiteY6735" fmla="*/ 863366 h 6510067"/>
              <a:gd name="connsiteX6736" fmla="*/ 7038870 w 11534150"/>
              <a:gd name="connsiteY6736" fmla="*/ 740437 h 6510067"/>
              <a:gd name="connsiteX6737" fmla="*/ 7038129 w 11534150"/>
              <a:gd name="connsiteY6737" fmla="*/ 739389 h 6510067"/>
              <a:gd name="connsiteX6738" fmla="*/ 7035748 w 11534150"/>
              <a:gd name="connsiteY6738" fmla="*/ 728152 h 6510067"/>
              <a:gd name="connsiteX6739" fmla="*/ 7035748 w 11534150"/>
              <a:gd name="connsiteY6739" fmla="*/ 714576 h 6510067"/>
              <a:gd name="connsiteX6740" fmla="*/ 7024346 w 11534150"/>
              <a:gd name="connsiteY6740" fmla="*/ 755129 h 6510067"/>
              <a:gd name="connsiteX6741" fmla="*/ 7009783 w 11534150"/>
              <a:gd name="connsiteY6741" fmla="*/ 763142 h 6510067"/>
              <a:gd name="connsiteX6742" fmla="*/ 7009783 w 11534150"/>
              <a:gd name="connsiteY6742" fmla="*/ 763142 h 6510067"/>
              <a:gd name="connsiteX6743" fmla="*/ 7001375 w 11534150"/>
              <a:gd name="connsiteY6743" fmla="*/ 749263 h 6510067"/>
              <a:gd name="connsiteX6744" fmla="*/ 7037283 w 11534150"/>
              <a:gd name="connsiteY6744" fmla="*/ 621554 h 6510067"/>
              <a:gd name="connsiteX6745" fmla="*/ 7039383 w 11534150"/>
              <a:gd name="connsiteY6745" fmla="*/ 617524 h 6510067"/>
              <a:gd name="connsiteX6746" fmla="*/ 7039580 w 11534150"/>
              <a:gd name="connsiteY6746" fmla="*/ 617360 h 6510067"/>
              <a:gd name="connsiteX6747" fmla="*/ 7040922 w 11534150"/>
              <a:gd name="connsiteY6747" fmla="*/ 614701 h 6510067"/>
              <a:gd name="connsiteX6748" fmla="*/ 7054250 w 11534150"/>
              <a:gd name="connsiteY6748" fmla="*/ 604242 h 6510067"/>
              <a:gd name="connsiteX6749" fmla="*/ 7064203 w 11534150"/>
              <a:gd name="connsiteY6749" fmla="*/ 602327 h 6510067"/>
              <a:gd name="connsiteX6750" fmla="*/ 7066285 w 11534150"/>
              <a:gd name="connsiteY6750" fmla="*/ 594388 h 6510067"/>
              <a:gd name="connsiteX6751" fmla="*/ 7055291 w 11534150"/>
              <a:gd name="connsiteY6751" fmla="*/ 591949 h 6510067"/>
              <a:gd name="connsiteX6752" fmla="*/ 7016103 w 11534150"/>
              <a:gd name="connsiteY6752" fmla="*/ 526987 h 6510067"/>
              <a:gd name="connsiteX6753" fmla="*/ 7080267 w 11534150"/>
              <a:gd name="connsiteY6753" fmla="*/ 456484 h 6510067"/>
              <a:gd name="connsiteX6754" fmla="*/ 4763442 w 11534150"/>
              <a:gd name="connsiteY6754" fmla="*/ 357995 h 6510067"/>
              <a:gd name="connsiteX6755" fmla="*/ 4827606 w 11534150"/>
              <a:gd name="connsiteY6755" fmla="*/ 428498 h 6510067"/>
              <a:gd name="connsiteX6756" fmla="*/ 4788418 w 11534150"/>
              <a:gd name="connsiteY6756" fmla="*/ 493461 h 6510067"/>
              <a:gd name="connsiteX6757" fmla="*/ 4777424 w 11534150"/>
              <a:gd name="connsiteY6757" fmla="*/ 495900 h 6510067"/>
              <a:gd name="connsiteX6758" fmla="*/ 4779507 w 11534150"/>
              <a:gd name="connsiteY6758" fmla="*/ 503838 h 6510067"/>
              <a:gd name="connsiteX6759" fmla="*/ 4789459 w 11534150"/>
              <a:gd name="connsiteY6759" fmla="*/ 505753 h 6510067"/>
              <a:gd name="connsiteX6760" fmla="*/ 4806599 w 11534150"/>
              <a:gd name="connsiteY6760" fmla="*/ 523769 h 6510067"/>
              <a:gd name="connsiteX6761" fmla="*/ 4806784 w 11534150"/>
              <a:gd name="connsiteY6761" fmla="*/ 524934 h 6510067"/>
              <a:gd name="connsiteX6762" fmla="*/ 4842308 w 11534150"/>
              <a:gd name="connsiteY6762" fmla="*/ 651281 h 6510067"/>
              <a:gd name="connsiteX6763" fmla="*/ 4833901 w 11534150"/>
              <a:gd name="connsiteY6763" fmla="*/ 665160 h 6510067"/>
              <a:gd name="connsiteX6764" fmla="*/ 4833901 w 11534150"/>
              <a:gd name="connsiteY6764" fmla="*/ 665160 h 6510067"/>
              <a:gd name="connsiteX6765" fmla="*/ 4819337 w 11534150"/>
              <a:gd name="connsiteY6765" fmla="*/ 657147 h 6510067"/>
              <a:gd name="connsiteX6766" fmla="*/ 4807961 w 11534150"/>
              <a:gd name="connsiteY6766" fmla="*/ 616685 h 6510067"/>
              <a:gd name="connsiteX6767" fmla="*/ 4807961 w 11534150"/>
              <a:gd name="connsiteY6767" fmla="*/ 629664 h 6510067"/>
              <a:gd name="connsiteX6768" fmla="*/ 4805580 w 11534150"/>
              <a:gd name="connsiteY6768" fmla="*/ 640901 h 6510067"/>
              <a:gd name="connsiteX6769" fmla="*/ 4804839 w 11534150"/>
              <a:gd name="connsiteY6769" fmla="*/ 641948 h 6510067"/>
              <a:gd name="connsiteX6770" fmla="*/ 4794180 w 11534150"/>
              <a:gd name="connsiteY6770" fmla="*/ 764875 h 6510067"/>
              <a:gd name="connsiteX6771" fmla="*/ 4770261 w 11534150"/>
              <a:gd name="connsiteY6771" fmla="*/ 764875 h 6510067"/>
              <a:gd name="connsiteX6772" fmla="*/ 4763442 w 11534150"/>
              <a:gd name="connsiteY6772" fmla="*/ 686246 h 6510067"/>
              <a:gd name="connsiteX6773" fmla="*/ 4756624 w 11534150"/>
              <a:gd name="connsiteY6773" fmla="*/ 764875 h 6510067"/>
              <a:gd name="connsiteX6774" fmla="*/ 4732705 w 11534150"/>
              <a:gd name="connsiteY6774" fmla="*/ 764875 h 6510067"/>
              <a:gd name="connsiteX6775" fmla="*/ 4722045 w 11534150"/>
              <a:gd name="connsiteY6775" fmla="*/ 641948 h 6510067"/>
              <a:gd name="connsiteX6776" fmla="*/ 4721304 w 11534150"/>
              <a:gd name="connsiteY6776" fmla="*/ 640901 h 6510067"/>
              <a:gd name="connsiteX6777" fmla="*/ 4718923 w 11534150"/>
              <a:gd name="connsiteY6777" fmla="*/ 629664 h 6510067"/>
              <a:gd name="connsiteX6778" fmla="*/ 4718923 w 11534150"/>
              <a:gd name="connsiteY6778" fmla="*/ 616087 h 6510067"/>
              <a:gd name="connsiteX6779" fmla="*/ 4707520 w 11534150"/>
              <a:gd name="connsiteY6779" fmla="*/ 656641 h 6510067"/>
              <a:gd name="connsiteX6780" fmla="*/ 4692957 w 11534150"/>
              <a:gd name="connsiteY6780" fmla="*/ 664654 h 6510067"/>
              <a:gd name="connsiteX6781" fmla="*/ 4692958 w 11534150"/>
              <a:gd name="connsiteY6781" fmla="*/ 664654 h 6510067"/>
              <a:gd name="connsiteX6782" fmla="*/ 4684550 w 11534150"/>
              <a:gd name="connsiteY6782" fmla="*/ 650775 h 6510067"/>
              <a:gd name="connsiteX6783" fmla="*/ 4720457 w 11534150"/>
              <a:gd name="connsiteY6783" fmla="*/ 523066 h 6510067"/>
              <a:gd name="connsiteX6784" fmla="*/ 4722558 w 11534150"/>
              <a:gd name="connsiteY6784" fmla="*/ 519036 h 6510067"/>
              <a:gd name="connsiteX6785" fmla="*/ 4722755 w 11534150"/>
              <a:gd name="connsiteY6785" fmla="*/ 518872 h 6510067"/>
              <a:gd name="connsiteX6786" fmla="*/ 4724097 w 11534150"/>
              <a:gd name="connsiteY6786" fmla="*/ 516213 h 6510067"/>
              <a:gd name="connsiteX6787" fmla="*/ 4737425 w 11534150"/>
              <a:gd name="connsiteY6787" fmla="*/ 505753 h 6510067"/>
              <a:gd name="connsiteX6788" fmla="*/ 4747378 w 11534150"/>
              <a:gd name="connsiteY6788" fmla="*/ 503838 h 6510067"/>
              <a:gd name="connsiteX6789" fmla="*/ 4749460 w 11534150"/>
              <a:gd name="connsiteY6789" fmla="*/ 495900 h 6510067"/>
              <a:gd name="connsiteX6790" fmla="*/ 4738467 w 11534150"/>
              <a:gd name="connsiteY6790" fmla="*/ 493461 h 6510067"/>
              <a:gd name="connsiteX6791" fmla="*/ 4699278 w 11534150"/>
              <a:gd name="connsiteY6791" fmla="*/ 428498 h 6510067"/>
              <a:gd name="connsiteX6792" fmla="*/ 4763442 w 11534150"/>
              <a:gd name="connsiteY6792" fmla="*/ 357995 h 6510067"/>
              <a:gd name="connsiteX6793" fmla="*/ 8822804 w 11534150"/>
              <a:gd name="connsiteY6793" fmla="*/ 352974 h 6510067"/>
              <a:gd name="connsiteX6794" fmla="*/ 8886968 w 11534150"/>
              <a:gd name="connsiteY6794" fmla="*/ 423476 h 6510067"/>
              <a:gd name="connsiteX6795" fmla="*/ 8847779 w 11534150"/>
              <a:gd name="connsiteY6795" fmla="*/ 488439 h 6510067"/>
              <a:gd name="connsiteX6796" fmla="*/ 8836786 w 11534150"/>
              <a:gd name="connsiteY6796" fmla="*/ 490878 h 6510067"/>
              <a:gd name="connsiteX6797" fmla="*/ 8838868 w 11534150"/>
              <a:gd name="connsiteY6797" fmla="*/ 498816 h 6510067"/>
              <a:gd name="connsiteX6798" fmla="*/ 8848821 w 11534150"/>
              <a:gd name="connsiteY6798" fmla="*/ 500731 h 6510067"/>
              <a:gd name="connsiteX6799" fmla="*/ 8865961 w 11534150"/>
              <a:gd name="connsiteY6799" fmla="*/ 518747 h 6510067"/>
              <a:gd name="connsiteX6800" fmla="*/ 8866145 w 11534150"/>
              <a:gd name="connsiteY6800" fmla="*/ 519912 h 6510067"/>
              <a:gd name="connsiteX6801" fmla="*/ 8901670 w 11534150"/>
              <a:gd name="connsiteY6801" fmla="*/ 646259 h 6510067"/>
              <a:gd name="connsiteX6802" fmla="*/ 8893262 w 11534150"/>
              <a:gd name="connsiteY6802" fmla="*/ 660138 h 6510067"/>
              <a:gd name="connsiteX6803" fmla="*/ 8878699 w 11534150"/>
              <a:gd name="connsiteY6803" fmla="*/ 652125 h 6510067"/>
              <a:gd name="connsiteX6804" fmla="*/ 8867322 w 11534150"/>
              <a:gd name="connsiteY6804" fmla="*/ 611663 h 6510067"/>
              <a:gd name="connsiteX6805" fmla="*/ 8867322 w 11534150"/>
              <a:gd name="connsiteY6805" fmla="*/ 624642 h 6510067"/>
              <a:gd name="connsiteX6806" fmla="*/ 8864942 w 11534150"/>
              <a:gd name="connsiteY6806" fmla="*/ 635879 h 6510067"/>
              <a:gd name="connsiteX6807" fmla="*/ 8864201 w 11534150"/>
              <a:gd name="connsiteY6807" fmla="*/ 636926 h 6510067"/>
              <a:gd name="connsiteX6808" fmla="*/ 8853541 w 11534150"/>
              <a:gd name="connsiteY6808" fmla="*/ 759853 h 6510067"/>
              <a:gd name="connsiteX6809" fmla="*/ 8829623 w 11534150"/>
              <a:gd name="connsiteY6809" fmla="*/ 759853 h 6510067"/>
              <a:gd name="connsiteX6810" fmla="*/ 8822804 w 11534150"/>
              <a:gd name="connsiteY6810" fmla="*/ 681224 h 6510067"/>
              <a:gd name="connsiteX6811" fmla="*/ 8815985 w 11534150"/>
              <a:gd name="connsiteY6811" fmla="*/ 759853 h 6510067"/>
              <a:gd name="connsiteX6812" fmla="*/ 8792067 w 11534150"/>
              <a:gd name="connsiteY6812" fmla="*/ 759853 h 6510067"/>
              <a:gd name="connsiteX6813" fmla="*/ 8781407 w 11534150"/>
              <a:gd name="connsiteY6813" fmla="*/ 636926 h 6510067"/>
              <a:gd name="connsiteX6814" fmla="*/ 8780666 w 11534150"/>
              <a:gd name="connsiteY6814" fmla="*/ 635879 h 6510067"/>
              <a:gd name="connsiteX6815" fmla="*/ 8778285 w 11534150"/>
              <a:gd name="connsiteY6815" fmla="*/ 624642 h 6510067"/>
              <a:gd name="connsiteX6816" fmla="*/ 8778285 w 11534150"/>
              <a:gd name="connsiteY6816" fmla="*/ 611065 h 6510067"/>
              <a:gd name="connsiteX6817" fmla="*/ 8766883 w 11534150"/>
              <a:gd name="connsiteY6817" fmla="*/ 651619 h 6510067"/>
              <a:gd name="connsiteX6818" fmla="*/ 8752320 w 11534150"/>
              <a:gd name="connsiteY6818" fmla="*/ 659632 h 6510067"/>
              <a:gd name="connsiteX6819" fmla="*/ 8752320 w 11534150"/>
              <a:gd name="connsiteY6819" fmla="*/ 659631 h 6510067"/>
              <a:gd name="connsiteX6820" fmla="*/ 8743912 w 11534150"/>
              <a:gd name="connsiteY6820" fmla="*/ 645753 h 6510067"/>
              <a:gd name="connsiteX6821" fmla="*/ 8779820 w 11534150"/>
              <a:gd name="connsiteY6821" fmla="*/ 518043 h 6510067"/>
              <a:gd name="connsiteX6822" fmla="*/ 8781920 w 11534150"/>
              <a:gd name="connsiteY6822" fmla="*/ 514014 h 6510067"/>
              <a:gd name="connsiteX6823" fmla="*/ 8782117 w 11534150"/>
              <a:gd name="connsiteY6823" fmla="*/ 513850 h 6510067"/>
              <a:gd name="connsiteX6824" fmla="*/ 8783459 w 11534150"/>
              <a:gd name="connsiteY6824" fmla="*/ 511191 h 6510067"/>
              <a:gd name="connsiteX6825" fmla="*/ 8796787 w 11534150"/>
              <a:gd name="connsiteY6825" fmla="*/ 500731 h 6510067"/>
              <a:gd name="connsiteX6826" fmla="*/ 8806739 w 11534150"/>
              <a:gd name="connsiteY6826" fmla="*/ 498816 h 6510067"/>
              <a:gd name="connsiteX6827" fmla="*/ 8808822 w 11534150"/>
              <a:gd name="connsiteY6827" fmla="*/ 490878 h 6510067"/>
              <a:gd name="connsiteX6828" fmla="*/ 8797828 w 11534150"/>
              <a:gd name="connsiteY6828" fmla="*/ 488439 h 6510067"/>
              <a:gd name="connsiteX6829" fmla="*/ 8758640 w 11534150"/>
              <a:gd name="connsiteY6829" fmla="*/ 423476 h 6510067"/>
              <a:gd name="connsiteX6830" fmla="*/ 8822804 w 11534150"/>
              <a:gd name="connsiteY6830" fmla="*/ 352974 h 6510067"/>
              <a:gd name="connsiteX6831" fmla="*/ 792863 w 11534150"/>
              <a:gd name="connsiteY6831" fmla="*/ 334337 h 6510067"/>
              <a:gd name="connsiteX6832" fmla="*/ 857027 w 11534150"/>
              <a:gd name="connsiteY6832" fmla="*/ 404840 h 6510067"/>
              <a:gd name="connsiteX6833" fmla="*/ 817838 w 11534150"/>
              <a:gd name="connsiteY6833" fmla="*/ 469802 h 6510067"/>
              <a:gd name="connsiteX6834" fmla="*/ 806845 w 11534150"/>
              <a:gd name="connsiteY6834" fmla="*/ 472242 h 6510067"/>
              <a:gd name="connsiteX6835" fmla="*/ 808927 w 11534150"/>
              <a:gd name="connsiteY6835" fmla="*/ 480180 h 6510067"/>
              <a:gd name="connsiteX6836" fmla="*/ 818880 w 11534150"/>
              <a:gd name="connsiteY6836" fmla="*/ 482094 h 6510067"/>
              <a:gd name="connsiteX6837" fmla="*/ 836020 w 11534150"/>
              <a:gd name="connsiteY6837" fmla="*/ 500110 h 6510067"/>
              <a:gd name="connsiteX6838" fmla="*/ 836204 w 11534150"/>
              <a:gd name="connsiteY6838" fmla="*/ 501275 h 6510067"/>
              <a:gd name="connsiteX6839" fmla="*/ 871729 w 11534150"/>
              <a:gd name="connsiteY6839" fmla="*/ 627622 h 6510067"/>
              <a:gd name="connsiteX6840" fmla="*/ 863321 w 11534150"/>
              <a:gd name="connsiteY6840" fmla="*/ 641501 h 6510067"/>
              <a:gd name="connsiteX6841" fmla="*/ 863321 w 11534150"/>
              <a:gd name="connsiteY6841" fmla="*/ 641501 h 6510067"/>
              <a:gd name="connsiteX6842" fmla="*/ 848758 w 11534150"/>
              <a:gd name="connsiteY6842" fmla="*/ 633488 h 6510067"/>
              <a:gd name="connsiteX6843" fmla="*/ 837381 w 11534150"/>
              <a:gd name="connsiteY6843" fmla="*/ 593026 h 6510067"/>
              <a:gd name="connsiteX6844" fmla="*/ 837381 w 11534150"/>
              <a:gd name="connsiteY6844" fmla="*/ 606005 h 6510067"/>
              <a:gd name="connsiteX6845" fmla="*/ 835001 w 11534150"/>
              <a:gd name="connsiteY6845" fmla="*/ 617243 h 6510067"/>
              <a:gd name="connsiteX6846" fmla="*/ 834260 w 11534150"/>
              <a:gd name="connsiteY6846" fmla="*/ 618289 h 6510067"/>
              <a:gd name="connsiteX6847" fmla="*/ 823600 w 11534150"/>
              <a:gd name="connsiteY6847" fmla="*/ 741217 h 6510067"/>
              <a:gd name="connsiteX6848" fmla="*/ 799682 w 11534150"/>
              <a:gd name="connsiteY6848" fmla="*/ 741217 h 6510067"/>
              <a:gd name="connsiteX6849" fmla="*/ 792863 w 11534150"/>
              <a:gd name="connsiteY6849" fmla="*/ 662587 h 6510067"/>
              <a:gd name="connsiteX6850" fmla="*/ 786045 w 11534150"/>
              <a:gd name="connsiteY6850" fmla="*/ 741217 h 6510067"/>
              <a:gd name="connsiteX6851" fmla="*/ 762126 w 11534150"/>
              <a:gd name="connsiteY6851" fmla="*/ 741217 h 6510067"/>
              <a:gd name="connsiteX6852" fmla="*/ 751466 w 11534150"/>
              <a:gd name="connsiteY6852" fmla="*/ 618289 h 6510067"/>
              <a:gd name="connsiteX6853" fmla="*/ 750725 w 11534150"/>
              <a:gd name="connsiteY6853" fmla="*/ 617243 h 6510067"/>
              <a:gd name="connsiteX6854" fmla="*/ 748344 w 11534150"/>
              <a:gd name="connsiteY6854" fmla="*/ 606005 h 6510067"/>
              <a:gd name="connsiteX6855" fmla="*/ 748344 w 11534150"/>
              <a:gd name="connsiteY6855" fmla="*/ 592429 h 6510067"/>
              <a:gd name="connsiteX6856" fmla="*/ 736942 w 11534150"/>
              <a:gd name="connsiteY6856" fmla="*/ 632982 h 6510067"/>
              <a:gd name="connsiteX6857" fmla="*/ 731402 w 11534150"/>
              <a:gd name="connsiteY6857" fmla="*/ 639863 h 6510067"/>
              <a:gd name="connsiteX6858" fmla="*/ 722379 w 11534150"/>
              <a:gd name="connsiteY6858" fmla="*/ 640995 h 6510067"/>
              <a:gd name="connsiteX6859" fmla="*/ 713971 w 11534150"/>
              <a:gd name="connsiteY6859" fmla="*/ 627116 h 6510067"/>
              <a:gd name="connsiteX6860" fmla="*/ 749879 w 11534150"/>
              <a:gd name="connsiteY6860" fmla="*/ 499407 h 6510067"/>
              <a:gd name="connsiteX6861" fmla="*/ 751979 w 11534150"/>
              <a:gd name="connsiteY6861" fmla="*/ 495377 h 6510067"/>
              <a:gd name="connsiteX6862" fmla="*/ 752176 w 11534150"/>
              <a:gd name="connsiteY6862" fmla="*/ 495213 h 6510067"/>
              <a:gd name="connsiteX6863" fmla="*/ 753518 w 11534150"/>
              <a:gd name="connsiteY6863" fmla="*/ 492554 h 6510067"/>
              <a:gd name="connsiteX6864" fmla="*/ 766846 w 11534150"/>
              <a:gd name="connsiteY6864" fmla="*/ 482094 h 6510067"/>
              <a:gd name="connsiteX6865" fmla="*/ 776799 w 11534150"/>
              <a:gd name="connsiteY6865" fmla="*/ 480180 h 6510067"/>
              <a:gd name="connsiteX6866" fmla="*/ 778881 w 11534150"/>
              <a:gd name="connsiteY6866" fmla="*/ 472242 h 6510067"/>
              <a:gd name="connsiteX6867" fmla="*/ 767887 w 11534150"/>
              <a:gd name="connsiteY6867" fmla="*/ 469802 h 6510067"/>
              <a:gd name="connsiteX6868" fmla="*/ 728699 w 11534150"/>
              <a:gd name="connsiteY6868" fmla="*/ 404840 h 6510067"/>
              <a:gd name="connsiteX6869" fmla="*/ 792863 w 11534150"/>
              <a:gd name="connsiteY6869" fmla="*/ 334337 h 6510067"/>
              <a:gd name="connsiteX6870" fmla="*/ 2326445 w 11534150"/>
              <a:gd name="connsiteY6870" fmla="*/ 316302 h 6510067"/>
              <a:gd name="connsiteX6871" fmla="*/ 2390610 w 11534150"/>
              <a:gd name="connsiteY6871" fmla="*/ 386805 h 6510067"/>
              <a:gd name="connsiteX6872" fmla="*/ 2351420 w 11534150"/>
              <a:gd name="connsiteY6872" fmla="*/ 451767 h 6510067"/>
              <a:gd name="connsiteX6873" fmla="*/ 2340426 w 11534150"/>
              <a:gd name="connsiteY6873" fmla="*/ 454206 h 6510067"/>
              <a:gd name="connsiteX6874" fmla="*/ 2342510 w 11534150"/>
              <a:gd name="connsiteY6874" fmla="*/ 462144 h 6510067"/>
              <a:gd name="connsiteX6875" fmla="*/ 2352462 w 11534150"/>
              <a:gd name="connsiteY6875" fmla="*/ 464059 h 6510067"/>
              <a:gd name="connsiteX6876" fmla="*/ 2369602 w 11534150"/>
              <a:gd name="connsiteY6876" fmla="*/ 482075 h 6510067"/>
              <a:gd name="connsiteX6877" fmla="*/ 2369787 w 11534150"/>
              <a:gd name="connsiteY6877" fmla="*/ 483240 h 6510067"/>
              <a:gd name="connsiteX6878" fmla="*/ 2405310 w 11534150"/>
              <a:gd name="connsiteY6878" fmla="*/ 609587 h 6510067"/>
              <a:gd name="connsiteX6879" fmla="*/ 2396902 w 11534150"/>
              <a:gd name="connsiteY6879" fmla="*/ 623466 h 6510067"/>
              <a:gd name="connsiteX6880" fmla="*/ 2396902 w 11534150"/>
              <a:gd name="connsiteY6880" fmla="*/ 623466 h 6510067"/>
              <a:gd name="connsiteX6881" fmla="*/ 2382341 w 11534150"/>
              <a:gd name="connsiteY6881" fmla="*/ 615453 h 6510067"/>
              <a:gd name="connsiteX6882" fmla="*/ 2370963 w 11534150"/>
              <a:gd name="connsiteY6882" fmla="*/ 574991 h 6510067"/>
              <a:gd name="connsiteX6883" fmla="*/ 2370963 w 11534150"/>
              <a:gd name="connsiteY6883" fmla="*/ 587970 h 6510067"/>
              <a:gd name="connsiteX6884" fmla="*/ 2368584 w 11534150"/>
              <a:gd name="connsiteY6884" fmla="*/ 599207 h 6510067"/>
              <a:gd name="connsiteX6885" fmla="*/ 2367842 w 11534150"/>
              <a:gd name="connsiteY6885" fmla="*/ 600254 h 6510067"/>
              <a:gd name="connsiteX6886" fmla="*/ 2357183 w 11534150"/>
              <a:gd name="connsiteY6886" fmla="*/ 723181 h 6510067"/>
              <a:gd name="connsiteX6887" fmla="*/ 2333264 w 11534150"/>
              <a:gd name="connsiteY6887" fmla="*/ 723181 h 6510067"/>
              <a:gd name="connsiteX6888" fmla="*/ 2326445 w 11534150"/>
              <a:gd name="connsiteY6888" fmla="*/ 644552 h 6510067"/>
              <a:gd name="connsiteX6889" fmla="*/ 2319628 w 11534150"/>
              <a:gd name="connsiteY6889" fmla="*/ 723181 h 6510067"/>
              <a:gd name="connsiteX6890" fmla="*/ 2295708 w 11534150"/>
              <a:gd name="connsiteY6890" fmla="*/ 723181 h 6510067"/>
              <a:gd name="connsiteX6891" fmla="*/ 2285048 w 11534150"/>
              <a:gd name="connsiteY6891" fmla="*/ 600255 h 6510067"/>
              <a:gd name="connsiteX6892" fmla="*/ 2284307 w 11534150"/>
              <a:gd name="connsiteY6892" fmla="*/ 599207 h 6510067"/>
              <a:gd name="connsiteX6893" fmla="*/ 2281927 w 11534150"/>
              <a:gd name="connsiteY6893" fmla="*/ 587970 h 6510067"/>
              <a:gd name="connsiteX6894" fmla="*/ 2281927 w 11534150"/>
              <a:gd name="connsiteY6894" fmla="*/ 574393 h 6510067"/>
              <a:gd name="connsiteX6895" fmla="*/ 2270524 w 11534150"/>
              <a:gd name="connsiteY6895" fmla="*/ 614947 h 6510067"/>
              <a:gd name="connsiteX6896" fmla="*/ 2255961 w 11534150"/>
              <a:gd name="connsiteY6896" fmla="*/ 622960 h 6510067"/>
              <a:gd name="connsiteX6897" fmla="*/ 2255963 w 11534150"/>
              <a:gd name="connsiteY6897" fmla="*/ 622960 h 6510067"/>
              <a:gd name="connsiteX6898" fmla="*/ 2247553 w 11534150"/>
              <a:gd name="connsiteY6898" fmla="*/ 609081 h 6510067"/>
              <a:gd name="connsiteX6899" fmla="*/ 2283461 w 11534150"/>
              <a:gd name="connsiteY6899" fmla="*/ 481372 h 6510067"/>
              <a:gd name="connsiteX6900" fmla="*/ 2285561 w 11534150"/>
              <a:gd name="connsiteY6900" fmla="*/ 477342 h 6510067"/>
              <a:gd name="connsiteX6901" fmla="*/ 2285758 w 11534150"/>
              <a:gd name="connsiteY6901" fmla="*/ 477178 h 6510067"/>
              <a:gd name="connsiteX6902" fmla="*/ 2287101 w 11534150"/>
              <a:gd name="connsiteY6902" fmla="*/ 474519 h 6510067"/>
              <a:gd name="connsiteX6903" fmla="*/ 2300428 w 11534150"/>
              <a:gd name="connsiteY6903" fmla="*/ 464059 h 6510067"/>
              <a:gd name="connsiteX6904" fmla="*/ 2310381 w 11534150"/>
              <a:gd name="connsiteY6904" fmla="*/ 462144 h 6510067"/>
              <a:gd name="connsiteX6905" fmla="*/ 2312464 w 11534150"/>
              <a:gd name="connsiteY6905" fmla="*/ 454206 h 6510067"/>
              <a:gd name="connsiteX6906" fmla="*/ 2301469 w 11534150"/>
              <a:gd name="connsiteY6906" fmla="*/ 451767 h 6510067"/>
              <a:gd name="connsiteX6907" fmla="*/ 2262281 w 11534150"/>
              <a:gd name="connsiteY6907" fmla="*/ 386805 h 6510067"/>
              <a:gd name="connsiteX6908" fmla="*/ 2326445 w 11534150"/>
              <a:gd name="connsiteY6908" fmla="*/ 316302 h 6510067"/>
              <a:gd name="connsiteX6909" fmla="*/ 2923538 w 11534150"/>
              <a:gd name="connsiteY6909" fmla="*/ 270357 h 6510067"/>
              <a:gd name="connsiteX6910" fmla="*/ 2987701 w 11534150"/>
              <a:gd name="connsiteY6910" fmla="*/ 340860 h 6510067"/>
              <a:gd name="connsiteX6911" fmla="*/ 2948513 w 11534150"/>
              <a:gd name="connsiteY6911" fmla="*/ 405822 h 6510067"/>
              <a:gd name="connsiteX6912" fmla="*/ 2937519 w 11534150"/>
              <a:gd name="connsiteY6912" fmla="*/ 408261 h 6510067"/>
              <a:gd name="connsiteX6913" fmla="*/ 2939601 w 11534150"/>
              <a:gd name="connsiteY6913" fmla="*/ 416200 h 6510067"/>
              <a:gd name="connsiteX6914" fmla="*/ 2949554 w 11534150"/>
              <a:gd name="connsiteY6914" fmla="*/ 418114 h 6510067"/>
              <a:gd name="connsiteX6915" fmla="*/ 2966693 w 11534150"/>
              <a:gd name="connsiteY6915" fmla="*/ 436130 h 6510067"/>
              <a:gd name="connsiteX6916" fmla="*/ 2966880 w 11534150"/>
              <a:gd name="connsiteY6916" fmla="*/ 437295 h 6510067"/>
              <a:gd name="connsiteX6917" fmla="*/ 3002403 w 11534150"/>
              <a:gd name="connsiteY6917" fmla="*/ 563642 h 6510067"/>
              <a:gd name="connsiteX6918" fmla="*/ 2993995 w 11534150"/>
              <a:gd name="connsiteY6918" fmla="*/ 577521 h 6510067"/>
              <a:gd name="connsiteX6919" fmla="*/ 2993996 w 11534150"/>
              <a:gd name="connsiteY6919" fmla="*/ 577521 h 6510067"/>
              <a:gd name="connsiteX6920" fmla="*/ 2979434 w 11534150"/>
              <a:gd name="connsiteY6920" fmla="*/ 569508 h 6510067"/>
              <a:gd name="connsiteX6921" fmla="*/ 2968056 w 11534150"/>
              <a:gd name="connsiteY6921" fmla="*/ 529046 h 6510067"/>
              <a:gd name="connsiteX6922" fmla="*/ 2968056 w 11534150"/>
              <a:gd name="connsiteY6922" fmla="*/ 542025 h 6510067"/>
              <a:gd name="connsiteX6923" fmla="*/ 2965675 w 11534150"/>
              <a:gd name="connsiteY6923" fmla="*/ 553263 h 6510067"/>
              <a:gd name="connsiteX6924" fmla="*/ 2964934 w 11534150"/>
              <a:gd name="connsiteY6924" fmla="*/ 554309 h 6510067"/>
              <a:gd name="connsiteX6925" fmla="*/ 2954274 w 11534150"/>
              <a:gd name="connsiteY6925" fmla="*/ 677236 h 6510067"/>
              <a:gd name="connsiteX6926" fmla="*/ 2930355 w 11534150"/>
              <a:gd name="connsiteY6926" fmla="*/ 677236 h 6510067"/>
              <a:gd name="connsiteX6927" fmla="*/ 2923538 w 11534150"/>
              <a:gd name="connsiteY6927" fmla="*/ 598607 h 6510067"/>
              <a:gd name="connsiteX6928" fmla="*/ 2916719 w 11534150"/>
              <a:gd name="connsiteY6928" fmla="*/ 677236 h 6510067"/>
              <a:gd name="connsiteX6929" fmla="*/ 2892801 w 11534150"/>
              <a:gd name="connsiteY6929" fmla="*/ 677236 h 6510067"/>
              <a:gd name="connsiteX6930" fmla="*/ 2882139 w 11534150"/>
              <a:gd name="connsiteY6930" fmla="*/ 554310 h 6510067"/>
              <a:gd name="connsiteX6931" fmla="*/ 2881398 w 11534150"/>
              <a:gd name="connsiteY6931" fmla="*/ 553263 h 6510067"/>
              <a:gd name="connsiteX6932" fmla="*/ 2879018 w 11534150"/>
              <a:gd name="connsiteY6932" fmla="*/ 542025 h 6510067"/>
              <a:gd name="connsiteX6933" fmla="*/ 2879018 w 11534150"/>
              <a:gd name="connsiteY6933" fmla="*/ 528449 h 6510067"/>
              <a:gd name="connsiteX6934" fmla="*/ 2867615 w 11534150"/>
              <a:gd name="connsiteY6934" fmla="*/ 569002 h 6510067"/>
              <a:gd name="connsiteX6935" fmla="*/ 2853053 w 11534150"/>
              <a:gd name="connsiteY6935" fmla="*/ 577015 h 6510067"/>
              <a:gd name="connsiteX6936" fmla="*/ 2844646 w 11534150"/>
              <a:gd name="connsiteY6936" fmla="*/ 563136 h 6510067"/>
              <a:gd name="connsiteX6937" fmla="*/ 2880554 w 11534150"/>
              <a:gd name="connsiteY6937" fmla="*/ 435427 h 6510067"/>
              <a:gd name="connsiteX6938" fmla="*/ 2882654 w 11534150"/>
              <a:gd name="connsiteY6938" fmla="*/ 431397 h 6510067"/>
              <a:gd name="connsiteX6939" fmla="*/ 2882850 w 11534150"/>
              <a:gd name="connsiteY6939" fmla="*/ 431234 h 6510067"/>
              <a:gd name="connsiteX6940" fmla="*/ 2884191 w 11534150"/>
              <a:gd name="connsiteY6940" fmla="*/ 428574 h 6510067"/>
              <a:gd name="connsiteX6941" fmla="*/ 2897519 w 11534150"/>
              <a:gd name="connsiteY6941" fmla="*/ 418114 h 6510067"/>
              <a:gd name="connsiteX6942" fmla="*/ 2907471 w 11534150"/>
              <a:gd name="connsiteY6942" fmla="*/ 416200 h 6510067"/>
              <a:gd name="connsiteX6943" fmla="*/ 2909555 w 11534150"/>
              <a:gd name="connsiteY6943" fmla="*/ 408261 h 6510067"/>
              <a:gd name="connsiteX6944" fmla="*/ 2898561 w 11534150"/>
              <a:gd name="connsiteY6944" fmla="*/ 405822 h 6510067"/>
              <a:gd name="connsiteX6945" fmla="*/ 2859372 w 11534150"/>
              <a:gd name="connsiteY6945" fmla="*/ 340860 h 6510067"/>
              <a:gd name="connsiteX6946" fmla="*/ 2923538 w 11534150"/>
              <a:gd name="connsiteY6946" fmla="*/ 270357 h 6510067"/>
              <a:gd name="connsiteX6947" fmla="*/ 9882203 w 11534150"/>
              <a:gd name="connsiteY6947" fmla="*/ 197694 h 6510067"/>
              <a:gd name="connsiteX6948" fmla="*/ 9946367 w 11534150"/>
              <a:gd name="connsiteY6948" fmla="*/ 268197 h 6510067"/>
              <a:gd name="connsiteX6949" fmla="*/ 9907178 w 11534150"/>
              <a:gd name="connsiteY6949" fmla="*/ 333159 h 6510067"/>
              <a:gd name="connsiteX6950" fmla="*/ 9896185 w 11534150"/>
              <a:gd name="connsiteY6950" fmla="*/ 335598 h 6510067"/>
              <a:gd name="connsiteX6951" fmla="*/ 9898267 w 11534150"/>
              <a:gd name="connsiteY6951" fmla="*/ 343536 h 6510067"/>
              <a:gd name="connsiteX6952" fmla="*/ 9908220 w 11534150"/>
              <a:gd name="connsiteY6952" fmla="*/ 345451 h 6510067"/>
              <a:gd name="connsiteX6953" fmla="*/ 9925360 w 11534150"/>
              <a:gd name="connsiteY6953" fmla="*/ 363467 h 6510067"/>
              <a:gd name="connsiteX6954" fmla="*/ 9925544 w 11534150"/>
              <a:gd name="connsiteY6954" fmla="*/ 364632 h 6510067"/>
              <a:gd name="connsiteX6955" fmla="*/ 9961069 w 11534150"/>
              <a:gd name="connsiteY6955" fmla="*/ 490979 h 6510067"/>
              <a:gd name="connsiteX6956" fmla="*/ 9952661 w 11534150"/>
              <a:gd name="connsiteY6956" fmla="*/ 504858 h 6510067"/>
              <a:gd name="connsiteX6957" fmla="*/ 9952661 w 11534150"/>
              <a:gd name="connsiteY6957" fmla="*/ 504858 h 6510067"/>
              <a:gd name="connsiteX6958" fmla="*/ 9938098 w 11534150"/>
              <a:gd name="connsiteY6958" fmla="*/ 496845 h 6510067"/>
              <a:gd name="connsiteX6959" fmla="*/ 9926721 w 11534150"/>
              <a:gd name="connsiteY6959" fmla="*/ 456383 h 6510067"/>
              <a:gd name="connsiteX6960" fmla="*/ 9926721 w 11534150"/>
              <a:gd name="connsiteY6960" fmla="*/ 469362 h 6510067"/>
              <a:gd name="connsiteX6961" fmla="*/ 9924341 w 11534150"/>
              <a:gd name="connsiteY6961" fmla="*/ 480599 h 6510067"/>
              <a:gd name="connsiteX6962" fmla="*/ 9923600 w 11534150"/>
              <a:gd name="connsiteY6962" fmla="*/ 481646 h 6510067"/>
              <a:gd name="connsiteX6963" fmla="*/ 9912940 w 11534150"/>
              <a:gd name="connsiteY6963" fmla="*/ 604573 h 6510067"/>
              <a:gd name="connsiteX6964" fmla="*/ 9889022 w 11534150"/>
              <a:gd name="connsiteY6964" fmla="*/ 604573 h 6510067"/>
              <a:gd name="connsiteX6965" fmla="*/ 9882203 w 11534150"/>
              <a:gd name="connsiteY6965" fmla="*/ 525944 h 6510067"/>
              <a:gd name="connsiteX6966" fmla="*/ 9875384 w 11534150"/>
              <a:gd name="connsiteY6966" fmla="*/ 604573 h 6510067"/>
              <a:gd name="connsiteX6967" fmla="*/ 9851466 w 11534150"/>
              <a:gd name="connsiteY6967" fmla="*/ 604573 h 6510067"/>
              <a:gd name="connsiteX6968" fmla="*/ 9840806 w 11534150"/>
              <a:gd name="connsiteY6968" fmla="*/ 481646 h 6510067"/>
              <a:gd name="connsiteX6969" fmla="*/ 9840065 w 11534150"/>
              <a:gd name="connsiteY6969" fmla="*/ 480599 h 6510067"/>
              <a:gd name="connsiteX6970" fmla="*/ 9837684 w 11534150"/>
              <a:gd name="connsiteY6970" fmla="*/ 469362 h 6510067"/>
              <a:gd name="connsiteX6971" fmla="*/ 9837684 w 11534150"/>
              <a:gd name="connsiteY6971" fmla="*/ 455785 h 6510067"/>
              <a:gd name="connsiteX6972" fmla="*/ 9826282 w 11534150"/>
              <a:gd name="connsiteY6972" fmla="*/ 496339 h 6510067"/>
              <a:gd name="connsiteX6973" fmla="*/ 9811719 w 11534150"/>
              <a:gd name="connsiteY6973" fmla="*/ 504352 h 6510067"/>
              <a:gd name="connsiteX6974" fmla="*/ 9811719 w 11534150"/>
              <a:gd name="connsiteY6974" fmla="*/ 504352 h 6510067"/>
              <a:gd name="connsiteX6975" fmla="*/ 9803311 w 11534150"/>
              <a:gd name="connsiteY6975" fmla="*/ 490473 h 6510067"/>
              <a:gd name="connsiteX6976" fmla="*/ 9839219 w 11534150"/>
              <a:gd name="connsiteY6976" fmla="*/ 362764 h 6510067"/>
              <a:gd name="connsiteX6977" fmla="*/ 9841319 w 11534150"/>
              <a:gd name="connsiteY6977" fmla="*/ 358734 h 6510067"/>
              <a:gd name="connsiteX6978" fmla="*/ 9841516 w 11534150"/>
              <a:gd name="connsiteY6978" fmla="*/ 358570 h 6510067"/>
              <a:gd name="connsiteX6979" fmla="*/ 9842858 w 11534150"/>
              <a:gd name="connsiteY6979" fmla="*/ 355911 h 6510067"/>
              <a:gd name="connsiteX6980" fmla="*/ 9856186 w 11534150"/>
              <a:gd name="connsiteY6980" fmla="*/ 345451 h 6510067"/>
              <a:gd name="connsiteX6981" fmla="*/ 9866138 w 11534150"/>
              <a:gd name="connsiteY6981" fmla="*/ 343536 h 6510067"/>
              <a:gd name="connsiteX6982" fmla="*/ 9868221 w 11534150"/>
              <a:gd name="connsiteY6982" fmla="*/ 335598 h 6510067"/>
              <a:gd name="connsiteX6983" fmla="*/ 9857227 w 11534150"/>
              <a:gd name="connsiteY6983" fmla="*/ 333159 h 6510067"/>
              <a:gd name="connsiteX6984" fmla="*/ 9818039 w 11534150"/>
              <a:gd name="connsiteY6984" fmla="*/ 268197 h 6510067"/>
              <a:gd name="connsiteX6985" fmla="*/ 9882203 w 11534150"/>
              <a:gd name="connsiteY6985" fmla="*/ 197694 h 6510067"/>
              <a:gd name="connsiteX6986" fmla="*/ 10858637 w 11534150"/>
              <a:gd name="connsiteY6986" fmla="*/ 131667 h 6510067"/>
              <a:gd name="connsiteX6987" fmla="*/ 10922801 w 11534150"/>
              <a:gd name="connsiteY6987" fmla="*/ 202171 h 6510067"/>
              <a:gd name="connsiteX6988" fmla="*/ 10883612 w 11534150"/>
              <a:gd name="connsiteY6988" fmla="*/ 267133 h 6510067"/>
              <a:gd name="connsiteX6989" fmla="*/ 10872619 w 11534150"/>
              <a:gd name="connsiteY6989" fmla="*/ 269572 h 6510067"/>
              <a:gd name="connsiteX6990" fmla="*/ 10874701 w 11534150"/>
              <a:gd name="connsiteY6990" fmla="*/ 277510 h 6510067"/>
              <a:gd name="connsiteX6991" fmla="*/ 10884654 w 11534150"/>
              <a:gd name="connsiteY6991" fmla="*/ 279425 h 6510067"/>
              <a:gd name="connsiteX6992" fmla="*/ 10901794 w 11534150"/>
              <a:gd name="connsiteY6992" fmla="*/ 297441 h 6510067"/>
              <a:gd name="connsiteX6993" fmla="*/ 10901978 w 11534150"/>
              <a:gd name="connsiteY6993" fmla="*/ 298606 h 6510067"/>
              <a:gd name="connsiteX6994" fmla="*/ 10937503 w 11534150"/>
              <a:gd name="connsiteY6994" fmla="*/ 424953 h 6510067"/>
              <a:gd name="connsiteX6995" fmla="*/ 10929095 w 11534150"/>
              <a:gd name="connsiteY6995" fmla="*/ 438832 h 6510067"/>
              <a:gd name="connsiteX6996" fmla="*/ 10929095 w 11534150"/>
              <a:gd name="connsiteY6996" fmla="*/ 438832 h 6510067"/>
              <a:gd name="connsiteX6997" fmla="*/ 10914532 w 11534150"/>
              <a:gd name="connsiteY6997" fmla="*/ 430819 h 6510067"/>
              <a:gd name="connsiteX6998" fmla="*/ 10903155 w 11534150"/>
              <a:gd name="connsiteY6998" fmla="*/ 390357 h 6510067"/>
              <a:gd name="connsiteX6999" fmla="*/ 10903155 w 11534150"/>
              <a:gd name="connsiteY6999" fmla="*/ 403336 h 6510067"/>
              <a:gd name="connsiteX7000" fmla="*/ 10900775 w 11534150"/>
              <a:gd name="connsiteY7000" fmla="*/ 414573 h 6510067"/>
              <a:gd name="connsiteX7001" fmla="*/ 10900034 w 11534150"/>
              <a:gd name="connsiteY7001" fmla="*/ 415620 h 6510067"/>
              <a:gd name="connsiteX7002" fmla="*/ 10889374 w 11534150"/>
              <a:gd name="connsiteY7002" fmla="*/ 538547 h 6510067"/>
              <a:gd name="connsiteX7003" fmla="*/ 10865456 w 11534150"/>
              <a:gd name="connsiteY7003" fmla="*/ 538547 h 6510067"/>
              <a:gd name="connsiteX7004" fmla="*/ 10858637 w 11534150"/>
              <a:gd name="connsiteY7004" fmla="*/ 459918 h 6510067"/>
              <a:gd name="connsiteX7005" fmla="*/ 10851818 w 11534150"/>
              <a:gd name="connsiteY7005" fmla="*/ 538547 h 6510067"/>
              <a:gd name="connsiteX7006" fmla="*/ 10827900 w 11534150"/>
              <a:gd name="connsiteY7006" fmla="*/ 538547 h 6510067"/>
              <a:gd name="connsiteX7007" fmla="*/ 10817240 w 11534150"/>
              <a:gd name="connsiteY7007" fmla="*/ 415620 h 6510067"/>
              <a:gd name="connsiteX7008" fmla="*/ 10816499 w 11534150"/>
              <a:gd name="connsiteY7008" fmla="*/ 414573 h 6510067"/>
              <a:gd name="connsiteX7009" fmla="*/ 10814118 w 11534150"/>
              <a:gd name="connsiteY7009" fmla="*/ 403336 h 6510067"/>
              <a:gd name="connsiteX7010" fmla="*/ 10814118 w 11534150"/>
              <a:gd name="connsiteY7010" fmla="*/ 389759 h 6510067"/>
              <a:gd name="connsiteX7011" fmla="*/ 10802716 w 11534150"/>
              <a:gd name="connsiteY7011" fmla="*/ 430313 h 6510067"/>
              <a:gd name="connsiteX7012" fmla="*/ 10788153 w 11534150"/>
              <a:gd name="connsiteY7012" fmla="*/ 438326 h 6510067"/>
              <a:gd name="connsiteX7013" fmla="*/ 10788153 w 11534150"/>
              <a:gd name="connsiteY7013" fmla="*/ 438325 h 6510067"/>
              <a:gd name="connsiteX7014" fmla="*/ 10779745 w 11534150"/>
              <a:gd name="connsiteY7014" fmla="*/ 424447 h 6510067"/>
              <a:gd name="connsiteX7015" fmla="*/ 10815653 w 11534150"/>
              <a:gd name="connsiteY7015" fmla="*/ 296738 h 6510067"/>
              <a:gd name="connsiteX7016" fmla="*/ 10817753 w 11534150"/>
              <a:gd name="connsiteY7016" fmla="*/ 292708 h 6510067"/>
              <a:gd name="connsiteX7017" fmla="*/ 10817950 w 11534150"/>
              <a:gd name="connsiteY7017" fmla="*/ 292544 h 6510067"/>
              <a:gd name="connsiteX7018" fmla="*/ 10819292 w 11534150"/>
              <a:gd name="connsiteY7018" fmla="*/ 289885 h 6510067"/>
              <a:gd name="connsiteX7019" fmla="*/ 10832620 w 11534150"/>
              <a:gd name="connsiteY7019" fmla="*/ 279425 h 6510067"/>
              <a:gd name="connsiteX7020" fmla="*/ 10842572 w 11534150"/>
              <a:gd name="connsiteY7020" fmla="*/ 277510 h 6510067"/>
              <a:gd name="connsiteX7021" fmla="*/ 10844655 w 11534150"/>
              <a:gd name="connsiteY7021" fmla="*/ 269572 h 6510067"/>
              <a:gd name="connsiteX7022" fmla="*/ 10833661 w 11534150"/>
              <a:gd name="connsiteY7022" fmla="*/ 267133 h 6510067"/>
              <a:gd name="connsiteX7023" fmla="*/ 10794473 w 11534150"/>
              <a:gd name="connsiteY7023" fmla="*/ 202171 h 6510067"/>
              <a:gd name="connsiteX7024" fmla="*/ 10858637 w 11534150"/>
              <a:gd name="connsiteY7024" fmla="*/ 131667 h 6510067"/>
              <a:gd name="connsiteX7025" fmla="*/ 5841744 w 11534150"/>
              <a:gd name="connsiteY7025" fmla="*/ 116456 h 6510067"/>
              <a:gd name="connsiteX7026" fmla="*/ 5905908 w 11534150"/>
              <a:gd name="connsiteY7026" fmla="*/ 186959 h 6510067"/>
              <a:gd name="connsiteX7027" fmla="*/ 5866720 w 11534150"/>
              <a:gd name="connsiteY7027" fmla="*/ 251922 h 6510067"/>
              <a:gd name="connsiteX7028" fmla="*/ 5855726 w 11534150"/>
              <a:gd name="connsiteY7028" fmla="*/ 254361 h 6510067"/>
              <a:gd name="connsiteX7029" fmla="*/ 5857809 w 11534150"/>
              <a:gd name="connsiteY7029" fmla="*/ 262299 h 6510067"/>
              <a:gd name="connsiteX7030" fmla="*/ 5867761 w 11534150"/>
              <a:gd name="connsiteY7030" fmla="*/ 264214 h 6510067"/>
              <a:gd name="connsiteX7031" fmla="*/ 5884901 w 11534150"/>
              <a:gd name="connsiteY7031" fmla="*/ 282230 h 6510067"/>
              <a:gd name="connsiteX7032" fmla="*/ 5885086 w 11534150"/>
              <a:gd name="connsiteY7032" fmla="*/ 283395 h 6510067"/>
              <a:gd name="connsiteX7033" fmla="*/ 5920610 w 11534150"/>
              <a:gd name="connsiteY7033" fmla="*/ 409742 h 6510067"/>
              <a:gd name="connsiteX7034" fmla="*/ 5912202 w 11534150"/>
              <a:gd name="connsiteY7034" fmla="*/ 423621 h 6510067"/>
              <a:gd name="connsiteX7035" fmla="*/ 5912202 w 11534150"/>
              <a:gd name="connsiteY7035" fmla="*/ 423621 h 6510067"/>
              <a:gd name="connsiteX7036" fmla="*/ 5897639 w 11534150"/>
              <a:gd name="connsiteY7036" fmla="*/ 415608 h 6510067"/>
              <a:gd name="connsiteX7037" fmla="*/ 5886263 w 11534150"/>
              <a:gd name="connsiteY7037" fmla="*/ 375146 h 6510067"/>
              <a:gd name="connsiteX7038" fmla="*/ 5886263 w 11534150"/>
              <a:gd name="connsiteY7038" fmla="*/ 388125 h 6510067"/>
              <a:gd name="connsiteX7039" fmla="*/ 5883882 w 11534150"/>
              <a:gd name="connsiteY7039" fmla="*/ 399362 h 6510067"/>
              <a:gd name="connsiteX7040" fmla="*/ 5883141 w 11534150"/>
              <a:gd name="connsiteY7040" fmla="*/ 400409 h 6510067"/>
              <a:gd name="connsiteX7041" fmla="*/ 5872481 w 11534150"/>
              <a:gd name="connsiteY7041" fmla="*/ 523336 h 6510067"/>
              <a:gd name="connsiteX7042" fmla="*/ 5848563 w 11534150"/>
              <a:gd name="connsiteY7042" fmla="*/ 523336 h 6510067"/>
              <a:gd name="connsiteX7043" fmla="*/ 5841744 w 11534150"/>
              <a:gd name="connsiteY7043" fmla="*/ 444707 h 6510067"/>
              <a:gd name="connsiteX7044" fmla="*/ 5834925 w 11534150"/>
              <a:gd name="connsiteY7044" fmla="*/ 523336 h 6510067"/>
              <a:gd name="connsiteX7045" fmla="*/ 5811007 w 11534150"/>
              <a:gd name="connsiteY7045" fmla="*/ 523336 h 6510067"/>
              <a:gd name="connsiteX7046" fmla="*/ 5800347 w 11534150"/>
              <a:gd name="connsiteY7046" fmla="*/ 400409 h 6510067"/>
              <a:gd name="connsiteX7047" fmla="*/ 5799606 w 11534150"/>
              <a:gd name="connsiteY7047" fmla="*/ 399362 h 6510067"/>
              <a:gd name="connsiteX7048" fmla="*/ 5797225 w 11534150"/>
              <a:gd name="connsiteY7048" fmla="*/ 388125 h 6510067"/>
              <a:gd name="connsiteX7049" fmla="*/ 5797225 w 11534150"/>
              <a:gd name="connsiteY7049" fmla="*/ 374548 h 6510067"/>
              <a:gd name="connsiteX7050" fmla="*/ 5785823 w 11534150"/>
              <a:gd name="connsiteY7050" fmla="*/ 415102 h 6510067"/>
              <a:gd name="connsiteX7051" fmla="*/ 5771260 w 11534150"/>
              <a:gd name="connsiteY7051" fmla="*/ 423115 h 6510067"/>
              <a:gd name="connsiteX7052" fmla="*/ 5771260 w 11534150"/>
              <a:gd name="connsiteY7052" fmla="*/ 423114 h 6510067"/>
              <a:gd name="connsiteX7053" fmla="*/ 5762852 w 11534150"/>
              <a:gd name="connsiteY7053" fmla="*/ 409236 h 6510067"/>
              <a:gd name="connsiteX7054" fmla="*/ 5798760 w 11534150"/>
              <a:gd name="connsiteY7054" fmla="*/ 281527 h 6510067"/>
              <a:gd name="connsiteX7055" fmla="*/ 5800860 w 11534150"/>
              <a:gd name="connsiteY7055" fmla="*/ 277497 h 6510067"/>
              <a:gd name="connsiteX7056" fmla="*/ 5801057 w 11534150"/>
              <a:gd name="connsiteY7056" fmla="*/ 277333 h 6510067"/>
              <a:gd name="connsiteX7057" fmla="*/ 5802399 w 11534150"/>
              <a:gd name="connsiteY7057" fmla="*/ 274674 h 6510067"/>
              <a:gd name="connsiteX7058" fmla="*/ 5815727 w 11534150"/>
              <a:gd name="connsiteY7058" fmla="*/ 264214 h 6510067"/>
              <a:gd name="connsiteX7059" fmla="*/ 5825680 w 11534150"/>
              <a:gd name="connsiteY7059" fmla="*/ 262299 h 6510067"/>
              <a:gd name="connsiteX7060" fmla="*/ 5827762 w 11534150"/>
              <a:gd name="connsiteY7060" fmla="*/ 254361 h 6510067"/>
              <a:gd name="connsiteX7061" fmla="*/ 5816768 w 11534150"/>
              <a:gd name="connsiteY7061" fmla="*/ 251922 h 6510067"/>
              <a:gd name="connsiteX7062" fmla="*/ 5777580 w 11534150"/>
              <a:gd name="connsiteY7062" fmla="*/ 186959 h 6510067"/>
              <a:gd name="connsiteX7063" fmla="*/ 5841744 w 11534150"/>
              <a:gd name="connsiteY7063" fmla="*/ 116456 h 6510067"/>
              <a:gd name="connsiteX7064" fmla="*/ 8296592 w 11534150"/>
              <a:gd name="connsiteY7064" fmla="*/ 85551 h 6510067"/>
              <a:gd name="connsiteX7065" fmla="*/ 8360756 w 11534150"/>
              <a:gd name="connsiteY7065" fmla="*/ 156054 h 6510067"/>
              <a:gd name="connsiteX7066" fmla="*/ 8321567 w 11534150"/>
              <a:gd name="connsiteY7066" fmla="*/ 221016 h 6510067"/>
              <a:gd name="connsiteX7067" fmla="*/ 8310574 w 11534150"/>
              <a:gd name="connsiteY7067" fmla="*/ 223455 h 6510067"/>
              <a:gd name="connsiteX7068" fmla="*/ 8312656 w 11534150"/>
              <a:gd name="connsiteY7068" fmla="*/ 231393 h 6510067"/>
              <a:gd name="connsiteX7069" fmla="*/ 8322609 w 11534150"/>
              <a:gd name="connsiteY7069" fmla="*/ 233308 h 6510067"/>
              <a:gd name="connsiteX7070" fmla="*/ 8339749 w 11534150"/>
              <a:gd name="connsiteY7070" fmla="*/ 251324 h 6510067"/>
              <a:gd name="connsiteX7071" fmla="*/ 8339933 w 11534150"/>
              <a:gd name="connsiteY7071" fmla="*/ 252489 h 6510067"/>
              <a:gd name="connsiteX7072" fmla="*/ 8375458 w 11534150"/>
              <a:gd name="connsiteY7072" fmla="*/ 378836 h 6510067"/>
              <a:gd name="connsiteX7073" fmla="*/ 8367050 w 11534150"/>
              <a:gd name="connsiteY7073" fmla="*/ 392715 h 6510067"/>
              <a:gd name="connsiteX7074" fmla="*/ 8367050 w 11534150"/>
              <a:gd name="connsiteY7074" fmla="*/ 392715 h 6510067"/>
              <a:gd name="connsiteX7075" fmla="*/ 8352487 w 11534150"/>
              <a:gd name="connsiteY7075" fmla="*/ 384702 h 6510067"/>
              <a:gd name="connsiteX7076" fmla="*/ 8341110 w 11534150"/>
              <a:gd name="connsiteY7076" fmla="*/ 344240 h 6510067"/>
              <a:gd name="connsiteX7077" fmla="*/ 8341110 w 11534150"/>
              <a:gd name="connsiteY7077" fmla="*/ 357219 h 6510067"/>
              <a:gd name="connsiteX7078" fmla="*/ 8338730 w 11534150"/>
              <a:gd name="connsiteY7078" fmla="*/ 368457 h 6510067"/>
              <a:gd name="connsiteX7079" fmla="*/ 8337989 w 11534150"/>
              <a:gd name="connsiteY7079" fmla="*/ 369503 h 6510067"/>
              <a:gd name="connsiteX7080" fmla="*/ 8327329 w 11534150"/>
              <a:gd name="connsiteY7080" fmla="*/ 492430 h 6510067"/>
              <a:gd name="connsiteX7081" fmla="*/ 8303411 w 11534150"/>
              <a:gd name="connsiteY7081" fmla="*/ 492430 h 6510067"/>
              <a:gd name="connsiteX7082" fmla="*/ 8296592 w 11534150"/>
              <a:gd name="connsiteY7082" fmla="*/ 413801 h 6510067"/>
              <a:gd name="connsiteX7083" fmla="*/ 8289773 w 11534150"/>
              <a:gd name="connsiteY7083" fmla="*/ 492430 h 6510067"/>
              <a:gd name="connsiteX7084" fmla="*/ 8265855 w 11534150"/>
              <a:gd name="connsiteY7084" fmla="*/ 492430 h 6510067"/>
              <a:gd name="connsiteX7085" fmla="*/ 8255195 w 11534150"/>
              <a:gd name="connsiteY7085" fmla="*/ 369504 h 6510067"/>
              <a:gd name="connsiteX7086" fmla="*/ 8254454 w 11534150"/>
              <a:gd name="connsiteY7086" fmla="*/ 368457 h 6510067"/>
              <a:gd name="connsiteX7087" fmla="*/ 8252073 w 11534150"/>
              <a:gd name="connsiteY7087" fmla="*/ 357219 h 6510067"/>
              <a:gd name="connsiteX7088" fmla="*/ 8252073 w 11534150"/>
              <a:gd name="connsiteY7088" fmla="*/ 343642 h 6510067"/>
              <a:gd name="connsiteX7089" fmla="*/ 8240671 w 11534150"/>
              <a:gd name="connsiteY7089" fmla="*/ 384196 h 6510067"/>
              <a:gd name="connsiteX7090" fmla="*/ 8226108 w 11534150"/>
              <a:gd name="connsiteY7090" fmla="*/ 392209 h 6510067"/>
              <a:gd name="connsiteX7091" fmla="*/ 8226108 w 11534150"/>
              <a:gd name="connsiteY7091" fmla="*/ 392209 h 6510067"/>
              <a:gd name="connsiteX7092" fmla="*/ 8217700 w 11534150"/>
              <a:gd name="connsiteY7092" fmla="*/ 378330 h 6510067"/>
              <a:gd name="connsiteX7093" fmla="*/ 8253608 w 11534150"/>
              <a:gd name="connsiteY7093" fmla="*/ 250621 h 6510067"/>
              <a:gd name="connsiteX7094" fmla="*/ 8255708 w 11534150"/>
              <a:gd name="connsiteY7094" fmla="*/ 246591 h 6510067"/>
              <a:gd name="connsiteX7095" fmla="*/ 8255905 w 11534150"/>
              <a:gd name="connsiteY7095" fmla="*/ 246427 h 6510067"/>
              <a:gd name="connsiteX7096" fmla="*/ 8257247 w 11534150"/>
              <a:gd name="connsiteY7096" fmla="*/ 243768 h 6510067"/>
              <a:gd name="connsiteX7097" fmla="*/ 8270575 w 11534150"/>
              <a:gd name="connsiteY7097" fmla="*/ 233308 h 6510067"/>
              <a:gd name="connsiteX7098" fmla="*/ 8280527 w 11534150"/>
              <a:gd name="connsiteY7098" fmla="*/ 231393 h 6510067"/>
              <a:gd name="connsiteX7099" fmla="*/ 8282610 w 11534150"/>
              <a:gd name="connsiteY7099" fmla="*/ 223455 h 6510067"/>
              <a:gd name="connsiteX7100" fmla="*/ 8271616 w 11534150"/>
              <a:gd name="connsiteY7100" fmla="*/ 221016 h 6510067"/>
              <a:gd name="connsiteX7101" fmla="*/ 8232428 w 11534150"/>
              <a:gd name="connsiteY7101" fmla="*/ 156054 h 6510067"/>
              <a:gd name="connsiteX7102" fmla="*/ 8296592 w 11534150"/>
              <a:gd name="connsiteY7102" fmla="*/ 85551 h 6510067"/>
              <a:gd name="connsiteX7103" fmla="*/ 5182459 w 11534150"/>
              <a:gd name="connsiteY7103" fmla="*/ 76924 h 6510067"/>
              <a:gd name="connsiteX7104" fmla="*/ 5246623 w 11534150"/>
              <a:gd name="connsiteY7104" fmla="*/ 147427 h 6510067"/>
              <a:gd name="connsiteX7105" fmla="*/ 5207434 w 11534150"/>
              <a:gd name="connsiteY7105" fmla="*/ 212389 h 6510067"/>
              <a:gd name="connsiteX7106" fmla="*/ 5196440 w 11534150"/>
              <a:gd name="connsiteY7106" fmla="*/ 214828 h 6510067"/>
              <a:gd name="connsiteX7107" fmla="*/ 5198523 w 11534150"/>
              <a:gd name="connsiteY7107" fmla="*/ 222767 h 6510067"/>
              <a:gd name="connsiteX7108" fmla="*/ 5208475 w 11534150"/>
              <a:gd name="connsiteY7108" fmla="*/ 224682 h 6510067"/>
              <a:gd name="connsiteX7109" fmla="*/ 5225615 w 11534150"/>
              <a:gd name="connsiteY7109" fmla="*/ 242697 h 6510067"/>
              <a:gd name="connsiteX7110" fmla="*/ 5225800 w 11534150"/>
              <a:gd name="connsiteY7110" fmla="*/ 243862 h 6510067"/>
              <a:gd name="connsiteX7111" fmla="*/ 5261324 w 11534150"/>
              <a:gd name="connsiteY7111" fmla="*/ 370210 h 6510067"/>
              <a:gd name="connsiteX7112" fmla="*/ 5252915 w 11534150"/>
              <a:gd name="connsiteY7112" fmla="*/ 384088 h 6510067"/>
              <a:gd name="connsiteX7113" fmla="*/ 5238354 w 11534150"/>
              <a:gd name="connsiteY7113" fmla="*/ 376076 h 6510067"/>
              <a:gd name="connsiteX7114" fmla="*/ 5226976 w 11534150"/>
              <a:gd name="connsiteY7114" fmla="*/ 335613 h 6510067"/>
              <a:gd name="connsiteX7115" fmla="*/ 5226976 w 11534150"/>
              <a:gd name="connsiteY7115" fmla="*/ 348592 h 6510067"/>
              <a:gd name="connsiteX7116" fmla="*/ 5224596 w 11534150"/>
              <a:gd name="connsiteY7116" fmla="*/ 359830 h 6510067"/>
              <a:gd name="connsiteX7117" fmla="*/ 5223855 w 11534150"/>
              <a:gd name="connsiteY7117" fmla="*/ 360876 h 6510067"/>
              <a:gd name="connsiteX7118" fmla="*/ 5213195 w 11534150"/>
              <a:gd name="connsiteY7118" fmla="*/ 483803 h 6510067"/>
              <a:gd name="connsiteX7119" fmla="*/ 5189276 w 11534150"/>
              <a:gd name="connsiteY7119" fmla="*/ 483803 h 6510067"/>
              <a:gd name="connsiteX7120" fmla="*/ 5182459 w 11534150"/>
              <a:gd name="connsiteY7120" fmla="*/ 405175 h 6510067"/>
              <a:gd name="connsiteX7121" fmla="*/ 5175640 w 11534150"/>
              <a:gd name="connsiteY7121" fmla="*/ 483803 h 6510067"/>
              <a:gd name="connsiteX7122" fmla="*/ 5151722 w 11534150"/>
              <a:gd name="connsiteY7122" fmla="*/ 483803 h 6510067"/>
              <a:gd name="connsiteX7123" fmla="*/ 5141061 w 11534150"/>
              <a:gd name="connsiteY7123" fmla="*/ 360877 h 6510067"/>
              <a:gd name="connsiteX7124" fmla="*/ 5140320 w 11534150"/>
              <a:gd name="connsiteY7124" fmla="*/ 359830 h 6510067"/>
              <a:gd name="connsiteX7125" fmla="*/ 5137940 w 11534150"/>
              <a:gd name="connsiteY7125" fmla="*/ 348592 h 6510067"/>
              <a:gd name="connsiteX7126" fmla="*/ 5137940 w 11534150"/>
              <a:gd name="connsiteY7126" fmla="*/ 335016 h 6510067"/>
              <a:gd name="connsiteX7127" fmla="*/ 5126537 w 11534150"/>
              <a:gd name="connsiteY7127" fmla="*/ 375569 h 6510067"/>
              <a:gd name="connsiteX7128" fmla="*/ 5111975 w 11534150"/>
              <a:gd name="connsiteY7128" fmla="*/ 383582 h 6510067"/>
              <a:gd name="connsiteX7129" fmla="*/ 5111975 w 11534150"/>
              <a:gd name="connsiteY7129" fmla="*/ 383582 h 6510067"/>
              <a:gd name="connsiteX7130" fmla="*/ 5103567 w 11534150"/>
              <a:gd name="connsiteY7130" fmla="*/ 369703 h 6510067"/>
              <a:gd name="connsiteX7131" fmla="*/ 5139473 w 11534150"/>
              <a:gd name="connsiteY7131" fmla="*/ 241994 h 6510067"/>
              <a:gd name="connsiteX7132" fmla="*/ 5141574 w 11534150"/>
              <a:gd name="connsiteY7132" fmla="*/ 237964 h 6510067"/>
              <a:gd name="connsiteX7133" fmla="*/ 5141772 w 11534150"/>
              <a:gd name="connsiteY7133" fmla="*/ 237801 h 6510067"/>
              <a:gd name="connsiteX7134" fmla="*/ 5143114 w 11534150"/>
              <a:gd name="connsiteY7134" fmla="*/ 235141 h 6510067"/>
              <a:gd name="connsiteX7135" fmla="*/ 5156441 w 11534150"/>
              <a:gd name="connsiteY7135" fmla="*/ 224682 h 6510067"/>
              <a:gd name="connsiteX7136" fmla="*/ 5166394 w 11534150"/>
              <a:gd name="connsiteY7136" fmla="*/ 222767 h 6510067"/>
              <a:gd name="connsiteX7137" fmla="*/ 5168477 w 11534150"/>
              <a:gd name="connsiteY7137" fmla="*/ 214828 h 6510067"/>
              <a:gd name="connsiteX7138" fmla="*/ 5157484 w 11534150"/>
              <a:gd name="connsiteY7138" fmla="*/ 212389 h 6510067"/>
              <a:gd name="connsiteX7139" fmla="*/ 5118295 w 11534150"/>
              <a:gd name="connsiteY7139" fmla="*/ 147427 h 6510067"/>
              <a:gd name="connsiteX7140" fmla="*/ 5182459 w 11534150"/>
              <a:gd name="connsiteY7140" fmla="*/ 76924 h 6510067"/>
              <a:gd name="connsiteX7141" fmla="*/ 6362626 w 11534150"/>
              <a:gd name="connsiteY7141" fmla="*/ 69127 h 6510067"/>
              <a:gd name="connsiteX7142" fmla="*/ 6426790 w 11534150"/>
              <a:gd name="connsiteY7142" fmla="*/ 139630 h 6510067"/>
              <a:gd name="connsiteX7143" fmla="*/ 6387602 w 11534150"/>
              <a:gd name="connsiteY7143" fmla="*/ 204593 h 6510067"/>
              <a:gd name="connsiteX7144" fmla="*/ 6376608 w 11534150"/>
              <a:gd name="connsiteY7144" fmla="*/ 207032 h 6510067"/>
              <a:gd name="connsiteX7145" fmla="*/ 6378691 w 11534150"/>
              <a:gd name="connsiteY7145" fmla="*/ 214970 h 6510067"/>
              <a:gd name="connsiteX7146" fmla="*/ 6388643 w 11534150"/>
              <a:gd name="connsiteY7146" fmla="*/ 216885 h 6510067"/>
              <a:gd name="connsiteX7147" fmla="*/ 6405783 w 11534150"/>
              <a:gd name="connsiteY7147" fmla="*/ 234901 h 6510067"/>
              <a:gd name="connsiteX7148" fmla="*/ 6405968 w 11534150"/>
              <a:gd name="connsiteY7148" fmla="*/ 236066 h 6510067"/>
              <a:gd name="connsiteX7149" fmla="*/ 6441492 w 11534150"/>
              <a:gd name="connsiteY7149" fmla="*/ 362413 h 6510067"/>
              <a:gd name="connsiteX7150" fmla="*/ 6433084 w 11534150"/>
              <a:gd name="connsiteY7150" fmla="*/ 376291 h 6510067"/>
              <a:gd name="connsiteX7151" fmla="*/ 6433084 w 11534150"/>
              <a:gd name="connsiteY7151" fmla="*/ 376292 h 6510067"/>
              <a:gd name="connsiteX7152" fmla="*/ 6418521 w 11534150"/>
              <a:gd name="connsiteY7152" fmla="*/ 368279 h 6510067"/>
              <a:gd name="connsiteX7153" fmla="*/ 6407145 w 11534150"/>
              <a:gd name="connsiteY7153" fmla="*/ 327817 h 6510067"/>
              <a:gd name="connsiteX7154" fmla="*/ 6407145 w 11534150"/>
              <a:gd name="connsiteY7154" fmla="*/ 340796 h 6510067"/>
              <a:gd name="connsiteX7155" fmla="*/ 6404764 w 11534150"/>
              <a:gd name="connsiteY7155" fmla="*/ 352033 h 6510067"/>
              <a:gd name="connsiteX7156" fmla="*/ 6404023 w 11534150"/>
              <a:gd name="connsiteY7156" fmla="*/ 353080 h 6510067"/>
              <a:gd name="connsiteX7157" fmla="*/ 6393363 w 11534150"/>
              <a:gd name="connsiteY7157" fmla="*/ 476007 h 6510067"/>
              <a:gd name="connsiteX7158" fmla="*/ 6369445 w 11534150"/>
              <a:gd name="connsiteY7158" fmla="*/ 476007 h 6510067"/>
              <a:gd name="connsiteX7159" fmla="*/ 6362626 w 11534150"/>
              <a:gd name="connsiteY7159" fmla="*/ 397378 h 6510067"/>
              <a:gd name="connsiteX7160" fmla="*/ 6355807 w 11534150"/>
              <a:gd name="connsiteY7160" fmla="*/ 476007 h 6510067"/>
              <a:gd name="connsiteX7161" fmla="*/ 6331889 w 11534150"/>
              <a:gd name="connsiteY7161" fmla="*/ 476007 h 6510067"/>
              <a:gd name="connsiteX7162" fmla="*/ 6321229 w 11534150"/>
              <a:gd name="connsiteY7162" fmla="*/ 353080 h 6510067"/>
              <a:gd name="connsiteX7163" fmla="*/ 6320488 w 11534150"/>
              <a:gd name="connsiteY7163" fmla="*/ 352033 h 6510067"/>
              <a:gd name="connsiteX7164" fmla="*/ 6318107 w 11534150"/>
              <a:gd name="connsiteY7164" fmla="*/ 340796 h 6510067"/>
              <a:gd name="connsiteX7165" fmla="*/ 6318107 w 11534150"/>
              <a:gd name="connsiteY7165" fmla="*/ 327219 h 6510067"/>
              <a:gd name="connsiteX7166" fmla="*/ 6306705 w 11534150"/>
              <a:gd name="connsiteY7166" fmla="*/ 367772 h 6510067"/>
              <a:gd name="connsiteX7167" fmla="*/ 6292142 w 11534150"/>
              <a:gd name="connsiteY7167" fmla="*/ 375785 h 6510067"/>
              <a:gd name="connsiteX7168" fmla="*/ 6292142 w 11534150"/>
              <a:gd name="connsiteY7168" fmla="*/ 375785 h 6510067"/>
              <a:gd name="connsiteX7169" fmla="*/ 6283734 w 11534150"/>
              <a:gd name="connsiteY7169" fmla="*/ 361907 h 6510067"/>
              <a:gd name="connsiteX7170" fmla="*/ 6319642 w 11534150"/>
              <a:gd name="connsiteY7170" fmla="*/ 234197 h 6510067"/>
              <a:gd name="connsiteX7171" fmla="*/ 6321742 w 11534150"/>
              <a:gd name="connsiteY7171" fmla="*/ 230168 h 6510067"/>
              <a:gd name="connsiteX7172" fmla="*/ 6321939 w 11534150"/>
              <a:gd name="connsiteY7172" fmla="*/ 230004 h 6510067"/>
              <a:gd name="connsiteX7173" fmla="*/ 6323281 w 11534150"/>
              <a:gd name="connsiteY7173" fmla="*/ 227344 h 6510067"/>
              <a:gd name="connsiteX7174" fmla="*/ 6336609 w 11534150"/>
              <a:gd name="connsiteY7174" fmla="*/ 216885 h 6510067"/>
              <a:gd name="connsiteX7175" fmla="*/ 6346562 w 11534150"/>
              <a:gd name="connsiteY7175" fmla="*/ 214970 h 6510067"/>
              <a:gd name="connsiteX7176" fmla="*/ 6348644 w 11534150"/>
              <a:gd name="connsiteY7176" fmla="*/ 207032 h 6510067"/>
              <a:gd name="connsiteX7177" fmla="*/ 6337650 w 11534150"/>
              <a:gd name="connsiteY7177" fmla="*/ 204593 h 6510067"/>
              <a:gd name="connsiteX7178" fmla="*/ 6298462 w 11534150"/>
              <a:gd name="connsiteY7178" fmla="*/ 139630 h 6510067"/>
              <a:gd name="connsiteX7179" fmla="*/ 6362626 w 11534150"/>
              <a:gd name="connsiteY7179" fmla="*/ 69127 h 6510067"/>
              <a:gd name="connsiteX7180" fmla="*/ 266643 w 11534150"/>
              <a:gd name="connsiteY7180" fmla="*/ 66914 h 6510067"/>
              <a:gd name="connsiteX7181" fmla="*/ 330807 w 11534150"/>
              <a:gd name="connsiteY7181" fmla="*/ 137417 h 6510067"/>
              <a:gd name="connsiteX7182" fmla="*/ 291618 w 11534150"/>
              <a:gd name="connsiteY7182" fmla="*/ 202379 h 6510067"/>
              <a:gd name="connsiteX7183" fmla="*/ 280625 w 11534150"/>
              <a:gd name="connsiteY7183" fmla="*/ 204818 h 6510067"/>
              <a:gd name="connsiteX7184" fmla="*/ 282707 w 11534150"/>
              <a:gd name="connsiteY7184" fmla="*/ 212757 h 6510067"/>
              <a:gd name="connsiteX7185" fmla="*/ 292660 w 11534150"/>
              <a:gd name="connsiteY7185" fmla="*/ 214672 h 6510067"/>
              <a:gd name="connsiteX7186" fmla="*/ 309800 w 11534150"/>
              <a:gd name="connsiteY7186" fmla="*/ 232687 h 6510067"/>
              <a:gd name="connsiteX7187" fmla="*/ 309984 w 11534150"/>
              <a:gd name="connsiteY7187" fmla="*/ 233852 h 6510067"/>
              <a:gd name="connsiteX7188" fmla="*/ 345509 w 11534150"/>
              <a:gd name="connsiteY7188" fmla="*/ 360200 h 6510067"/>
              <a:gd name="connsiteX7189" fmla="*/ 337101 w 11534150"/>
              <a:gd name="connsiteY7189" fmla="*/ 374078 h 6510067"/>
              <a:gd name="connsiteX7190" fmla="*/ 337101 w 11534150"/>
              <a:gd name="connsiteY7190" fmla="*/ 374079 h 6510067"/>
              <a:gd name="connsiteX7191" fmla="*/ 322538 w 11534150"/>
              <a:gd name="connsiteY7191" fmla="*/ 366066 h 6510067"/>
              <a:gd name="connsiteX7192" fmla="*/ 311161 w 11534150"/>
              <a:gd name="connsiteY7192" fmla="*/ 325603 h 6510067"/>
              <a:gd name="connsiteX7193" fmla="*/ 311161 w 11534150"/>
              <a:gd name="connsiteY7193" fmla="*/ 338583 h 6510067"/>
              <a:gd name="connsiteX7194" fmla="*/ 308781 w 11534150"/>
              <a:gd name="connsiteY7194" fmla="*/ 349820 h 6510067"/>
              <a:gd name="connsiteX7195" fmla="*/ 308040 w 11534150"/>
              <a:gd name="connsiteY7195" fmla="*/ 350867 h 6510067"/>
              <a:gd name="connsiteX7196" fmla="*/ 297380 w 11534150"/>
              <a:gd name="connsiteY7196" fmla="*/ 473794 h 6510067"/>
              <a:gd name="connsiteX7197" fmla="*/ 273462 w 11534150"/>
              <a:gd name="connsiteY7197" fmla="*/ 473794 h 6510067"/>
              <a:gd name="connsiteX7198" fmla="*/ 266643 w 11534150"/>
              <a:gd name="connsiteY7198" fmla="*/ 395165 h 6510067"/>
              <a:gd name="connsiteX7199" fmla="*/ 259824 w 11534150"/>
              <a:gd name="connsiteY7199" fmla="*/ 473794 h 6510067"/>
              <a:gd name="connsiteX7200" fmla="*/ 235906 w 11534150"/>
              <a:gd name="connsiteY7200" fmla="*/ 473794 h 6510067"/>
              <a:gd name="connsiteX7201" fmla="*/ 225246 w 11534150"/>
              <a:gd name="connsiteY7201" fmla="*/ 350867 h 6510067"/>
              <a:gd name="connsiteX7202" fmla="*/ 224505 w 11534150"/>
              <a:gd name="connsiteY7202" fmla="*/ 349820 h 6510067"/>
              <a:gd name="connsiteX7203" fmla="*/ 222124 w 11534150"/>
              <a:gd name="connsiteY7203" fmla="*/ 338583 h 6510067"/>
              <a:gd name="connsiteX7204" fmla="*/ 222124 w 11534150"/>
              <a:gd name="connsiteY7204" fmla="*/ 325006 h 6510067"/>
              <a:gd name="connsiteX7205" fmla="*/ 210722 w 11534150"/>
              <a:gd name="connsiteY7205" fmla="*/ 365559 h 6510067"/>
              <a:gd name="connsiteX7206" fmla="*/ 196159 w 11534150"/>
              <a:gd name="connsiteY7206" fmla="*/ 373572 h 6510067"/>
              <a:gd name="connsiteX7207" fmla="*/ 196159 w 11534150"/>
              <a:gd name="connsiteY7207" fmla="*/ 373572 h 6510067"/>
              <a:gd name="connsiteX7208" fmla="*/ 187751 w 11534150"/>
              <a:gd name="connsiteY7208" fmla="*/ 359693 h 6510067"/>
              <a:gd name="connsiteX7209" fmla="*/ 223659 w 11534150"/>
              <a:gd name="connsiteY7209" fmla="*/ 231984 h 6510067"/>
              <a:gd name="connsiteX7210" fmla="*/ 225759 w 11534150"/>
              <a:gd name="connsiteY7210" fmla="*/ 227954 h 6510067"/>
              <a:gd name="connsiteX7211" fmla="*/ 225956 w 11534150"/>
              <a:gd name="connsiteY7211" fmla="*/ 227791 h 6510067"/>
              <a:gd name="connsiteX7212" fmla="*/ 227298 w 11534150"/>
              <a:gd name="connsiteY7212" fmla="*/ 225131 h 6510067"/>
              <a:gd name="connsiteX7213" fmla="*/ 240626 w 11534150"/>
              <a:gd name="connsiteY7213" fmla="*/ 214672 h 6510067"/>
              <a:gd name="connsiteX7214" fmla="*/ 250578 w 11534150"/>
              <a:gd name="connsiteY7214" fmla="*/ 212757 h 6510067"/>
              <a:gd name="connsiteX7215" fmla="*/ 252661 w 11534150"/>
              <a:gd name="connsiteY7215" fmla="*/ 204818 h 6510067"/>
              <a:gd name="connsiteX7216" fmla="*/ 241667 w 11534150"/>
              <a:gd name="connsiteY7216" fmla="*/ 202379 h 6510067"/>
              <a:gd name="connsiteX7217" fmla="*/ 202479 w 11534150"/>
              <a:gd name="connsiteY7217" fmla="*/ 137417 h 6510067"/>
              <a:gd name="connsiteX7218" fmla="*/ 266643 w 11534150"/>
              <a:gd name="connsiteY7218" fmla="*/ 66914 h 6510067"/>
              <a:gd name="connsiteX7219" fmla="*/ 4142549 w 11534150"/>
              <a:gd name="connsiteY7219" fmla="*/ 40977 h 6510067"/>
              <a:gd name="connsiteX7220" fmla="*/ 4206714 w 11534150"/>
              <a:gd name="connsiteY7220" fmla="*/ 111480 h 6510067"/>
              <a:gd name="connsiteX7221" fmla="*/ 4167524 w 11534150"/>
              <a:gd name="connsiteY7221" fmla="*/ 176443 h 6510067"/>
              <a:gd name="connsiteX7222" fmla="*/ 4156533 w 11534150"/>
              <a:gd name="connsiteY7222" fmla="*/ 178882 h 6510067"/>
              <a:gd name="connsiteX7223" fmla="*/ 4158615 w 11534150"/>
              <a:gd name="connsiteY7223" fmla="*/ 186820 h 6510067"/>
              <a:gd name="connsiteX7224" fmla="*/ 4168566 w 11534150"/>
              <a:gd name="connsiteY7224" fmla="*/ 188735 h 6510067"/>
              <a:gd name="connsiteX7225" fmla="*/ 4185708 w 11534150"/>
              <a:gd name="connsiteY7225" fmla="*/ 206751 h 6510067"/>
              <a:gd name="connsiteX7226" fmla="*/ 4185891 w 11534150"/>
              <a:gd name="connsiteY7226" fmla="*/ 207916 h 6510067"/>
              <a:gd name="connsiteX7227" fmla="*/ 4221415 w 11534150"/>
              <a:gd name="connsiteY7227" fmla="*/ 334263 h 6510067"/>
              <a:gd name="connsiteX7228" fmla="*/ 4213008 w 11534150"/>
              <a:gd name="connsiteY7228" fmla="*/ 348142 h 6510067"/>
              <a:gd name="connsiteX7229" fmla="*/ 4213008 w 11534150"/>
              <a:gd name="connsiteY7229" fmla="*/ 348142 h 6510067"/>
              <a:gd name="connsiteX7230" fmla="*/ 4198447 w 11534150"/>
              <a:gd name="connsiteY7230" fmla="*/ 340129 h 6510067"/>
              <a:gd name="connsiteX7231" fmla="*/ 4187068 w 11534150"/>
              <a:gd name="connsiteY7231" fmla="*/ 299666 h 6510067"/>
              <a:gd name="connsiteX7232" fmla="*/ 4187068 w 11534150"/>
              <a:gd name="connsiteY7232" fmla="*/ 312646 h 6510067"/>
              <a:gd name="connsiteX7233" fmla="*/ 4184688 w 11534150"/>
              <a:gd name="connsiteY7233" fmla="*/ 323883 h 6510067"/>
              <a:gd name="connsiteX7234" fmla="*/ 4183946 w 11534150"/>
              <a:gd name="connsiteY7234" fmla="*/ 324930 h 6510067"/>
              <a:gd name="connsiteX7235" fmla="*/ 4173286 w 11534150"/>
              <a:gd name="connsiteY7235" fmla="*/ 447857 h 6510067"/>
              <a:gd name="connsiteX7236" fmla="*/ 4149369 w 11534150"/>
              <a:gd name="connsiteY7236" fmla="*/ 447857 h 6510067"/>
              <a:gd name="connsiteX7237" fmla="*/ 4142549 w 11534150"/>
              <a:gd name="connsiteY7237" fmla="*/ 369228 h 6510067"/>
              <a:gd name="connsiteX7238" fmla="*/ 4135730 w 11534150"/>
              <a:gd name="connsiteY7238" fmla="*/ 447857 h 6510067"/>
              <a:gd name="connsiteX7239" fmla="*/ 4111812 w 11534150"/>
              <a:gd name="connsiteY7239" fmla="*/ 447857 h 6510067"/>
              <a:gd name="connsiteX7240" fmla="*/ 4101153 w 11534150"/>
              <a:gd name="connsiteY7240" fmla="*/ 324930 h 6510067"/>
              <a:gd name="connsiteX7241" fmla="*/ 4100411 w 11534150"/>
              <a:gd name="connsiteY7241" fmla="*/ 323883 h 6510067"/>
              <a:gd name="connsiteX7242" fmla="*/ 4098030 w 11534150"/>
              <a:gd name="connsiteY7242" fmla="*/ 312646 h 6510067"/>
              <a:gd name="connsiteX7243" fmla="*/ 4098030 w 11534150"/>
              <a:gd name="connsiteY7243" fmla="*/ 299069 h 6510067"/>
              <a:gd name="connsiteX7244" fmla="*/ 4086628 w 11534150"/>
              <a:gd name="connsiteY7244" fmla="*/ 339623 h 6510067"/>
              <a:gd name="connsiteX7245" fmla="*/ 4072065 w 11534150"/>
              <a:gd name="connsiteY7245" fmla="*/ 347636 h 6510067"/>
              <a:gd name="connsiteX7246" fmla="*/ 4072066 w 11534150"/>
              <a:gd name="connsiteY7246" fmla="*/ 347635 h 6510067"/>
              <a:gd name="connsiteX7247" fmla="*/ 4063658 w 11534150"/>
              <a:gd name="connsiteY7247" fmla="*/ 333756 h 6510067"/>
              <a:gd name="connsiteX7248" fmla="*/ 4099565 w 11534150"/>
              <a:gd name="connsiteY7248" fmla="*/ 206047 h 6510067"/>
              <a:gd name="connsiteX7249" fmla="*/ 4101665 w 11534150"/>
              <a:gd name="connsiteY7249" fmla="*/ 202017 h 6510067"/>
              <a:gd name="connsiteX7250" fmla="*/ 4101862 w 11534150"/>
              <a:gd name="connsiteY7250" fmla="*/ 201854 h 6510067"/>
              <a:gd name="connsiteX7251" fmla="*/ 4103204 w 11534150"/>
              <a:gd name="connsiteY7251" fmla="*/ 199194 h 6510067"/>
              <a:gd name="connsiteX7252" fmla="*/ 4116532 w 11534150"/>
              <a:gd name="connsiteY7252" fmla="*/ 188735 h 6510067"/>
              <a:gd name="connsiteX7253" fmla="*/ 4126485 w 11534150"/>
              <a:gd name="connsiteY7253" fmla="*/ 186820 h 6510067"/>
              <a:gd name="connsiteX7254" fmla="*/ 4128567 w 11534150"/>
              <a:gd name="connsiteY7254" fmla="*/ 178882 h 6510067"/>
              <a:gd name="connsiteX7255" fmla="*/ 4117574 w 11534150"/>
              <a:gd name="connsiteY7255" fmla="*/ 176443 h 6510067"/>
              <a:gd name="connsiteX7256" fmla="*/ 4078386 w 11534150"/>
              <a:gd name="connsiteY7256" fmla="*/ 111480 h 6510067"/>
              <a:gd name="connsiteX7257" fmla="*/ 4142549 w 11534150"/>
              <a:gd name="connsiteY7257" fmla="*/ 40977 h 6510067"/>
              <a:gd name="connsiteX7258" fmla="*/ 7615105 w 11534150"/>
              <a:gd name="connsiteY7258" fmla="*/ 33785 h 6510067"/>
              <a:gd name="connsiteX7259" fmla="*/ 7679269 w 11534150"/>
              <a:gd name="connsiteY7259" fmla="*/ 104288 h 6510067"/>
              <a:gd name="connsiteX7260" fmla="*/ 7640081 w 11534150"/>
              <a:gd name="connsiteY7260" fmla="*/ 169250 h 6510067"/>
              <a:gd name="connsiteX7261" fmla="*/ 7629087 w 11534150"/>
              <a:gd name="connsiteY7261" fmla="*/ 171689 h 6510067"/>
              <a:gd name="connsiteX7262" fmla="*/ 7631170 w 11534150"/>
              <a:gd name="connsiteY7262" fmla="*/ 179627 h 6510067"/>
              <a:gd name="connsiteX7263" fmla="*/ 7641122 w 11534150"/>
              <a:gd name="connsiteY7263" fmla="*/ 181543 h 6510067"/>
              <a:gd name="connsiteX7264" fmla="*/ 7658262 w 11534150"/>
              <a:gd name="connsiteY7264" fmla="*/ 199558 h 6510067"/>
              <a:gd name="connsiteX7265" fmla="*/ 7658447 w 11534150"/>
              <a:gd name="connsiteY7265" fmla="*/ 200723 h 6510067"/>
              <a:gd name="connsiteX7266" fmla="*/ 7693971 w 11534150"/>
              <a:gd name="connsiteY7266" fmla="*/ 327070 h 6510067"/>
              <a:gd name="connsiteX7267" fmla="*/ 7685563 w 11534150"/>
              <a:gd name="connsiteY7267" fmla="*/ 340949 h 6510067"/>
              <a:gd name="connsiteX7268" fmla="*/ 7685563 w 11534150"/>
              <a:gd name="connsiteY7268" fmla="*/ 340949 h 6510067"/>
              <a:gd name="connsiteX7269" fmla="*/ 7671000 w 11534150"/>
              <a:gd name="connsiteY7269" fmla="*/ 332937 h 6510067"/>
              <a:gd name="connsiteX7270" fmla="*/ 7659624 w 11534150"/>
              <a:gd name="connsiteY7270" fmla="*/ 292474 h 6510067"/>
              <a:gd name="connsiteX7271" fmla="*/ 7659624 w 11534150"/>
              <a:gd name="connsiteY7271" fmla="*/ 305453 h 6510067"/>
              <a:gd name="connsiteX7272" fmla="*/ 7657243 w 11534150"/>
              <a:gd name="connsiteY7272" fmla="*/ 316691 h 6510067"/>
              <a:gd name="connsiteX7273" fmla="*/ 7656502 w 11534150"/>
              <a:gd name="connsiteY7273" fmla="*/ 317738 h 6510067"/>
              <a:gd name="connsiteX7274" fmla="*/ 7645842 w 11534150"/>
              <a:gd name="connsiteY7274" fmla="*/ 440665 h 6510067"/>
              <a:gd name="connsiteX7275" fmla="*/ 7621924 w 11534150"/>
              <a:gd name="connsiteY7275" fmla="*/ 440665 h 6510067"/>
              <a:gd name="connsiteX7276" fmla="*/ 7615105 w 11534150"/>
              <a:gd name="connsiteY7276" fmla="*/ 362035 h 6510067"/>
              <a:gd name="connsiteX7277" fmla="*/ 7608286 w 11534150"/>
              <a:gd name="connsiteY7277" fmla="*/ 440665 h 6510067"/>
              <a:gd name="connsiteX7278" fmla="*/ 7584368 w 11534150"/>
              <a:gd name="connsiteY7278" fmla="*/ 440665 h 6510067"/>
              <a:gd name="connsiteX7279" fmla="*/ 7573708 w 11534150"/>
              <a:gd name="connsiteY7279" fmla="*/ 317738 h 6510067"/>
              <a:gd name="connsiteX7280" fmla="*/ 7572967 w 11534150"/>
              <a:gd name="connsiteY7280" fmla="*/ 316691 h 6510067"/>
              <a:gd name="connsiteX7281" fmla="*/ 7570586 w 11534150"/>
              <a:gd name="connsiteY7281" fmla="*/ 305453 h 6510067"/>
              <a:gd name="connsiteX7282" fmla="*/ 7570586 w 11534150"/>
              <a:gd name="connsiteY7282" fmla="*/ 291877 h 6510067"/>
              <a:gd name="connsiteX7283" fmla="*/ 7559184 w 11534150"/>
              <a:gd name="connsiteY7283" fmla="*/ 332430 h 6510067"/>
              <a:gd name="connsiteX7284" fmla="*/ 7544621 w 11534150"/>
              <a:gd name="connsiteY7284" fmla="*/ 340443 h 6510067"/>
              <a:gd name="connsiteX7285" fmla="*/ 7544621 w 11534150"/>
              <a:gd name="connsiteY7285" fmla="*/ 340443 h 6510067"/>
              <a:gd name="connsiteX7286" fmla="*/ 7536213 w 11534150"/>
              <a:gd name="connsiteY7286" fmla="*/ 326564 h 6510067"/>
              <a:gd name="connsiteX7287" fmla="*/ 7572121 w 11534150"/>
              <a:gd name="connsiteY7287" fmla="*/ 198855 h 6510067"/>
              <a:gd name="connsiteX7288" fmla="*/ 7574221 w 11534150"/>
              <a:gd name="connsiteY7288" fmla="*/ 194825 h 6510067"/>
              <a:gd name="connsiteX7289" fmla="*/ 7574418 w 11534150"/>
              <a:gd name="connsiteY7289" fmla="*/ 194662 h 6510067"/>
              <a:gd name="connsiteX7290" fmla="*/ 7575760 w 11534150"/>
              <a:gd name="connsiteY7290" fmla="*/ 192002 h 6510067"/>
              <a:gd name="connsiteX7291" fmla="*/ 7589088 w 11534150"/>
              <a:gd name="connsiteY7291" fmla="*/ 181543 h 6510067"/>
              <a:gd name="connsiteX7292" fmla="*/ 7599041 w 11534150"/>
              <a:gd name="connsiteY7292" fmla="*/ 179627 h 6510067"/>
              <a:gd name="connsiteX7293" fmla="*/ 7601123 w 11534150"/>
              <a:gd name="connsiteY7293" fmla="*/ 171689 h 6510067"/>
              <a:gd name="connsiteX7294" fmla="*/ 7590129 w 11534150"/>
              <a:gd name="connsiteY7294" fmla="*/ 169250 h 6510067"/>
              <a:gd name="connsiteX7295" fmla="*/ 7550941 w 11534150"/>
              <a:gd name="connsiteY7295" fmla="*/ 104288 h 6510067"/>
              <a:gd name="connsiteX7296" fmla="*/ 7615105 w 11534150"/>
              <a:gd name="connsiteY7296" fmla="*/ 33785 h 6510067"/>
              <a:gd name="connsiteX7297" fmla="*/ 9357219 w 11534150"/>
              <a:gd name="connsiteY7297" fmla="*/ 28750 h 6510067"/>
              <a:gd name="connsiteX7298" fmla="*/ 9421383 w 11534150"/>
              <a:gd name="connsiteY7298" fmla="*/ 99253 h 6510067"/>
              <a:gd name="connsiteX7299" fmla="*/ 9382194 w 11534150"/>
              <a:gd name="connsiteY7299" fmla="*/ 164215 h 6510067"/>
              <a:gd name="connsiteX7300" fmla="*/ 9371201 w 11534150"/>
              <a:gd name="connsiteY7300" fmla="*/ 166654 h 6510067"/>
              <a:gd name="connsiteX7301" fmla="*/ 9373283 w 11534150"/>
              <a:gd name="connsiteY7301" fmla="*/ 174593 h 6510067"/>
              <a:gd name="connsiteX7302" fmla="*/ 9383236 w 11534150"/>
              <a:gd name="connsiteY7302" fmla="*/ 176507 h 6510067"/>
              <a:gd name="connsiteX7303" fmla="*/ 9400376 w 11534150"/>
              <a:gd name="connsiteY7303" fmla="*/ 194523 h 6510067"/>
              <a:gd name="connsiteX7304" fmla="*/ 9400560 w 11534150"/>
              <a:gd name="connsiteY7304" fmla="*/ 195688 h 6510067"/>
              <a:gd name="connsiteX7305" fmla="*/ 9436085 w 11534150"/>
              <a:gd name="connsiteY7305" fmla="*/ 322036 h 6510067"/>
              <a:gd name="connsiteX7306" fmla="*/ 9427677 w 11534150"/>
              <a:gd name="connsiteY7306" fmla="*/ 335914 h 6510067"/>
              <a:gd name="connsiteX7307" fmla="*/ 9427677 w 11534150"/>
              <a:gd name="connsiteY7307" fmla="*/ 335915 h 6510067"/>
              <a:gd name="connsiteX7308" fmla="*/ 9413114 w 11534150"/>
              <a:gd name="connsiteY7308" fmla="*/ 327902 h 6510067"/>
              <a:gd name="connsiteX7309" fmla="*/ 9401737 w 11534150"/>
              <a:gd name="connsiteY7309" fmla="*/ 287439 h 6510067"/>
              <a:gd name="connsiteX7310" fmla="*/ 9401737 w 11534150"/>
              <a:gd name="connsiteY7310" fmla="*/ 300418 h 6510067"/>
              <a:gd name="connsiteX7311" fmla="*/ 9399357 w 11534150"/>
              <a:gd name="connsiteY7311" fmla="*/ 311656 h 6510067"/>
              <a:gd name="connsiteX7312" fmla="*/ 9398616 w 11534150"/>
              <a:gd name="connsiteY7312" fmla="*/ 312703 h 6510067"/>
              <a:gd name="connsiteX7313" fmla="*/ 9387956 w 11534150"/>
              <a:gd name="connsiteY7313" fmla="*/ 435630 h 6510067"/>
              <a:gd name="connsiteX7314" fmla="*/ 9364038 w 11534150"/>
              <a:gd name="connsiteY7314" fmla="*/ 435630 h 6510067"/>
              <a:gd name="connsiteX7315" fmla="*/ 9357219 w 11534150"/>
              <a:gd name="connsiteY7315" fmla="*/ 357001 h 6510067"/>
              <a:gd name="connsiteX7316" fmla="*/ 9350400 w 11534150"/>
              <a:gd name="connsiteY7316" fmla="*/ 435630 h 6510067"/>
              <a:gd name="connsiteX7317" fmla="*/ 9326482 w 11534150"/>
              <a:gd name="connsiteY7317" fmla="*/ 435630 h 6510067"/>
              <a:gd name="connsiteX7318" fmla="*/ 9315822 w 11534150"/>
              <a:gd name="connsiteY7318" fmla="*/ 312703 h 6510067"/>
              <a:gd name="connsiteX7319" fmla="*/ 9315081 w 11534150"/>
              <a:gd name="connsiteY7319" fmla="*/ 311656 h 6510067"/>
              <a:gd name="connsiteX7320" fmla="*/ 9312700 w 11534150"/>
              <a:gd name="connsiteY7320" fmla="*/ 300418 h 6510067"/>
              <a:gd name="connsiteX7321" fmla="*/ 9312700 w 11534150"/>
              <a:gd name="connsiteY7321" fmla="*/ 286842 h 6510067"/>
              <a:gd name="connsiteX7322" fmla="*/ 9301298 w 11534150"/>
              <a:gd name="connsiteY7322" fmla="*/ 327395 h 6510067"/>
              <a:gd name="connsiteX7323" fmla="*/ 9286735 w 11534150"/>
              <a:gd name="connsiteY7323" fmla="*/ 335408 h 6510067"/>
              <a:gd name="connsiteX7324" fmla="*/ 9286735 w 11534150"/>
              <a:gd name="connsiteY7324" fmla="*/ 335408 h 6510067"/>
              <a:gd name="connsiteX7325" fmla="*/ 9278327 w 11534150"/>
              <a:gd name="connsiteY7325" fmla="*/ 321529 h 6510067"/>
              <a:gd name="connsiteX7326" fmla="*/ 9314235 w 11534150"/>
              <a:gd name="connsiteY7326" fmla="*/ 193820 h 6510067"/>
              <a:gd name="connsiteX7327" fmla="*/ 9316335 w 11534150"/>
              <a:gd name="connsiteY7327" fmla="*/ 189790 h 6510067"/>
              <a:gd name="connsiteX7328" fmla="*/ 9316532 w 11534150"/>
              <a:gd name="connsiteY7328" fmla="*/ 189627 h 6510067"/>
              <a:gd name="connsiteX7329" fmla="*/ 9317874 w 11534150"/>
              <a:gd name="connsiteY7329" fmla="*/ 186967 h 6510067"/>
              <a:gd name="connsiteX7330" fmla="*/ 9331202 w 11534150"/>
              <a:gd name="connsiteY7330" fmla="*/ 176507 h 6510067"/>
              <a:gd name="connsiteX7331" fmla="*/ 9341154 w 11534150"/>
              <a:gd name="connsiteY7331" fmla="*/ 174593 h 6510067"/>
              <a:gd name="connsiteX7332" fmla="*/ 9343237 w 11534150"/>
              <a:gd name="connsiteY7332" fmla="*/ 166654 h 6510067"/>
              <a:gd name="connsiteX7333" fmla="*/ 9332243 w 11534150"/>
              <a:gd name="connsiteY7333" fmla="*/ 164215 h 6510067"/>
              <a:gd name="connsiteX7334" fmla="*/ 9293055 w 11534150"/>
              <a:gd name="connsiteY7334" fmla="*/ 99253 h 6510067"/>
              <a:gd name="connsiteX7335" fmla="*/ 9357219 w 11534150"/>
              <a:gd name="connsiteY7335" fmla="*/ 28750 h 6510067"/>
              <a:gd name="connsiteX7336" fmla="*/ 1384449 w 11534150"/>
              <a:gd name="connsiteY7336" fmla="*/ 23775 h 6510067"/>
              <a:gd name="connsiteX7337" fmla="*/ 1448613 w 11534150"/>
              <a:gd name="connsiteY7337" fmla="*/ 94278 h 6510067"/>
              <a:gd name="connsiteX7338" fmla="*/ 1409425 w 11534150"/>
              <a:gd name="connsiteY7338" fmla="*/ 159240 h 6510067"/>
              <a:gd name="connsiteX7339" fmla="*/ 1398431 w 11534150"/>
              <a:gd name="connsiteY7339" fmla="*/ 161679 h 6510067"/>
              <a:gd name="connsiteX7340" fmla="*/ 1400514 w 11534150"/>
              <a:gd name="connsiteY7340" fmla="*/ 169617 h 6510067"/>
              <a:gd name="connsiteX7341" fmla="*/ 1410466 w 11534150"/>
              <a:gd name="connsiteY7341" fmla="*/ 171532 h 6510067"/>
              <a:gd name="connsiteX7342" fmla="*/ 1427606 w 11534150"/>
              <a:gd name="connsiteY7342" fmla="*/ 189548 h 6510067"/>
              <a:gd name="connsiteX7343" fmla="*/ 1427791 w 11534150"/>
              <a:gd name="connsiteY7343" fmla="*/ 190713 h 6510067"/>
              <a:gd name="connsiteX7344" fmla="*/ 1463316 w 11534150"/>
              <a:gd name="connsiteY7344" fmla="*/ 317060 h 6510067"/>
              <a:gd name="connsiteX7345" fmla="*/ 1454907 w 11534150"/>
              <a:gd name="connsiteY7345" fmla="*/ 330939 h 6510067"/>
              <a:gd name="connsiteX7346" fmla="*/ 1454908 w 11534150"/>
              <a:gd name="connsiteY7346" fmla="*/ 330939 h 6510067"/>
              <a:gd name="connsiteX7347" fmla="*/ 1440345 w 11534150"/>
              <a:gd name="connsiteY7347" fmla="*/ 322927 h 6510067"/>
              <a:gd name="connsiteX7348" fmla="*/ 1428968 w 11534150"/>
              <a:gd name="connsiteY7348" fmla="*/ 282464 h 6510067"/>
              <a:gd name="connsiteX7349" fmla="*/ 1428968 w 11534150"/>
              <a:gd name="connsiteY7349" fmla="*/ 295443 h 6510067"/>
              <a:gd name="connsiteX7350" fmla="*/ 1426587 w 11534150"/>
              <a:gd name="connsiteY7350" fmla="*/ 306681 h 6510067"/>
              <a:gd name="connsiteX7351" fmla="*/ 1425847 w 11534150"/>
              <a:gd name="connsiteY7351" fmla="*/ 307727 h 6510067"/>
              <a:gd name="connsiteX7352" fmla="*/ 1415187 w 11534150"/>
              <a:gd name="connsiteY7352" fmla="*/ 430655 h 6510067"/>
              <a:gd name="connsiteX7353" fmla="*/ 1391268 w 11534150"/>
              <a:gd name="connsiteY7353" fmla="*/ 430655 h 6510067"/>
              <a:gd name="connsiteX7354" fmla="*/ 1384449 w 11534150"/>
              <a:gd name="connsiteY7354" fmla="*/ 352025 h 6510067"/>
              <a:gd name="connsiteX7355" fmla="*/ 1377631 w 11534150"/>
              <a:gd name="connsiteY7355" fmla="*/ 430655 h 6510067"/>
              <a:gd name="connsiteX7356" fmla="*/ 1353712 w 11534150"/>
              <a:gd name="connsiteY7356" fmla="*/ 430655 h 6510067"/>
              <a:gd name="connsiteX7357" fmla="*/ 1343052 w 11534150"/>
              <a:gd name="connsiteY7357" fmla="*/ 307728 h 6510067"/>
              <a:gd name="connsiteX7358" fmla="*/ 1342311 w 11534150"/>
              <a:gd name="connsiteY7358" fmla="*/ 306681 h 6510067"/>
              <a:gd name="connsiteX7359" fmla="*/ 1339931 w 11534150"/>
              <a:gd name="connsiteY7359" fmla="*/ 295443 h 6510067"/>
              <a:gd name="connsiteX7360" fmla="*/ 1339931 w 11534150"/>
              <a:gd name="connsiteY7360" fmla="*/ 281867 h 6510067"/>
              <a:gd name="connsiteX7361" fmla="*/ 1328528 w 11534150"/>
              <a:gd name="connsiteY7361" fmla="*/ 322420 h 6510067"/>
              <a:gd name="connsiteX7362" fmla="*/ 1313965 w 11534150"/>
              <a:gd name="connsiteY7362" fmla="*/ 330433 h 6510067"/>
              <a:gd name="connsiteX7363" fmla="*/ 1313965 w 11534150"/>
              <a:gd name="connsiteY7363" fmla="*/ 330433 h 6510067"/>
              <a:gd name="connsiteX7364" fmla="*/ 1305557 w 11534150"/>
              <a:gd name="connsiteY7364" fmla="*/ 316554 h 6510067"/>
              <a:gd name="connsiteX7365" fmla="*/ 1341465 w 11534150"/>
              <a:gd name="connsiteY7365" fmla="*/ 188845 h 6510067"/>
              <a:gd name="connsiteX7366" fmla="*/ 1343566 w 11534150"/>
              <a:gd name="connsiteY7366" fmla="*/ 184815 h 6510067"/>
              <a:gd name="connsiteX7367" fmla="*/ 1343763 w 11534150"/>
              <a:gd name="connsiteY7367" fmla="*/ 184651 h 6510067"/>
              <a:gd name="connsiteX7368" fmla="*/ 1345104 w 11534150"/>
              <a:gd name="connsiteY7368" fmla="*/ 181992 h 6510067"/>
              <a:gd name="connsiteX7369" fmla="*/ 1358432 w 11534150"/>
              <a:gd name="connsiteY7369" fmla="*/ 171532 h 6510067"/>
              <a:gd name="connsiteX7370" fmla="*/ 1368385 w 11534150"/>
              <a:gd name="connsiteY7370" fmla="*/ 169617 h 6510067"/>
              <a:gd name="connsiteX7371" fmla="*/ 1370467 w 11534150"/>
              <a:gd name="connsiteY7371" fmla="*/ 161679 h 6510067"/>
              <a:gd name="connsiteX7372" fmla="*/ 1359473 w 11534150"/>
              <a:gd name="connsiteY7372" fmla="*/ 159240 h 6510067"/>
              <a:gd name="connsiteX7373" fmla="*/ 1320285 w 11534150"/>
              <a:gd name="connsiteY7373" fmla="*/ 94278 h 6510067"/>
              <a:gd name="connsiteX7374" fmla="*/ 1384449 w 11534150"/>
              <a:gd name="connsiteY7374" fmla="*/ 23775 h 6510067"/>
              <a:gd name="connsiteX7375" fmla="*/ 3522011 w 11534150"/>
              <a:gd name="connsiteY7375" fmla="*/ 0 h 6510067"/>
              <a:gd name="connsiteX7376" fmla="*/ 3586175 w 11534150"/>
              <a:gd name="connsiteY7376" fmla="*/ 70503 h 6510067"/>
              <a:gd name="connsiteX7377" fmla="*/ 3546987 w 11534150"/>
              <a:gd name="connsiteY7377" fmla="*/ 135466 h 6510067"/>
              <a:gd name="connsiteX7378" fmla="*/ 3535993 w 11534150"/>
              <a:gd name="connsiteY7378" fmla="*/ 137905 h 6510067"/>
              <a:gd name="connsiteX7379" fmla="*/ 3538075 w 11534150"/>
              <a:gd name="connsiteY7379" fmla="*/ 145843 h 6510067"/>
              <a:gd name="connsiteX7380" fmla="*/ 3548028 w 11534150"/>
              <a:gd name="connsiteY7380" fmla="*/ 147758 h 6510067"/>
              <a:gd name="connsiteX7381" fmla="*/ 3565168 w 11534150"/>
              <a:gd name="connsiteY7381" fmla="*/ 165774 h 6510067"/>
              <a:gd name="connsiteX7382" fmla="*/ 3565353 w 11534150"/>
              <a:gd name="connsiteY7382" fmla="*/ 166939 h 6510067"/>
              <a:gd name="connsiteX7383" fmla="*/ 3600877 w 11534150"/>
              <a:gd name="connsiteY7383" fmla="*/ 293286 h 6510067"/>
              <a:gd name="connsiteX7384" fmla="*/ 3592469 w 11534150"/>
              <a:gd name="connsiteY7384" fmla="*/ 307165 h 6510067"/>
              <a:gd name="connsiteX7385" fmla="*/ 3592470 w 11534150"/>
              <a:gd name="connsiteY7385" fmla="*/ 307165 h 6510067"/>
              <a:gd name="connsiteX7386" fmla="*/ 3577906 w 11534150"/>
              <a:gd name="connsiteY7386" fmla="*/ 299152 h 6510067"/>
              <a:gd name="connsiteX7387" fmla="*/ 3566530 w 11534150"/>
              <a:gd name="connsiteY7387" fmla="*/ 258690 h 6510067"/>
              <a:gd name="connsiteX7388" fmla="*/ 3566530 w 11534150"/>
              <a:gd name="connsiteY7388" fmla="*/ 271669 h 6510067"/>
              <a:gd name="connsiteX7389" fmla="*/ 3564149 w 11534150"/>
              <a:gd name="connsiteY7389" fmla="*/ 282906 h 6510067"/>
              <a:gd name="connsiteX7390" fmla="*/ 3563409 w 11534150"/>
              <a:gd name="connsiteY7390" fmla="*/ 283953 h 6510067"/>
              <a:gd name="connsiteX7391" fmla="*/ 3552749 w 11534150"/>
              <a:gd name="connsiteY7391" fmla="*/ 406880 h 6510067"/>
              <a:gd name="connsiteX7392" fmla="*/ 3528830 w 11534150"/>
              <a:gd name="connsiteY7392" fmla="*/ 406880 h 6510067"/>
              <a:gd name="connsiteX7393" fmla="*/ 3522011 w 11534150"/>
              <a:gd name="connsiteY7393" fmla="*/ 328251 h 6510067"/>
              <a:gd name="connsiteX7394" fmla="*/ 3515193 w 11534150"/>
              <a:gd name="connsiteY7394" fmla="*/ 406880 h 6510067"/>
              <a:gd name="connsiteX7395" fmla="*/ 3491274 w 11534150"/>
              <a:gd name="connsiteY7395" fmla="*/ 406880 h 6510067"/>
              <a:gd name="connsiteX7396" fmla="*/ 3480614 w 11534150"/>
              <a:gd name="connsiteY7396" fmla="*/ 283953 h 6510067"/>
              <a:gd name="connsiteX7397" fmla="*/ 3479873 w 11534150"/>
              <a:gd name="connsiteY7397" fmla="*/ 282906 h 6510067"/>
              <a:gd name="connsiteX7398" fmla="*/ 3477493 w 11534150"/>
              <a:gd name="connsiteY7398" fmla="*/ 271669 h 6510067"/>
              <a:gd name="connsiteX7399" fmla="*/ 3477493 w 11534150"/>
              <a:gd name="connsiteY7399" fmla="*/ 258092 h 6510067"/>
              <a:gd name="connsiteX7400" fmla="*/ 3466090 w 11534150"/>
              <a:gd name="connsiteY7400" fmla="*/ 298646 h 6510067"/>
              <a:gd name="connsiteX7401" fmla="*/ 3451527 w 11534150"/>
              <a:gd name="connsiteY7401" fmla="*/ 306659 h 6510067"/>
              <a:gd name="connsiteX7402" fmla="*/ 3451527 w 11534150"/>
              <a:gd name="connsiteY7402" fmla="*/ 306659 h 6510067"/>
              <a:gd name="connsiteX7403" fmla="*/ 3443119 w 11534150"/>
              <a:gd name="connsiteY7403" fmla="*/ 292780 h 6510067"/>
              <a:gd name="connsiteX7404" fmla="*/ 3479027 w 11534150"/>
              <a:gd name="connsiteY7404" fmla="*/ 165071 h 6510067"/>
              <a:gd name="connsiteX7405" fmla="*/ 3481127 w 11534150"/>
              <a:gd name="connsiteY7405" fmla="*/ 161041 h 6510067"/>
              <a:gd name="connsiteX7406" fmla="*/ 3481324 w 11534150"/>
              <a:gd name="connsiteY7406" fmla="*/ 160877 h 6510067"/>
              <a:gd name="connsiteX7407" fmla="*/ 3482666 w 11534150"/>
              <a:gd name="connsiteY7407" fmla="*/ 158218 h 6510067"/>
              <a:gd name="connsiteX7408" fmla="*/ 3495995 w 11534150"/>
              <a:gd name="connsiteY7408" fmla="*/ 147758 h 6510067"/>
              <a:gd name="connsiteX7409" fmla="*/ 3505946 w 11534150"/>
              <a:gd name="connsiteY7409" fmla="*/ 145843 h 6510067"/>
              <a:gd name="connsiteX7410" fmla="*/ 3508029 w 11534150"/>
              <a:gd name="connsiteY7410" fmla="*/ 137905 h 6510067"/>
              <a:gd name="connsiteX7411" fmla="*/ 3497036 w 11534150"/>
              <a:gd name="connsiteY7411" fmla="*/ 135466 h 6510067"/>
              <a:gd name="connsiteX7412" fmla="*/ 3457847 w 11534150"/>
              <a:gd name="connsiteY7412" fmla="*/ 70503 h 6510067"/>
              <a:gd name="connsiteX7413" fmla="*/ 3522011 w 11534150"/>
              <a:gd name="connsiteY7413" fmla="*/ 0 h 65100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</a:cxnLst>
            <a:rect l="l" t="t" r="r" b="b"/>
            <a:pathLst>
              <a:path w="11534150" h="6510067">
                <a:moveTo>
                  <a:pt x="3210689" y="6103187"/>
                </a:moveTo>
                <a:cubicBezTo>
                  <a:pt x="3246126" y="6103187"/>
                  <a:pt x="3274853" y="6134753"/>
                  <a:pt x="3274853" y="6173690"/>
                </a:cubicBezTo>
                <a:cubicBezTo>
                  <a:pt x="3274853" y="6202894"/>
                  <a:pt x="3258694" y="6227950"/>
                  <a:pt x="3235664" y="6238653"/>
                </a:cubicBezTo>
                <a:lnTo>
                  <a:pt x="3224671" y="6241092"/>
                </a:lnTo>
                <a:lnTo>
                  <a:pt x="3226753" y="6249030"/>
                </a:lnTo>
                <a:lnTo>
                  <a:pt x="3236706" y="6250945"/>
                </a:lnTo>
                <a:cubicBezTo>
                  <a:pt x="3244860" y="6254232"/>
                  <a:pt x="3251191" y="6260825"/>
                  <a:pt x="3253845" y="6268961"/>
                </a:cubicBezTo>
                <a:lnTo>
                  <a:pt x="3254030" y="6270126"/>
                </a:lnTo>
                <a:lnTo>
                  <a:pt x="3289555" y="6396473"/>
                </a:lnTo>
                <a:cubicBezTo>
                  <a:pt x="3291254" y="6402519"/>
                  <a:pt x="3287490" y="6408732"/>
                  <a:pt x="3281147" y="6410352"/>
                </a:cubicBezTo>
                <a:lnTo>
                  <a:pt x="3281147" y="6410352"/>
                </a:lnTo>
                <a:cubicBezTo>
                  <a:pt x="3274804" y="6411972"/>
                  <a:pt x="3268284" y="6408384"/>
                  <a:pt x="3266584" y="6402339"/>
                </a:cubicBezTo>
                <a:lnTo>
                  <a:pt x="3255207" y="6361877"/>
                </a:lnTo>
                <a:lnTo>
                  <a:pt x="3255207" y="6374856"/>
                </a:lnTo>
                <a:cubicBezTo>
                  <a:pt x="3255207" y="6378842"/>
                  <a:pt x="3254360" y="6382639"/>
                  <a:pt x="3252826" y="6386093"/>
                </a:cubicBezTo>
                <a:lnTo>
                  <a:pt x="3252087" y="6387140"/>
                </a:lnTo>
                <a:lnTo>
                  <a:pt x="3241426" y="6510067"/>
                </a:lnTo>
                <a:lnTo>
                  <a:pt x="3217508" y="6510067"/>
                </a:lnTo>
                <a:lnTo>
                  <a:pt x="3210689" y="6431438"/>
                </a:lnTo>
                <a:lnTo>
                  <a:pt x="3203871" y="6510067"/>
                </a:lnTo>
                <a:lnTo>
                  <a:pt x="3179952" y="6510067"/>
                </a:lnTo>
                <a:lnTo>
                  <a:pt x="3169291" y="6387140"/>
                </a:lnTo>
                <a:lnTo>
                  <a:pt x="3168550" y="6386093"/>
                </a:lnTo>
                <a:cubicBezTo>
                  <a:pt x="3167019" y="6382639"/>
                  <a:pt x="3166170" y="6378842"/>
                  <a:pt x="3166170" y="6374856"/>
                </a:cubicBezTo>
                <a:lnTo>
                  <a:pt x="3166170" y="6361279"/>
                </a:lnTo>
                <a:lnTo>
                  <a:pt x="3154768" y="6401833"/>
                </a:lnTo>
                <a:cubicBezTo>
                  <a:pt x="3153918" y="6404855"/>
                  <a:pt x="3151863" y="6407264"/>
                  <a:pt x="3149228" y="6408714"/>
                </a:cubicBezTo>
                <a:lnTo>
                  <a:pt x="3140205" y="6409846"/>
                </a:lnTo>
                <a:lnTo>
                  <a:pt x="3131797" y="6395967"/>
                </a:lnTo>
                <a:lnTo>
                  <a:pt x="3167705" y="6268257"/>
                </a:lnTo>
                <a:cubicBezTo>
                  <a:pt x="3168129" y="6266746"/>
                  <a:pt x="3168856" y="6265389"/>
                  <a:pt x="3169805" y="6264228"/>
                </a:cubicBezTo>
                <a:lnTo>
                  <a:pt x="3170002" y="6264064"/>
                </a:lnTo>
                <a:lnTo>
                  <a:pt x="3171344" y="6261405"/>
                </a:lnTo>
                <a:cubicBezTo>
                  <a:pt x="3174610" y="6256797"/>
                  <a:pt x="3179236" y="6253136"/>
                  <a:pt x="3184672" y="6250945"/>
                </a:cubicBezTo>
                <a:lnTo>
                  <a:pt x="3194624" y="6249030"/>
                </a:lnTo>
                <a:lnTo>
                  <a:pt x="3196707" y="6241092"/>
                </a:lnTo>
                <a:lnTo>
                  <a:pt x="3185713" y="6238653"/>
                </a:lnTo>
                <a:cubicBezTo>
                  <a:pt x="3162684" y="6227950"/>
                  <a:pt x="3146525" y="6202894"/>
                  <a:pt x="3146525" y="6173690"/>
                </a:cubicBezTo>
                <a:cubicBezTo>
                  <a:pt x="3146525" y="6134753"/>
                  <a:pt x="3175252" y="6103187"/>
                  <a:pt x="3210689" y="6103187"/>
                </a:cubicBezTo>
                <a:close/>
                <a:moveTo>
                  <a:pt x="895131" y="6089527"/>
                </a:moveTo>
                <a:cubicBezTo>
                  <a:pt x="930568" y="6089527"/>
                  <a:pt x="959295" y="6121093"/>
                  <a:pt x="959295" y="6160030"/>
                </a:cubicBezTo>
                <a:cubicBezTo>
                  <a:pt x="959295" y="6189234"/>
                  <a:pt x="943136" y="6214290"/>
                  <a:pt x="920107" y="6224993"/>
                </a:cubicBezTo>
                <a:lnTo>
                  <a:pt x="909113" y="6227432"/>
                </a:lnTo>
                <a:lnTo>
                  <a:pt x="911196" y="6235370"/>
                </a:lnTo>
                <a:lnTo>
                  <a:pt x="921148" y="6237285"/>
                </a:lnTo>
                <a:cubicBezTo>
                  <a:pt x="929303" y="6240572"/>
                  <a:pt x="935633" y="6247165"/>
                  <a:pt x="938288" y="6255301"/>
                </a:cubicBezTo>
                <a:lnTo>
                  <a:pt x="938473" y="6256466"/>
                </a:lnTo>
                <a:lnTo>
                  <a:pt x="973997" y="6382813"/>
                </a:lnTo>
                <a:cubicBezTo>
                  <a:pt x="975697" y="6388859"/>
                  <a:pt x="971933" y="6395072"/>
                  <a:pt x="965589" y="6396692"/>
                </a:cubicBezTo>
                <a:lnTo>
                  <a:pt x="965590" y="6396692"/>
                </a:lnTo>
                <a:cubicBezTo>
                  <a:pt x="959246" y="6398312"/>
                  <a:pt x="952726" y="6394724"/>
                  <a:pt x="951027" y="6388679"/>
                </a:cubicBezTo>
                <a:lnTo>
                  <a:pt x="939650" y="6348217"/>
                </a:lnTo>
                <a:lnTo>
                  <a:pt x="939650" y="6361196"/>
                </a:lnTo>
                <a:cubicBezTo>
                  <a:pt x="939650" y="6365182"/>
                  <a:pt x="938802" y="6368979"/>
                  <a:pt x="937269" y="6372433"/>
                </a:cubicBezTo>
                <a:lnTo>
                  <a:pt x="936529" y="6373480"/>
                </a:lnTo>
                <a:lnTo>
                  <a:pt x="925869" y="6496407"/>
                </a:lnTo>
                <a:lnTo>
                  <a:pt x="901950" y="6496407"/>
                </a:lnTo>
                <a:lnTo>
                  <a:pt x="895131" y="6417778"/>
                </a:lnTo>
                <a:lnTo>
                  <a:pt x="888313" y="6496407"/>
                </a:lnTo>
                <a:lnTo>
                  <a:pt x="864394" y="6496407"/>
                </a:lnTo>
                <a:lnTo>
                  <a:pt x="853734" y="6373480"/>
                </a:lnTo>
                <a:lnTo>
                  <a:pt x="852993" y="6372433"/>
                </a:lnTo>
                <a:cubicBezTo>
                  <a:pt x="851460" y="6368979"/>
                  <a:pt x="850613" y="6365182"/>
                  <a:pt x="850613" y="6361196"/>
                </a:cubicBezTo>
                <a:lnTo>
                  <a:pt x="850613" y="6347619"/>
                </a:lnTo>
                <a:lnTo>
                  <a:pt x="839210" y="6388173"/>
                </a:lnTo>
                <a:cubicBezTo>
                  <a:pt x="838360" y="6391195"/>
                  <a:pt x="836306" y="6393604"/>
                  <a:pt x="833670" y="6395054"/>
                </a:cubicBezTo>
                <a:lnTo>
                  <a:pt x="824648" y="6396186"/>
                </a:lnTo>
                <a:lnTo>
                  <a:pt x="816239" y="6382307"/>
                </a:lnTo>
                <a:lnTo>
                  <a:pt x="852147" y="6254597"/>
                </a:lnTo>
                <a:cubicBezTo>
                  <a:pt x="852572" y="6253086"/>
                  <a:pt x="853298" y="6251729"/>
                  <a:pt x="854247" y="6250568"/>
                </a:cubicBezTo>
                <a:lnTo>
                  <a:pt x="854445" y="6250404"/>
                </a:lnTo>
                <a:lnTo>
                  <a:pt x="855786" y="6247745"/>
                </a:lnTo>
                <a:cubicBezTo>
                  <a:pt x="859053" y="6243137"/>
                  <a:pt x="863678" y="6239476"/>
                  <a:pt x="869114" y="6237285"/>
                </a:cubicBezTo>
                <a:lnTo>
                  <a:pt x="879067" y="6235370"/>
                </a:lnTo>
                <a:lnTo>
                  <a:pt x="881149" y="6227432"/>
                </a:lnTo>
                <a:lnTo>
                  <a:pt x="870155" y="6224993"/>
                </a:lnTo>
                <a:cubicBezTo>
                  <a:pt x="847126" y="6214290"/>
                  <a:pt x="830967" y="6189234"/>
                  <a:pt x="830967" y="6160030"/>
                </a:cubicBezTo>
                <a:cubicBezTo>
                  <a:pt x="830967" y="6121093"/>
                  <a:pt x="859694" y="6089527"/>
                  <a:pt x="895131" y="6089527"/>
                </a:cubicBezTo>
                <a:close/>
                <a:moveTo>
                  <a:pt x="6251394" y="6068740"/>
                </a:moveTo>
                <a:cubicBezTo>
                  <a:pt x="6286831" y="6068740"/>
                  <a:pt x="6315558" y="6100306"/>
                  <a:pt x="6315558" y="6139243"/>
                </a:cubicBezTo>
                <a:cubicBezTo>
                  <a:pt x="6315558" y="6168447"/>
                  <a:pt x="6299399" y="6193503"/>
                  <a:pt x="6276370" y="6204206"/>
                </a:cubicBezTo>
                <a:lnTo>
                  <a:pt x="6265376" y="6206645"/>
                </a:lnTo>
                <a:lnTo>
                  <a:pt x="6267459" y="6214583"/>
                </a:lnTo>
                <a:lnTo>
                  <a:pt x="6277411" y="6216498"/>
                </a:lnTo>
                <a:cubicBezTo>
                  <a:pt x="6285565" y="6219785"/>
                  <a:pt x="6291895" y="6226378"/>
                  <a:pt x="6294551" y="6234514"/>
                </a:cubicBezTo>
                <a:lnTo>
                  <a:pt x="6294736" y="6235679"/>
                </a:lnTo>
                <a:lnTo>
                  <a:pt x="6330260" y="6362026"/>
                </a:lnTo>
                <a:cubicBezTo>
                  <a:pt x="6331960" y="6368072"/>
                  <a:pt x="6328196" y="6374285"/>
                  <a:pt x="6321852" y="6375905"/>
                </a:cubicBezTo>
                <a:lnTo>
                  <a:pt x="6321852" y="6375905"/>
                </a:lnTo>
                <a:cubicBezTo>
                  <a:pt x="6315509" y="6377525"/>
                  <a:pt x="6308989" y="6373937"/>
                  <a:pt x="6307289" y="6367892"/>
                </a:cubicBezTo>
                <a:lnTo>
                  <a:pt x="6295913" y="6327430"/>
                </a:lnTo>
                <a:lnTo>
                  <a:pt x="6295913" y="6340409"/>
                </a:lnTo>
                <a:cubicBezTo>
                  <a:pt x="6295913" y="6344395"/>
                  <a:pt x="6295065" y="6348192"/>
                  <a:pt x="6293532" y="6351646"/>
                </a:cubicBezTo>
                <a:lnTo>
                  <a:pt x="6292791" y="6352693"/>
                </a:lnTo>
                <a:lnTo>
                  <a:pt x="6282131" y="6475620"/>
                </a:lnTo>
                <a:lnTo>
                  <a:pt x="6258213" y="6475620"/>
                </a:lnTo>
                <a:lnTo>
                  <a:pt x="6251394" y="6396991"/>
                </a:lnTo>
                <a:lnTo>
                  <a:pt x="6244575" y="6475620"/>
                </a:lnTo>
                <a:lnTo>
                  <a:pt x="6220657" y="6475620"/>
                </a:lnTo>
                <a:lnTo>
                  <a:pt x="6209997" y="6352693"/>
                </a:lnTo>
                <a:lnTo>
                  <a:pt x="6209256" y="6351646"/>
                </a:lnTo>
                <a:cubicBezTo>
                  <a:pt x="6207723" y="6348192"/>
                  <a:pt x="6206875" y="6344395"/>
                  <a:pt x="6206875" y="6340409"/>
                </a:cubicBezTo>
                <a:lnTo>
                  <a:pt x="6206875" y="6326832"/>
                </a:lnTo>
                <a:lnTo>
                  <a:pt x="6195473" y="6367386"/>
                </a:lnTo>
                <a:cubicBezTo>
                  <a:pt x="6194623" y="6370409"/>
                  <a:pt x="6192568" y="6372817"/>
                  <a:pt x="6189933" y="6374267"/>
                </a:cubicBezTo>
                <a:lnTo>
                  <a:pt x="6180910" y="6375399"/>
                </a:lnTo>
                <a:lnTo>
                  <a:pt x="6172502" y="6361520"/>
                </a:lnTo>
                <a:lnTo>
                  <a:pt x="6208410" y="6233810"/>
                </a:lnTo>
                <a:cubicBezTo>
                  <a:pt x="6208835" y="6232299"/>
                  <a:pt x="6209561" y="6230942"/>
                  <a:pt x="6210510" y="6229781"/>
                </a:cubicBezTo>
                <a:lnTo>
                  <a:pt x="6210707" y="6229617"/>
                </a:lnTo>
                <a:lnTo>
                  <a:pt x="6212049" y="6226958"/>
                </a:lnTo>
                <a:cubicBezTo>
                  <a:pt x="6215315" y="6222350"/>
                  <a:pt x="6219941" y="6218689"/>
                  <a:pt x="6225377" y="6216498"/>
                </a:cubicBezTo>
                <a:lnTo>
                  <a:pt x="6235330" y="6214583"/>
                </a:lnTo>
                <a:lnTo>
                  <a:pt x="6237412" y="6206645"/>
                </a:lnTo>
                <a:lnTo>
                  <a:pt x="6226418" y="6204206"/>
                </a:lnTo>
                <a:cubicBezTo>
                  <a:pt x="6203389" y="6193503"/>
                  <a:pt x="6187230" y="6168447"/>
                  <a:pt x="6187230" y="6139243"/>
                </a:cubicBezTo>
                <a:cubicBezTo>
                  <a:pt x="6187230" y="6100306"/>
                  <a:pt x="6215957" y="6068740"/>
                  <a:pt x="6251394" y="6068740"/>
                </a:cubicBezTo>
                <a:close/>
                <a:moveTo>
                  <a:pt x="9531185" y="6046450"/>
                </a:moveTo>
                <a:cubicBezTo>
                  <a:pt x="9566622" y="6046450"/>
                  <a:pt x="9595349" y="6078016"/>
                  <a:pt x="9595349" y="6116953"/>
                </a:cubicBezTo>
                <a:cubicBezTo>
                  <a:pt x="9595349" y="6146157"/>
                  <a:pt x="9579190" y="6171213"/>
                  <a:pt x="9556160" y="6181916"/>
                </a:cubicBezTo>
                <a:lnTo>
                  <a:pt x="9545167" y="6184355"/>
                </a:lnTo>
                <a:lnTo>
                  <a:pt x="9547249" y="6192293"/>
                </a:lnTo>
                <a:lnTo>
                  <a:pt x="9557202" y="6194208"/>
                </a:lnTo>
                <a:cubicBezTo>
                  <a:pt x="9565356" y="6197495"/>
                  <a:pt x="9571686" y="6204088"/>
                  <a:pt x="9574342" y="6212224"/>
                </a:cubicBezTo>
                <a:lnTo>
                  <a:pt x="9574526" y="6213389"/>
                </a:lnTo>
                <a:lnTo>
                  <a:pt x="9610051" y="6339736"/>
                </a:lnTo>
                <a:cubicBezTo>
                  <a:pt x="9611751" y="6345782"/>
                  <a:pt x="9607986" y="6351995"/>
                  <a:pt x="9601643" y="6353615"/>
                </a:cubicBezTo>
                <a:lnTo>
                  <a:pt x="9601643" y="6353615"/>
                </a:lnTo>
                <a:cubicBezTo>
                  <a:pt x="9595300" y="6355235"/>
                  <a:pt x="9588780" y="6351647"/>
                  <a:pt x="9587080" y="6345602"/>
                </a:cubicBezTo>
                <a:lnTo>
                  <a:pt x="9575703" y="6305140"/>
                </a:lnTo>
                <a:lnTo>
                  <a:pt x="9575703" y="6318119"/>
                </a:lnTo>
                <a:cubicBezTo>
                  <a:pt x="9575703" y="6322105"/>
                  <a:pt x="9574856" y="6325902"/>
                  <a:pt x="9573323" y="6329356"/>
                </a:cubicBezTo>
                <a:lnTo>
                  <a:pt x="9572582" y="6330403"/>
                </a:lnTo>
                <a:lnTo>
                  <a:pt x="9561922" y="6453330"/>
                </a:lnTo>
                <a:lnTo>
                  <a:pt x="9538004" y="6453330"/>
                </a:lnTo>
                <a:lnTo>
                  <a:pt x="9531185" y="6374701"/>
                </a:lnTo>
                <a:lnTo>
                  <a:pt x="9524366" y="6453330"/>
                </a:lnTo>
                <a:lnTo>
                  <a:pt x="9500448" y="6453330"/>
                </a:lnTo>
                <a:lnTo>
                  <a:pt x="9489788" y="6330403"/>
                </a:lnTo>
                <a:lnTo>
                  <a:pt x="9489047" y="6329356"/>
                </a:lnTo>
                <a:cubicBezTo>
                  <a:pt x="9487514" y="6325902"/>
                  <a:pt x="9486666" y="6322105"/>
                  <a:pt x="9486666" y="6318119"/>
                </a:cubicBezTo>
                <a:lnTo>
                  <a:pt x="9486666" y="6304542"/>
                </a:lnTo>
                <a:lnTo>
                  <a:pt x="9475264" y="6345096"/>
                </a:lnTo>
                <a:cubicBezTo>
                  <a:pt x="9473564" y="6351141"/>
                  <a:pt x="9467044" y="6354729"/>
                  <a:pt x="9460701" y="6353109"/>
                </a:cubicBezTo>
                <a:cubicBezTo>
                  <a:pt x="9454358" y="6351489"/>
                  <a:pt x="9450593" y="6345275"/>
                  <a:pt x="9452293" y="6339230"/>
                </a:cubicBezTo>
                <a:lnTo>
                  <a:pt x="9488201" y="6211520"/>
                </a:lnTo>
                <a:cubicBezTo>
                  <a:pt x="9488625" y="6210009"/>
                  <a:pt x="9489352" y="6208652"/>
                  <a:pt x="9490301" y="6207491"/>
                </a:cubicBezTo>
                <a:lnTo>
                  <a:pt x="9490498" y="6207327"/>
                </a:lnTo>
                <a:lnTo>
                  <a:pt x="9491840" y="6204668"/>
                </a:lnTo>
                <a:cubicBezTo>
                  <a:pt x="9495106" y="6200060"/>
                  <a:pt x="9499732" y="6196399"/>
                  <a:pt x="9505168" y="6194208"/>
                </a:cubicBezTo>
                <a:lnTo>
                  <a:pt x="9515120" y="6192293"/>
                </a:lnTo>
                <a:lnTo>
                  <a:pt x="9517203" y="6184355"/>
                </a:lnTo>
                <a:lnTo>
                  <a:pt x="9506209" y="6181916"/>
                </a:lnTo>
                <a:cubicBezTo>
                  <a:pt x="9483180" y="6171213"/>
                  <a:pt x="9467021" y="6146157"/>
                  <a:pt x="9467021" y="6116953"/>
                </a:cubicBezTo>
                <a:cubicBezTo>
                  <a:pt x="9467021" y="6078016"/>
                  <a:pt x="9495748" y="6046450"/>
                  <a:pt x="9531185" y="6046450"/>
                </a:cubicBezTo>
                <a:close/>
                <a:moveTo>
                  <a:pt x="4800446" y="6026325"/>
                </a:moveTo>
                <a:cubicBezTo>
                  <a:pt x="4835884" y="6026325"/>
                  <a:pt x="4864610" y="6057891"/>
                  <a:pt x="4864610" y="6096828"/>
                </a:cubicBezTo>
                <a:cubicBezTo>
                  <a:pt x="4864610" y="6126032"/>
                  <a:pt x="4848452" y="6151088"/>
                  <a:pt x="4825423" y="6161791"/>
                </a:cubicBezTo>
                <a:lnTo>
                  <a:pt x="4814429" y="6164230"/>
                </a:lnTo>
                <a:lnTo>
                  <a:pt x="4816511" y="6172168"/>
                </a:lnTo>
                <a:lnTo>
                  <a:pt x="4826463" y="6174083"/>
                </a:lnTo>
                <a:cubicBezTo>
                  <a:pt x="4834618" y="6177370"/>
                  <a:pt x="4840949" y="6183963"/>
                  <a:pt x="4843604" y="6192099"/>
                </a:cubicBezTo>
                <a:lnTo>
                  <a:pt x="4843788" y="6193264"/>
                </a:lnTo>
                <a:lnTo>
                  <a:pt x="4879311" y="6319611"/>
                </a:lnTo>
                <a:cubicBezTo>
                  <a:pt x="4881011" y="6325657"/>
                  <a:pt x="4877249" y="6331870"/>
                  <a:pt x="4870905" y="6333490"/>
                </a:cubicBezTo>
                <a:lnTo>
                  <a:pt x="4870905" y="6333490"/>
                </a:lnTo>
                <a:cubicBezTo>
                  <a:pt x="4864562" y="6335110"/>
                  <a:pt x="4858041" y="6331522"/>
                  <a:pt x="4856343" y="6325477"/>
                </a:cubicBezTo>
                <a:lnTo>
                  <a:pt x="4844966" y="6285015"/>
                </a:lnTo>
                <a:lnTo>
                  <a:pt x="4844966" y="6297994"/>
                </a:lnTo>
                <a:cubicBezTo>
                  <a:pt x="4844966" y="6301980"/>
                  <a:pt x="4844117" y="6305777"/>
                  <a:pt x="4842584" y="6309231"/>
                </a:cubicBezTo>
                <a:lnTo>
                  <a:pt x="4841844" y="6310278"/>
                </a:lnTo>
                <a:lnTo>
                  <a:pt x="4831182" y="6433205"/>
                </a:lnTo>
                <a:lnTo>
                  <a:pt x="4807265" y="6433205"/>
                </a:lnTo>
                <a:lnTo>
                  <a:pt x="4800446" y="6354576"/>
                </a:lnTo>
                <a:lnTo>
                  <a:pt x="4793627" y="6433205"/>
                </a:lnTo>
                <a:lnTo>
                  <a:pt x="4769709" y="6433205"/>
                </a:lnTo>
                <a:lnTo>
                  <a:pt x="4759049" y="6310278"/>
                </a:lnTo>
                <a:lnTo>
                  <a:pt x="4758308" y="6309231"/>
                </a:lnTo>
                <a:cubicBezTo>
                  <a:pt x="4756776" y="6305777"/>
                  <a:pt x="4755928" y="6301980"/>
                  <a:pt x="4755928" y="6297994"/>
                </a:cubicBezTo>
                <a:lnTo>
                  <a:pt x="4755928" y="6284417"/>
                </a:lnTo>
                <a:lnTo>
                  <a:pt x="4744525" y="6324971"/>
                </a:lnTo>
                <a:cubicBezTo>
                  <a:pt x="4743676" y="6327993"/>
                  <a:pt x="4741621" y="6330402"/>
                  <a:pt x="4738984" y="6331852"/>
                </a:cubicBezTo>
                <a:lnTo>
                  <a:pt x="4729963" y="6332984"/>
                </a:lnTo>
                <a:lnTo>
                  <a:pt x="4722741" y="6327704"/>
                </a:lnTo>
                <a:cubicBezTo>
                  <a:pt x="4721221" y="6325192"/>
                  <a:pt x="4720704" y="6322127"/>
                  <a:pt x="4721553" y="6319105"/>
                </a:cubicBezTo>
                <a:lnTo>
                  <a:pt x="4757462" y="6191395"/>
                </a:lnTo>
                <a:cubicBezTo>
                  <a:pt x="4757887" y="6189884"/>
                  <a:pt x="4758613" y="6188527"/>
                  <a:pt x="4759563" y="6187366"/>
                </a:cubicBezTo>
                <a:lnTo>
                  <a:pt x="4759759" y="6187202"/>
                </a:lnTo>
                <a:lnTo>
                  <a:pt x="4761103" y="6184543"/>
                </a:lnTo>
                <a:cubicBezTo>
                  <a:pt x="4764369" y="6179935"/>
                  <a:pt x="4768994" y="6176274"/>
                  <a:pt x="4774429" y="6174083"/>
                </a:cubicBezTo>
                <a:lnTo>
                  <a:pt x="4784383" y="6172168"/>
                </a:lnTo>
                <a:lnTo>
                  <a:pt x="4786465" y="6164230"/>
                </a:lnTo>
                <a:lnTo>
                  <a:pt x="4775471" y="6161791"/>
                </a:lnTo>
                <a:cubicBezTo>
                  <a:pt x="4752442" y="6151088"/>
                  <a:pt x="4736282" y="6126032"/>
                  <a:pt x="4736282" y="6096828"/>
                </a:cubicBezTo>
                <a:cubicBezTo>
                  <a:pt x="4736282" y="6057891"/>
                  <a:pt x="4765010" y="6026325"/>
                  <a:pt x="4800446" y="6026325"/>
                </a:cubicBezTo>
                <a:close/>
                <a:moveTo>
                  <a:pt x="7545672" y="5998227"/>
                </a:moveTo>
                <a:cubicBezTo>
                  <a:pt x="7581109" y="5998227"/>
                  <a:pt x="7609836" y="6029793"/>
                  <a:pt x="7609836" y="6068730"/>
                </a:cubicBezTo>
                <a:cubicBezTo>
                  <a:pt x="7609836" y="6097934"/>
                  <a:pt x="7593677" y="6122990"/>
                  <a:pt x="7570648" y="6133693"/>
                </a:cubicBezTo>
                <a:lnTo>
                  <a:pt x="7559654" y="6136132"/>
                </a:lnTo>
                <a:lnTo>
                  <a:pt x="7561737" y="6144070"/>
                </a:lnTo>
                <a:lnTo>
                  <a:pt x="7571689" y="6145985"/>
                </a:lnTo>
                <a:cubicBezTo>
                  <a:pt x="7579843" y="6149272"/>
                  <a:pt x="7586173" y="6155865"/>
                  <a:pt x="7588829" y="6164001"/>
                </a:cubicBezTo>
                <a:lnTo>
                  <a:pt x="7589014" y="6165166"/>
                </a:lnTo>
                <a:lnTo>
                  <a:pt x="7624538" y="6291513"/>
                </a:lnTo>
                <a:cubicBezTo>
                  <a:pt x="7626238" y="6297559"/>
                  <a:pt x="7622474" y="6303772"/>
                  <a:pt x="7616130" y="6305392"/>
                </a:cubicBezTo>
                <a:lnTo>
                  <a:pt x="7616130" y="6305392"/>
                </a:lnTo>
                <a:cubicBezTo>
                  <a:pt x="7609787" y="6307012"/>
                  <a:pt x="7603267" y="6303424"/>
                  <a:pt x="7601567" y="6297379"/>
                </a:cubicBezTo>
                <a:lnTo>
                  <a:pt x="7590191" y="6256917"/>
                </a:lnTo>
                <a:lnTo>
                  <a:pt x="7590191" y="6269896"/>
                </a:lnTo>
                <a:cubicBezTo>
                  <a:pt x="7590191" y="6273882"/>
                  <a:pt x="7589343" y="6277679"/>
                  <a:pt x="7587810" y="6281133"/>
                </a:cubicBezTo>
                <a:lnTo>
                  <a:pt x="7587069" y="6282180"/>
                </a:lnTo>
                <a:lnTo>
                  <a:pt x="7576409" y="6405107"/>
                </a:lnTo>
                <a:lnTo>
                  <a:pt x="7552491" y="6405107"/>
                </a:lnTo>
                <a:lnTo>
                  <a:pt x="7545672" y="6326478"/>
                </a:lnTo>
                <a:lnTo>
                  <a:pt x="7538853" y="6405107"/>
                </a:lnTo>
                <a:lnTo>
                  <a:pt x="7514935" y="6405107"/>
                </a:lnTo>
                <a:lnTo>
                  <a:pt x="7504275" y="6282180"/>
                </a:lnTo>
                <a:lnTo>
                  <a:pt x="7503534" y="6281133"/>
                </a:lnTo>
                <a:cubicBezTo>
                  <a:pt x="7502001" y="6277679"/>
                  <a:pt x="7501153" y="6273882"/>
                  <a:pt x="7501153" y="6269896"/>
                </a:cubicBezTo>
                <a:lnTo>
                  <a:pt x="7501153" y="6256319"/>
                </a:lnTo>
                <a:lnTo>
                  <a:pt x="7489751" y="6296873"/>
                </a:lnTo>
                <a:cubicBezTo>
                  <a:pt x="7488901" y="6299896"/>
                  <a:pt x="7486846" y="6302304"/>
                  <a:pt x="7484211" y="6303754"/>
                </a:cubicBezTo>
                <a:lnTo>
                  <a:pt x="7475188" y="6304886"/>
                </a:lnTo>
                <a:lnTo>
                  <a:pt x="7466780" y="6291007"/>
                </a:lnTo>
                <a:lnTo>
                  <a:pt x="7502688" y="6163297"/>
                </a:lnTo>
                <a:cubicBezTo>
                  <a:pt x="7503113" y="6161786"/>
                  <a:pt x="7503839" y="6160429"/>
                  <a:pt x="7504788" y="6159268"/>
                </a:cubicBezTo>
                <a:lnTo>
                  <a:pt x="7504985" y="6159104"/>
                </a:lnTo>
                <a:lnTo>
                  <a:pt x="7506327" y="6156445"/>
                </a:lnTo>
                <a:cubicBezTo>
                  <a:pt x="7509593" y="6151837"/>
                  <a:pt x="7514219" y="6148176"/>
                  <a:pt x="7519655" y="6145985"/>
                </a:cubicBezTo>
                <a:lnTo>
                  <a:pt x="7529608" y="6144070"/>
                </a:lnTo>
                <a:lnTo>
                  <a:pt x="7531690" y="6136132"/>
                </a:lnTo>
                <a:lnTo>
                  <a:pt x="7520696" y="6133693"/>
                </a:lnTo>
                <a:cubicBezTo>
                  <a:pt x="7497667" y="6122990"/>
                  <a:pt x="7481508" y="6097934"/>
                  <a:pt x="7481508" y="6068730"/>
                </a:cubicBezTo>
                <a:cubicBezTo>
                  <a:pt x="7481508" y="6029793"/>
                  <a:pt x="7510235" y="5998227"/>
                  <a:pt x="7545672" y="5998227"/>
                </a:cubicBezTo>
                <a:close/>
                <a:moveTo>
                  <a:pt x="10151059" y="5993317"/>
                </a:moveTo>
                <a:cubicBezTo>
                  <a:pt x="10186496" y="5993317"/>
                  <a:pt x="10215223" y="6024882"/>
                  <a:pt x="10215223" y="6063820"/>
                </a:cubicBezTo>
                <a:cubicBezTo>
                  <a:pt x="10215223" y="6093024"/>
                  <a:pt x="10199064" y="6118080"/>
                  <a:pt x="10176034" y="6128783"/>
                </a:cubicBezTo>
                <a:lnTo>
                  <a:pt x="10165041" y="6131222"/>
                </a:lnTo>
                <a:lnTo>
                  <a:pt x="10167123" y="6139160"/>
                </a:lnTo>
                <a:lnTo>
                  <a:pt x="10177076" y="6141075"/>
                </a:lnTo>
                <a:cubicBezTo>
                  <a:pt x="10185230" y="6144362"/>
                  <a:pt x="10191560" y="6150955"/>
                  <a:pt x="10194216" y="6159091"/>
                </a:cubicBezTo>
                <a:lnTo>
                  <a:pt x="10194400" y="6160256"/>
                </a:lnTo>
                <a:lnTo>
                  <a:pt x="10229925" y="6286603"/>
                </a:lnTo>
                <a:cubicBezTo>
                  <a:pt x="10231625" y="6292649"/>
                  <a:pt x="10227860" y="6298862"/>
                  <a:pt x="10221517" y="6300482"/>
                </a:cubicBezTo>
                <a:lnTo>
                  <a:pt x="10221517" y="6300482"/>
                </a:lnTo>
                <a:cubicBezTo>
                  <a:pt x="10215174" y="6302102"/>
                  <a:pt x="10208654" y="6298514"/>
                  <a:pt x="10206954" y="6292469"/>
                </a:cubicBezTo>
                <a:lnTo>
                  <a:pt x="10195577" y="6252007"/>
                </a:lnTo>
                <a:lnTo>
                  <a:pt x="10195577" y="6264986"/>
                </a:lnTo>
                <a:cubicBezTo>
                  <a:pt x="10195577" y="6268972"/>
                  <a:pt x="10194730" y="6272769"/>
                  <a:pt x="10193197" y="6276223"/>
                </a:cubicBezTo>
                <a:lnTo>
                  <a:pt x="10192456" y="6277270"/>
                </a:lnTo>
                <a:lnTo>
                  <a:pt x="10181796" y="6400197"/>
                </a:lnTo>
                <a:lnTo>
                  <a:pt x="10157878" y="6400197"/>
                </a:lnTo>
                <a:lnTo>
                  <a:pt x="10151059" y="6321568"/>
                </a:lnTo>
                <a:lnTo>
                  <a:pt x="10144240" y="6400197"/>
                </a:lnTo>
                <a:lnTo>
                  <a:pt x="10120322" y="6400197"/>
                </a:lnTo>
                <a:lnTo>
                  <a:pt x="10109662" y="6277270"/>
                </a:lnTo>
                <a:lnTo>
                  <a:pt x="10108921" y="6276223"/>
                </a:lnTo>
                <a:cubicBezTo>
                  <a:pt x="10107388" y="6272769"/>
                  <a:pt x="10106540" y="6268972"/>
                  <a:pt x="10106540" y="6264986"/>
                </a:cubicBezTo>
                <a:lnTo>
                  <a:pt x="10106540" y="6251409"/>
                </a:lnTo>
                <a:lnTo>
                  <a:pt x="10095138" y="6291963"/>
                </a:lnTo>
                <a:cubicBezTo>
                  <a:pt x="10093438" y="6298008"/>
                  <a:pt x="10086918" y="6301596"/>
                  <a:pt x="10080575" y="6299976"/>
                </a:cubicBezTo>
                <a:cubicBezTo>
                  <a:pt x="10074232" y="6298356"/>
                  <a:pt x="10070467" y="6292142"/>
                  <a:pt x="10072167" y="6286097"/>
                </a:cubicBezTo>
                <a:lnTo>
                  <a:pt x="10108075" y="6158387"/>
                </a:lnTo>
                <a:cubicBezTo>
                  <a:pt x="10108499" y="6156876"/>
                  <a:pt x="10109226" y="6155519"/>
                  <a:pt x="10110175" y="6154358"/>
                </a:cubicBezTo>
                <a:lnTo>
                  <a:pt x="10110372" y="6154194"/>
                </a:lnTo>
                <a:lnTo>
                  <a:pt x="10111714" y="6151535"/>
                </a:lnTo>
                <a:cubicBezTo>
                  <a:pt x="10114980" y="6146927"/>
                  <a:pt x="10119606" y="6143266"/>
                  <a:pt x="10125042" y="6141075"/>
                </a:cubicBezTo>
                <a:lnTo>
                  <a:pt x="10134994" y="6139160"/>
                </a:lnTo>
                <a:lnTo>
                  <a:pt x="10137077" y="6131222"/>
                </a:lnTo>
                <a:lnTo>
                  <a:pt x="10126083" y="6128783"/>
                </a:lnTo>
                <a:cubicBezTo>
                  <a:pt x="10103054" y="6118080"/>
                  <a:pt x="10086895" y="6093024"/>
                  <a:pt x="10086895" y="6063820"/>
                </a:cubicBezTo>
                <a:cubicBezTo>
                  <a:pt x="10086895" y="6024882"/>
                  <a:pt x="10115622" y="5993317"/>
                  <a:pt x="10151059" y="5993317"/>
                </a:cubicBezTo>
                <a:close/>
                <a:moveTo>
                  <a:pt x="3820501" y="5993259"/>
                </a:moveTo>
                <a:cubicBezTo>
                  <a:pt x="3855935" y="5993259"/>
                  <a:pt x="3884663" y="6024824"/>
                  <a:pt x="3884663" y="6063762"/>
                </a:cubicBezTo>
                <a:cubicBezTo>
                  <a:pt x="3884663" y="6092966"/>
                  <a:pt x="3868503" y="6118022"/>
                  <a:pt x="3845474" y="6128725"/>
                </a:cubicBezTo>
                <a:lnTo>
                  <a:pt x="3834480" y="6131164"/>
                </a:lnTo>
                <a:lnTo>
                  <a:pt x="3836563" y="6139102"/>
                </a:lnTo>
                <a:lnTo>
                  <a:pt x="3846514" y="6141017"/>
                </a:lnTo>
                <a:cubicBezTo>
                  <a:pt x="3854669" y="6144304"/>
                  <a:pt x="3861000" y="6150897"/>
                  <a:pt x="3863655" y="6159033"/>
                </a:cubicBezTo>
                <a:lnTo>
                  <a:pt x="3863841" y="6160198"/>
                </a:lnTo>
                <a:lnTo>
                  <a:pt x="3899366" y="6286545"/>
                </a:lnTo>
                <a:cubicBezTo>
                  <a:pt x="3901064" y="6292591"/>
                  <a:pt x="3897301" y="6298804"/>
                  <a:pt x="3890958" y="6300424"/>
                </a:cubicBezTo>
                <a:lnTo>
                  <a:pt x="3890958" y="6300424"/>
                </a:lnTo>
                <a:cubicBezTo>
                  <a:pt x="3884614" y="6302044"/>
                  <a:pt x="3878093" y="6298456"/>
                  <a:pt x="3876394" y="6292411"/>
                </a:cubicBezTo>
                <a:lnTo>
                  <a:pt x="3865016" y="6251949"/>
                </a:lnTo>
                <a:lnTo>
                  <a:pt x="3865016" y="6264928"/>
                </a:lnTo>
                <a:cubicBezTo>
                  <a:pt x="3865016" y="6268914"/>
                  <a:pt x="3864170" y="6272711"/>
                  <a:pt x="3862638" y="6276165"/>
                </a:cubicBezTo>
                <a:lnTo>
                  <a:pt x="3861895" y="6277212"/>
                </a:lnTo>
                <a:lnTo>
                  <a:pt x="3851236" y="6400139"/>
                </a:lnTo>
                <a:lnTo>
                  <a:pt x="3827319" y="6400139"/>
                </a:lnTo>
                <a:lnTo>
                  <a:pt x="3820501" y="6321510"/>
                </a:lnTo>
                <a:lnTo>
                  <a:pt x="3813680" y="6400139"/>
                </a:lnTo>
                <a:lnTo>
                  <a:pt x="3789769" y="6400139"/>
                </a:lnTo>
                <a:lnTo>
                  <a:pt x="3779109" y="6277212"/>
                </a:lnTo>
                <a:lnTo>
                  <a:pt x="3778368" y="6276165"/>
                </a:lnTo>
                <a:cubicBezTo>
                  <a:pt x="3776835" y="6272711"/>
                  <a:pt x="3775988" y="6268914"/>
                  <a:pt x="3775988" y="6264928"/>
                </a:cubicBezTo>
                <a:lnTo>
                  <a:pt x="3775988" y="6251351"/>
                </a:lnTo>
                <a:lnTo>
                  <a:pt x="3764584" y="6291905"/>
                </a:lnTo>
                <a:cubicBezTo>
                  <a:pt x="3763735" y="6294927"/>
                  <a:pt x="3761680" y="6297336"/>
                  <a:pt x="3759045" y="6298786"/>
                </a:cubicBezTo>
                <a:lnTo>
                  <a:pt x="3750022" y="6299918"/>
                </a:lnTo>
                <a:lnTo>
                  <a:pt x="3741614" y="6286039"/>
                </a:lnTo>
                <a:lnTo>
                  <a:pt x="3777522" y="6158329"/>
                </a:lnTo>
                <a:cubicBezTo>
                  <a:pt x="3777947" y="6156818"/>
                  <a:pt x="3778673" y="6155461"/>
                  <a:pt x="3779622" y="6154300"/>
                </a:cubicBezTo>
                <a:lnTo>
                  <a:pt x="3779819" y="6154136"/>
                </a:lnTo>
                <a:lnTo>
                  <a:pt x="3781162" y="6151477"/>
                </a:lnTo>
                <a:cubicBezTo>
                  <a:pt x="3784427" y="6146869"/>
                  <a:pt x="3789053" y="6143208"/>
                  <a:pt x="3794489" y="6141017"/>
                </a:cubicBezTo>
                <a:lnTo>
                  <a:pt x="3804441" y="6139102"/>
                </a:lnTo>
                <a:lnTo>
                  <a:pt x="3806524" y="6131164"/>
                </a:lnTo>
                <a:lnTo>
                  <a:pt x="3795530" y="6128725"/>
                </a:lnTo>
                <a:cubicBezTo>
                  <a:pt x="3772501" y="6118022"/>
                  <a:pt x="3756342" y="6092966"/>
                  <a:pt x="3756342" y="6063762"/>
                </a:cubicBezTo>
                <a:cubicBezTo>
                  <a:pt x="3756342" y="6024824"/>
                  <a:pt x="3785069" y="5993259"/>
                  <a:pt x="3820501" y="5993259"/>
                </a:cubicBezTo>
                <a:close/>
                <a:moveTo>
                  <a:pt x="10755120" y="5986008"/>
                </a:moveTo>
                <a:cubicBezTo>
                  <a:pt x="10790557" y="5986008"/>
                  <a:pt x="10819284" y="6017573"/>
                  <a:pt x="10819284" y="6056511"/>
                </a:cubicBezTo>
                <a:cubicBezTo>
                  <a:pt x="10819284" y="6085715"/>
                  <a:pt x="10803125" y="6110771"/>
                  <a:pt x="10780095" y="6121474"/>
                </a:cubicBezTo>
                <a:lnTo>
                  <a:pt x="10769102" y="6123913"/>
                </a:lnTo>
                <a:lnTo>
                  <a:pt x="10771184" y="6131851"/>
                </a:lnTo>
                <a:lnTo>
                  <a:pt x="10781137" y="6133766"/>
                </a:lnTo>
                <a:cubicBezTo>
                  <a:pt x="10789291" y="6137053"/>
                  <a:pt x="10795621" y="6143646"/>
                  <a:pt x="10798277" y="6151782"/>
                </a:cubicBezTo>
                <a:lnTo>
                  <a:pt x="10798461" y="6152947"/>
                </a:lnTo>
                <a:lnTo>
                  <a:pt x="10833986" y="6279294"/>
                </a:lnTo>
                <a:cubicBezTo>
                  <a:pt x="10835686" y="6285340"/>
                  <a:pt x="10831921" y="6291553"/>
                  <a:pt x="10825578" y="6293173"/>
                </a:cubicBezTo>
                <a:lnTo>
                  <a:pt x="10825578" y="6293173"/>
                </a:lnTo>
                <a:cubicBezTo>
                  <a:pt x="10819235" y="6294793"/>
                  <a:pt x="10812715" y="6291205"/>
                  <a:pt x="10811015" y="6285160"/>
                </a:cubicBezTo>
                <a:lnTo>
                  <a:pt x="10799638" y="6244698"/>
                </a:lnTo>
                <a:lnTo>
                  <a:pt x="10799638" y="6257677"/>
                </a:lnTo>
                <a:cubicBezTo>
                  <a:pt x="10799638" y="6261663"/>
                  <a:pt x="10798791" y="6265460"/>
                  <a:pt x="10797258" y="6268914"/>
                </a:cubicBezTo>
                <a:lnTo>
                  <a:pt x="10796517" y="6269961"/>
                </a:lnTo>
                <a:lnTo>
                  <a:pt x="10785857" y="6392888"/>
                </a:lnTo>
                <a:lnTo>
                  <a:pt x="10761939" y="6392888"/>
                </a:lnTo>
                <a:lnTo>
                  <a:pt x="10755120" y="6314259"/>
                </a:lnTo>
                <a:lnTo>
                  <a:pt x="10748301" y="6392888"/>
                </a:lnTo>
                <a:lnTo>
                  <a:pt x="10724383" y="6392888"/>
                </a:lnTo>
                <a:lnTo>
                  <a:pt x="10713723" y="6269961"/>
                </a:lnTo>
                <a:lnTo>
                  <a:pt x="10712982" y="6268914"/>
                </a:lnTo>
                <a:cubicBezTo>
                  <a:pt x="10711449" y="6265460"/>
                  <a:pt x="10710601" y="6261663"/>
                  <a:pt x="10710601" y="6257677"/>
                </a:cubicBezTo>
                <a:lnTo>
                  <a:pt x="10710601" y="6244100"/>
                </a:lnTo>
                <a:lnTo>
                  <a:pt x="10699199" y="6284654"/>
                </a:lnTo>
                <a:cubicBezTo>
                  <a:pt x="10697499" y="6290699"/>
                  <a:pt x="10690979" y="6294287"/>
                  <a:pt x="10684636" y="6292667"/>
                </a:cubicBezTo>
                <a:cubicBezTo>
                  <a:pt x="10678293" y="6291047"/>
                  <a:pt x="10674528" y="6284833"/>
                  <a:pt x="10676228" y="6278788"/>
                </a:cubicBezTo>
                <a:lnTo>
                  <a:pt x="10712136" y="6151078"/>
                </a:lnTo>
                <a:cubicBezTo>
                  <a:pt x="10712560" y="6149567"/>
                  <a:pt x="10713287" y="6148210"/>
                  <a:pt x="10714236" y="6147049"/>
                </a:cubicBezTo>
                <a:lnTo>
                  <a:pt x="10714433" y="6146885"/>
                </a:lnTo>
                <a:lnTo>
                  <a:pt x="10715775" y="6144226"/>
                </a:lnTo>
                <a:cubicBezTo>
                  <a:pt x="10719041" y="6139618"/>
                  <a:pt x="10723667" y="6135957"/>
                  <a:pt x="10729103" y="6133766"/>
                </a:cubicBezTo>
                <a:lnTo>
                  <a:pt x="10739055" y="6131851"/>
                </a:lnTo>
                <a:lnTo>
                  <a:pt x="10741138" y="6123913"/>
                </a:lnTo>
                <a:lnTo>
                  <a:pt x="10730144" y="6121474"/>
                </a:lnTo>
                <a:cubicBezTo>
                  <a:pt x="10707115" y="6110771"/>
                  <a:pt x="10690956" y="6085715"/>
                  <a:pt x="10690956" y="6056511"/>
                </a:cubicBezTo>
                <a:cubicBezTo>
                  <a:pt x="10690956" y="6017573"/>
                  <a:pt x="10719683" y="5986008"/>
                  <a:pt x="10755120" y="5986008"/>
                </a:cubicBezTo>
                <a:close/>
                <a:moveTo>
                  <a:pt x="2654919" y="5951504"/>
                </a:moveTo>
                <a:cubicBezTo>
                  <a:pt x="2690356" y="5951504"/>
                  <a:pt x="2719083" y="5983069"/>
                  <a:pt x="2719083" y="6022007"/>
                </a:cubicBezTo>
                <a:cubicBezTo>
                  <a:pt x="2719083" y="6051211"/>
                  <a:pt x="2702924" y="6076267"/>
                  <a:pt x="2679895" y="6086970"/>
                </a:cubicBezTo>
                <a:lnTo>
                  <a:pt x="2668901" y="6089409"/>
                </a:lnTo>
                <a:lnTo>
                  <a:pt x="2670983" y="6097347"/>
                </a:lnTo>
                <a:lnTo>
                  <a:pt x="2680936" y="6099262"/>
                </a:lnTo>
                <a:cubicBezTo>
                  <a:pt x="2689090" y="6102549"/>
                  <a:pt x="2695420" y="6109142"/>
                  <a:pt x="2698076" y="6117278"/>
                </a:cubicBezTo>
                <a:lnTo>
                  <a:pt x="2698261" y="6118443"/>
                </a:lnTo>
                <a:lnTo>
                  <a:pt x="2733786" y="6244790"/>
                </a:lnTo>
                <a:cubicBezTo>
                  <a:pt x="2735485" y="6250836"/>
                  <a:pt x="2731721" y="6257049"/>
                  <a:pt x="2725377" y="6258669"/>
                </a:cubicBezTo>
                <a:lnTo>
                  <a:pt x="2725378" y="6258669"/>
                </a:lnTo>
                <a:cubicBezTo>
                  <a:pt x="2719034" y="6260289"/>
                  <a:pt x="2712514" y="6256701"/>
                  <a:pt x="2710814" y="6250656"/>
                </a:cubicBezTo>
                <a:lnTo>
                  <a:pt x="2699438" y="6210194"/>
                </a:lnTo>
                <a:lnTo>
                  <a:pt x="2699438" y="6223173"/>
                </a:lnTo>
                <a:cubicBezTo>
                  <a:pt x="2699438" y="6227159"/>
                  <a:pt x="2698590" y="6230956"/>
                  <a:pt x="2697057" y="6234410"/>
                </a:cubicBezTo>
                <a:lnTo>
                  <a:pt x="2696316" y="6235457"/>
                </a:lnTo>
                <a:lnTo>
                  <a:pt x="2685656" y="6358384"/>
                </a:lnTo>
                <a:lnTo>
                  <a:pt x="2661738" y="6358384"/>
                </a:lnTo>
                <a:lnTo>
                  <a:pt x="2654919" y="6279755"/>
                </a:lnTo>
                <a:lnTo>
                  <a:pt x="2648100" y="6358384"/>
                </a:lnTo>
                <a:lnTo>
                  <a:pt x="2624182" y="6358384"/>
                </a:lnTo>
                <a:lnTo>
                  <a:pt x="2613522" y="6235457"/>
                </a:lnTo>
                <a:lnTo>
                  <a:pt x="2612781" y="6234410"/>
                </a:lnTo>
                <a:cubicBezTo>
                  <a:pt x="2611248" y="6230956"/>
                  <a:pt x="2610401" y="6227159"/>
                  <a:pt x="2610401" y="6223173"/>
                </a:cubicBezTo>
                <a:lnTo>
                  <a:pt x="2610401" y="6209596"/>
                </a:lnTo>
                <a:lnTo>
                  <a:pt x="2598998" y="6250150"/>
                </a:lnTo>
                <a:cubicBezTo>
                  <a:pt x="2598149" y="6253172"/>
                  <a:pt x="2596094" y="6255581"/>
                  <a:pt x="2593458" y="6257031"/>
                </a:cubicBezTo>
                <a:lnTo>
                  <a:pt x="2584436" y="6258163"/>
                </a:lnTo>
                <a:lnTo>
                  <a:pt x="2576028" y="6244284"/>
                </a:lnTo>
                <a:lnTo>
                  <a:pt x="2611935" y="6116574"/>
                </a:lnTo>
                <a:cubicBezTo>
                  <a:pt x="2612360" y="6115063"/>
                  <a:pt x="2613086" y="6113706"/>
                  <a:pt x="2614035" y="6112545"/>
                </a:cubicBezTo>
                <a:lnTo>
                  <a:pt x="2614233" y="6112381"/>
                </a:lnTo>
                <a:lnTo>
                  <a:pt x="2615574" y="6109722"/>
                </a:lnTo>
                <a:cubicBezTo>
                  <a:pt x="2618841" y="6105114"/>
                  <a:pt x="2623466" y="6101453"/>
                  <a:pt x="2628902" y="6099262"/>
                </a:cubicBezTo>
                <a:lnTo>
                  <a:pt x="2638854" y="6097347"/>
                </a:lnTo>
                <a:lnTo>
                  <a:pt x="2640938" y="6089409"/>
                </a:lnTo>
                <a:lnTo>
                  <a:pt x="2629944" y="6086970"/>
                </a:lnTo>
                <a:cubicBezTo>
                  <a:pt x="2606914" y="6076267"/>
                  <a:pt x="2590755" y="6051211"/>
                  <a:pt x="2590755" y="6022007"/>
                </a:cubicBezTo>
                <a:cubicBezTo>
                  <a:pt x="2590755" y="5983069"/>
                  <a:pt x="2619483" y="5951504"/>
                  <a:pt x="2654919" y="5951504"/>
                </a:cubicBezTo>
                <a:close/>
                <a:moveTo>
                  <a:pt x="9021001" y="5924306"/>
                </a:moveTo>
                <a:cubicBezTo>
                  <a:pt x="9056438" y="5924306"/>
                  <a:pt x="9085165" y="5955871"/>
                  <a:pt x="9085165" y="5994809"/>
                </a:cubicBezTo>
                <a:cubicBezTo>
                  <a:pt x="9085165" y="6024012"/>
                  <a:pt x="9069006" y="6049069"/>
                  <a:pt x="9045976" y="6059772"/>
                </a:cubicBezTo>
                <a:lnTo>
                  <a:pt x="9034983" y="6062211"/>
                </a:lnTo>
                <a:lnTo>
                  <a:pt x="9037065" y="6070149"/>
                </a:lnTo>
                <a:lnTo>
                  <a:pt x="9047018" y="6072064"/>
                </a:lnTo>
                <a:cubicBezTo>
                  <a:pt x="9055172" y="6075351"/>
                  <a:pt x="9061502" y="6081944"/>
                  <a:pt x="9064158" y="6090080"/>
                </a:cubicBezTo>
                <a:lnTo>
                  <a:pt x="9064342" y="6091245"/>
                </a:lnTo>
                <a:lnTo>
                  <a:pt x="9099867" y="6217592"/>
                </a:lnTo>
                <a:cubicBezTo>
                  <a:pt x="9101567" y="6223638"/>
                  <a:pt x="9097802" y="6229851"/>
                  <a:pt x="9091459" y="6231471"/>
                </a:cubicBezTo>
                <a:lnTo>
                  <a:pt x="9091459" y="6231471"/>
                </a:lnTo>
                <a:cubicBezTo>
                  <a:pt x="9085116" y="6233091"/>
                  <a:pt x="9078596" y="6229503"/>
                  <a:pt x="9076896" y="6223458"/>
                </a:cubicBezTo>
                <a:lnTo>
                  <a:pt x="9065519" y="6182996"/>
                </a:lnTo>
                <a:lnTo>
                  <a:pt x="9065519" y="6195975"/>
                </a:lnTo>
                <a:cubicBezTo>
                  <a:pt x="9065519" y="6199961"/>
                  <a:pt x="9064672" y="6203758"/>
                  <a:pt x="9063139" y="6207212"/>
                </a:cubicBezTo>
                <a:lnTo>
                  <a:pt x="9062398" y="6208259"/>
                </a:lnTo>
                <a:lnTo>
                  <a:pt x="9051738" y="6331186"/>
                </a:lnTo>
                <a:lnTo>
                  <a:pt x="9027820" y="6331186"/>
                </a:lnTo>
                <a:lnTo>
                  <a:pt x="9021001" y="6252557"/>
                </a:lnTo>
                <a:lnTo>
                  <a:pt x="9014182" y="6331186"/>
                </a:lnTo>
                <a:lnTo>
                  <a:pt x="8990264" y="6331186"/>
                </a:lnTo>
                <a:lnTo>
                  <a:pt x="8979604" y="6208259"/>
                </a:lnTo>
                <a:lnTo>
                  <a:pt x="8978863" y="6207212"/>
                </a:lnTo>
                <a:cubicBezTo>
                  <a:pt x="8977330" y="6203758"/>
                  <a:pt x="8976482" y="6199961"/>
                  <a:pt x="8976482" y="6195975"/>
                </a:cubicBezTo>
                <a:lnTo>
                  <a:pt x="8976482" y="6182398"/>
                </a:lnTo>
                <a:lnTo>
                  <a:pt x="8965080" y="6222952"/>
                </a:lnTo>
                <a:cubicBezTo>
                  <a:pt x="8963380" y="6228997"/>
                  <a:pt x="8956860" y="6232585"/>
                  <a:pt x="8950517" y="6230965"/>
                </a:cubicBezTo>
                <a:cubicBezTo>
                  <a:pt x="8944174" y="6229345"/>
                  <a:pt x="8940409" y="6223131"/>
                  <a:pt x="8942109" y="6217086"/>
                </a:cubicBezTo>
                <a:lnTo>
                  <a:pt x="8978017" y="6089376"/>
                </a:lnTo>
                <a:cubicBezTo>
                  <a:pt x="8978441" y="6087865"/>
                  <a:pt x="8979168" y="6086508"/>
                  <a:pt x="8980117" y="6085347"/>
                </a:cubicBezTo>
                <a:lnTo>
                  <a:pt x="8980314" y="6085183"/>
                </a:lnTo>
                <a:lnTo>
                  <a:pt x="8981656" y="6082524"/>
                </a:lnTo>
                <a:cubicBezTo>
                  <a:pt x="8984922" y="6077916"/>
                  <a:pt x="8989548" y="6074255"/>
                  <a:pt x="8994984" y="6072064"/>
                </a:cubicBezTo>
                <a:lnTo>
                  <a:pt x="9004936" y="6070149"/>
                </a:lnTo>
                <a:lnTo>
                  <a:pt x="9007019" y="6062211"/>
                </a:lnTo>
                <a:lnTo>
                  <a:pt x="8996025" y="6059772"/>
                </a:lnTo>
                <a:cubicBezTo>
                  <a:pt x="8972996" y="6049069"/>
                  <a:pt x="8956837" y="6024012"/>
                  <a:pt x="8956837" y="5994809"/>
                </a:cubicBezTo>
                <a:cubicBezTo>
                  <a:pt x="8956837" y="5955871"/>
                  <a:pt x="8985564" y="5924306"/>
                  <a:pt x="9021001" y="5924306"/>
                </a:cubicBezTo>
                <a:close/>
                <a:moveTo>
                  <a:pt x="8054840" y="5924306"/>
                </a:moveTo>
                <a:cubicBezTo>
                  <a:pt x="8090277" y="5924306"/>
                  <a:pt x="8119004" y="5955871"/>
                  <a:pt x="8119004" y="5994809"/>
                </a:cubicBezTo>
                <a:cubicBezTo>
                  <a:pt x="8119004" y="6024012"/>
                  <a:pt x="8102845" y="6049069"/>
                  <a:pt x="8079815" y="6059772"/>
                </a:cubicBezTo>
                <a:lnTo>
                  <a:pt x="8068822" y="6062211"/>
                </a:lnTo>
                <a:lnTo>
                  <a:pt x="8070904" y="6070149"/>
                </a:lnTo>
                <a:lnTo>
                  <a:pt x="8080857" y="6072064"/>
                </a:lnTo>
                <a:cubicBezTo>
                  <a:pt x="8089011" y="6075351"/>
                  <a:pt x="8095341" y="6081944"/>
                  <a:pt x="8097997" y="6090080"/>
                </a:cubicBezTo>
                <a:lnTo>
                  <a:pt x="8098181" y="6091245"/>
                </a:lnTo>
                <a:lnTo>
                  <a:pt x="8133706" y="6217592"/>
                </a:lnTo>
                <a:cubicBezTo>
                  <a:pt x="8135406" y="6223638"/>
                  <a:pt x="8131641" y="6229851"/>
                  <a:pt x="8125298" y="6231471"/>
                </a:cubicBezTo>
                <a:lnTo>
                  <a:pt x="8125298" y="6231471"/>
                </a:lnTo>
                <a:cubicBezTo>
                  <a:pt x="8118955" y="6233091"/>
                  <a:pt x="8112435" y="6229503"/>
                  <a:pt x="8110735" y="6223458"/>
                </a:cubicBezTo>
                <a:lnTo>
                  <a:pt x="8099358" y="6182996"/>
                </a:lnTo>
                <a:lnTo>
                  <a:pt x="8099358" y="6195975"/>
                </a:lnTo>
                <a:cubicBezTo>
                  <a:pt x="8099358" y="6199961"/>
                  <a:pt x="8098511" y="6203758"/>
                  <a:pt x="8096978" y="6207212"/>
                </a:cubicBezTo>
                <a:lnTo>
                  <a:pt x="8096237" y="6208259"/>
                </a:lnTo>
                <a:lnTo>
                  <a:pt x="8085577" y="6331186"/>
                </a:lnTo>
                <a:lnTo>
                  <a:pt x="8061659" y="6331186"/>
                </a:lnTo>
                <a:lnTo>
                  <a:pt x="8054840" y="6252557"/>
                </a:lnTo>
                <a:lnTo>
                  <a:pt x="8048021" y="6331186"/>
                </a:lnTo>
                <a:lnTo>
                  <a:pt x="8024103" y="6331186"/>
                </a:lnTo>
                <a:lnTo>
                  <a:pt x="8013443" y="6208259"/>
                </a:lnTo>
                <a:lnTo>
                  <a:pt x="8012702" y="6207212"/>
                </a:lnTo>
                <a:cubicBezTo>
                  <a:pt x="8011169" y="6203758"/>
                  <a:pt x="8010321" y="6199961"/>
                  <a:pt x="8010321" y="6195975"/>
                </a:cubicBezTo>
                <a:lnTo>
                  <a:pt x="8010321" y="6182398"/>
                </a:lnTo>
                <a:lnTo>
                  <a:pt x="7998919" y="6222952"/>
                </a:lnTo>
                <a:cubicBezTo>
                  <a:pt x="7998069" y="6225975"/>
                  <a:pt x="7996014" y="6228383"/>
                  <a:pt x="7993379" y="6229833"/>
                </a:cubicBezTo>
                <a:lnTo>
                  <a:pt x="7984356" y="6230965"/>
                </a:lnTo>
                <a:lnTo>
                  <a:pt x="7975948" y="6217086"/>
                </a:lnTo>
                <a:lnTo>
                  <a:pt x="8011856" y="6089376"/>
                </a:lnTo>
                <a:cubicBezTo>
                  <a:pt x="8012280" y="6087865"/>
                  <a:pt x="8013007" y="6086508"/>
                  <a:pt x="8013956" y="6085347"/>
                </a:cubicBezTo>
                <a:lnTo>
                  <a:pt x="8014153" y="6085183"/>
                </a:lnTo>
                <a:lnTo>
                  <a:pt x="8015495" y="6082524"/>
                </a:lnTo>
                <a:cubicBezTo>
                  <a:pt x="8018761" y="6077916"/>
                  <a:pt x="8023387" y="6074255"/>
                  <a:pt x="8028823" y="6072064"/>
                </a:cubicBezTo>
                <a:lnTo>
                  <a:pt x="8038775" y="6070149"/>
                </a:lnTo>
                <a:lnTo>
                  <a:pt x="8040858" y="6062211"/>
                </a:lnTo>
                <a:lnTo>
                  <a:pt x="8029864" y="6059772"/>
                </a:lnTo>
                <a:cubicBezTo>
                  <a:pt x="8006835" y="6049069"/>
                  <a:pt x="7990676" y="6024012"/>
                  <a:pt x="7990676" y="5994809"/>
                </a:cubicBezTo>
                <a:cubicBezTo>
                  <a:pt x="7990676" y="5955871"/>
                  <a:pt x="8019403" y="5924306"/>
                  <a:pt x="8054840" y="5924306"/>
                </a:cubicBezTo>
                <a:close/>
                <a:moveTo>
                  <a:pt x="6743416" y="5903336"/>
                </a:moveTo>
                <a:cubicBezTo>
                  <a:pt x="6778853" y="5903336"/>
                  <a:pt x="6807580" y="5934901"/>
                  <a:pt x="6807580" y="5973839"/>
                </a:cubicBezTo>
                <a:cubicBezTo>
                  <a:pt x="6807580" y="6003042"/>
                  <a:pt x="6791421" y="6028099"/>
                  <a:pt x="6768392" y="6038802"/>
                </a:cubicBezTo>
                <a:lnTo>
                  <a:pt x="6757398" y="6041241"/>
                </a:lnTo>
                <a:lnTo>
                  <a:pt x="6759481" y="6049179"/>
                </a:lnTo>
                <a:lnTo>
                  <a:pt x="6769433" y="6051094"/>
                </a:lnTo>
                <a:cubicBezTo>
                  <a:pt x="6777587" y="6054381"/>
                  <a:pt x="6783917" y="6060974"/>
                  <a:pt x="6786573" y="6069110"/>
                </a:cubicBezTo>
                <a:lnTo>
                  <a:pt x="6786758" y="6070275"/>
                </a:lnTo>
                <a:lnTo>
                  <a:pt x="6822282" y="6196622"/>
                </a:lnTo>
                <a:cubicBezTo>
                  <a:pt x="6823982" y="6202668"/>
                  <a:pt x="6820218" y="6208881"/>
                  <a:pt x="6813874" y="6210501"/>
                </a:cubicBezTo>
                <a:lnTo>
                  <a:pt x="6813874" y="6210501"/>
                </a:lnTo>
                <a:cubicBezTo>
                  <a:pt x="6807531" y="6212121"/>
                  <a:pt x="6801011" y="6208533"/>
                  <a:pt x="6799311" y="6202488"/>
                </a:cubicBezTo>
                <a:lnTo>
                  <a:pt x="6787935" y="6162026"/>
                </a:lnTo>
                <a:lnTo>
                  <a:pt x="6787935" y="6175005"/>
                </a:lnTo>
                <a:cubicBezTo>
                  <a:pt x="6787935" y="6178991"/>
                  <a:pt x="6787087" y="6182788"/>
                  <a:pt x="6785554" y="6186242"/>
                </a:cubicBezTo>
                <a:lnTo>
                  <a:pt x="6784813" y="6187289"/>
                </a:lnTo>
                <a:lnTo>
                  <a:pt x="6774153" y="6310216"/>
                </a:lnTo>
                <a:lnTo>
                  <a:pt x="6750235" y="6310216"/>
                </a:lnTo>
                <a:lnTo>
                  <a:pt x="6743416" y="6231587"/>
                </a:lnTo>
                <a:lnTo>
                  <a:pt x="6736597" y="6310216"/>
                </a:lnTo>
                <a:lnTo>
                  <a:pt x="6712679" y="6310216"/>
                </a:lnTo>
                <a:lnTo>
                  <a:pt x="6702019" y="6187289"/>
                </a:lnTo>
                <a:lnTo>
                  <a:pt x="6701278" y="6186242"/>
                </a:lnTo>
                <a:cubicBezTo>
                  <a:pt x="6699745" y="6182788"/>
                  <a:pt x="6698897" y="6178991"/>
                  <a:pt x="6698897" y="6175005"/>
                </a:cubicBezTo>
                <a:lnTo>
                  <a:pt x="6698897" y="6161428"/>
                </a:lnTo>
                <a:lnTo>
                  <a:pt x="6687495" y="6201982"/>
                </a:lnTo>
                <a:cubicBezTo>
                  <a:pt x="6686645" y="6205005"/>
                  <a:pt x="6684590" y="6207413"/>
                  <a:pt x="6681955" y="6208863"/>
                </a:cubicBezTo>
                <a:lnTo>
                  <a:pt x="6672932" y="6209995"/>
                </a:lnTo>
                <a:lnTo>
                  <a:pt x="6664524" y="6196116"/>
                </a:lnTo>
                <a:lnTo>
                  <a:pt x="6700432" y="6068406"/>
                </a:lnTo>
                <a:cubicBezTo>
                  <a:pt x="6700857" y="6066895"/>
                  <a:pt x="6701583" y="6065538"/>
                  <a:pt x="6702532" y="6064377"/>
                </a:cubicBezTo>
                <a:lnTo>
                  <a:pt x="6702729" y="6064213"/>
                </a:lnTo>
                <a:lnTo>
                  <a:pt x="6704071" y="6061554"/>
                </a:lnTo>
                <a:cubicBezTo>
                  <a:pt x="6707337" y="6056946"/>
                  <a:pt x="6711963" y="6053285"/>
                  <a:pt x="6717399" y="6051094"/>
                </a:cubicBezTo>
                <a:lnTo>
                  <a:pt x="6727352" y="6049179"/>
                </a:lnTo>
                <a:lnTo>
                  <a:pt x="6729434" y="6041241"/>
                </a:lnTo>
                <a:lnTo>
                  <a:pt x="6718440" y="6038802"/>
                </a:lnTo>
                <a:cubicBezTo>
                  <a:pt x="6695411" y="6028099"/>
                  <a:pt x="6679252" y="6003042"/>
                  <a:pt x="6679252" y="5973839"/>
                </a:cubicBezTo>
                <a:cubicBezTo>
                  <a:pt x="6679252" y="5934901"/>
                  <a:pt x="6707979" y="5903336"/>
                  <a:pt x="6743416" y="5903336"/>
                </a:cubicBezTo>
                <a:close/>
                <a:moveTo>
                  <a:pt x="416159" y="5897049"/>
                </a:moveTo>
                <a:cubicBezTo>
                  <a:pt x="451596" y="5897049"/>
                  <a:pt x="480323" y="5928614"/>
                  <a:pt x="480323" y="5967552"/>
                </a:cubicBezTo>
                <a:cubicBezTo>
                  <a:pt x="480323" y="5996755"/>
                  <a:pt x="464164" y="6021812"/>
                  <a:pt x="441134" y="6032515"/>
                </a:cubicBezTo>
                <a:lnTo>
                  <a:pt x="430141" y="6034954"/>
                </a:lnTo>
                <a:lnTo>
                  <a:pt x="432223" y="6042892"/>
                </a:lnTo>
                <a:lnTo>
                  <a:pt x="442176" y="6044807"/>
                </a:lnTo>
                <a:cubicBezTo>
                  <a:pt x="450330" y="6048094"/>
                  <a:pt x="456660" y="6054687"/>
                  <a:pt x="459315" y="6062823"/>
                </a:cubicBezTo>
                <a:lnTo>
                  <a:pt x="459500" y="6063988"/>
                </a:lnTo>
                <a:lnTo>
                  <a:pt x="495025" y="6190335"/>
                </a:lnTo>
                <a:cubicBezTo>
                  <a:pt x="496725" y="6196381"/>
                  <a:pt x="492960" y="6202594"/>
                  <a:pt x="486617" y="6204214"/>
                </a:cubicBezTo>
                <a:lnTo>
                  <a:pt x="486617" y="6204214"/>
                </a:lnTo>
                <a:cubicBezTo>
                  <a:pt x="480274" y="6205834"/>
                  <a:pt x="473754" y="6202246"/>
                  <a:pt x="472054" y="6196201"/>
                </a:cubicBezTo>
                <a:lnTo>
                  <a:pt x="460678" y="6155739"/>
                </a:lnTo>
                <a:lnTo>
                  <a:pt x="460678" y="6168718"/>
                </a:lnTo>
                <a:cubicBezTo>
                  <a:pt x="460678" y="6172704"/>
                  <a:pt x="459830" y="6176501"/>
                  <a:pt x="458297" y="6179955"/>
                </a:cubicBezTo>
                <a:lnTo>
                  <a:pt x="457556" y="6181002"/>
                </a:lnTo>
                <a:lnTo>
                  <a:pt x="446896" y="6303929"/>
                </a:lnTo>
                <a:lnTo>
                  <a:pt x="422977" y="6303929"/>
                </a:lnTo>
                <a:lnTo>
                  <a:pt x="416159" y="6225300"/>
                </a:lnTo>
                <a:lnTo>
                  <a:pt x="409340" y="6303929"/>
                </a:lnTo>
                <a:lnTo>
                  <a:pt x="385422" y="6303929"/>
                </a:lnTo>
                <a:lnTo>
                  <a:pt x="374762" y="6181002"/>
                </a:lnTo>
                <a:lnTo>
                  <a:pt x="374021" y="6179955"/>
                </a:lnTo>
                <a:cubicBezTo>
                  <a:pt x="372488" y="6176501"/>
                  <a:pt x="371640" y="6172704"/>
                  <a:pt x="371640" y="6168718"/>
                </a:cubicBezTo>
                <a:lnTo>
                  <a:pt x="371640" y="6155141"/>
                </a:lnTo>
                <a:lnTo>
                  <a:pt x="360238" y="6195695"/>
                </a:lnTo>
                <a:cubicBezTo>
                  <a:pt x="359388" y="6198718"/>
                  <a:pt x="357333" y="6201126"/>
                  <a:pt x="354698" y="6202576"/>
                </a:cubicBezTo>
                <a:lnTo>
                  <a:pt x="345675" y="6203708"/>
                </a:lnTo>
                <a:lnTo>
                  <a:pt x="337267" y="6189829"/>
                </a:lnTo>
                <a:lnTo>
                  <a:pt x="373174" y="6062119"/>
                </a:lnTo>
                <a:cubicBezTo>
                  <a:pt x="373599" y="6060608"/>
                  <a:pt x="374326" y="6059251"/>
                  <a:pt x="375275" y="6058090"/>
                </a:cubicBezTo>
                <a:lnTo>
                  <a:pt x="375472" y="6057926"/>
                </a:lnTo>
                <a:lnTo>
                  <a:pt x="376814" y="6055267"/>
                </a:lnTo>
                <a:cubicBezTo>
                  <a:pt x="380080" y="6050659"/>
                  <a:pt x="384706" y="6046998"/>
                  <a:pt x="390142" y="6044807"/>
                </a:cubicBezTo>
                <a:lnTo>
                  <a:pt x="400095" y="6042892"/>
                </a:lnTo>
                <a:lnTo>
                  <a:pt x="402177" y="6034954"/>
                </a:lnTo>
                <a:lnTo>
                  <a:pt x="391183" y="6032515"/>
                </a:lnTo>
                <a:cubicBezTo>
                  <a:pt x="368154" y="6021812"/>
                  <a:pt x="351995" y="5996755"/>
                  <a:pt x="351995" y="5967552"/>
                </a:cubicBezTo>
                <a:cubicBezTo>
                  <a:pt x="351995" y="5928614"/>
                  <a:pt x="380722" y="5897049"/>
                  <a:pt x="416159" y="5897049"/>
                </a:cubicBezTo>
                <a:close/>
                <a:moveTo>
                  <a:pt x="5215312" y="5865301"/>
                </a:moveTo>
                <a:cubicBezTo>
                  <a:pt x="5250749" y="5865301"/>
                  <a:pt x="5279477" y="5896866"/>
                  <a:pt x="5279477" y="5935804"/>
                </a:cubicBezTo>
                <a:cubicBezTo>
                  <a:pt x="5279477" y="5965007"/>
                  <a:pt x="5263318" y="5990064"/>
                  <a:pt x="5240288" y="6000766"/>
                </a:cubicBezTo>
                <a:lnTo>
                  <a:pt x="5229296" y="6003205"/>
                </a:lnTo>
                <a:lnTo>
                  <a:pt x="5231377" y="6011144"/>
                </a:lnTo>
                <a:lnTo>
                  <a:pt x="5241329" y="6013059"/>
                </a:lnTo>
                <a:cubicBezTo>
                  <a:pt x="5249484" y="6016346"/>
                  <a:pt x="5255813" y="6022939"/>
                  <a:pt x="5258469" y="6031075"/>
                </a:cubicBezTo>
                <a:lnTo>
                  <a:pt x="5258654" y="6032240"/>
                </a:lnTo>
                <a:lnTo>
                  <a:pt x="5294179" y="6158587"/>
                </a:lnTo>
                <a:cubicBezTo>
                  <a:pt x="5295878" y="6164633"/>
                  <a:pt x="5292113" y="6170846"/>
                  <a:pt x="5285771" y="6172466"/>
                </a:cubicBezTo>
                <a:lnTo>
                  <a:pt x="5285771" y="6172466"/>
                </a:lnTo>
                <a:cubicBezTo>
                  <a:pt x="5279426" y="6174086"/>
                  <a:pt x="5272907" y="6170498"/>
                  <a:pt x="5271207" y="6164453"/>
                </a:cubicBezTo>
                <a:lnTo>
                  <a:pt x="5259831" y="6123991"/>
                </a:lnTo>
                <a:lnTo>
                  <a:pt x="5259831" y="6136970"/>
                </a:lnTo>
                <a:cubicBezTo>
                  <a:pt x="5259831" y="6140956"/>
                  <a:pt x="5258982" y="6144753"/>
                  <a:pt x="5257451" y="6148207"/>
                </a:cubicBezTo>
                <a:lnTo>
                  <a:pt x="5256709" y="6149254"/>
                </a:lnTo>
                <a:lnTo>
                  <a:pt x="5246049" y="6272181"/>
                </a:lnTo>
                <a:lnTo>
                  <a:pt x="5222131" y="6272181"/>
                </a:lnTo>
                <a:lnTo>
                  <a:pt x="5215312" y="6193552"/>
                </a:lnTo>
                <a:lnTo>
                  <a:pt x="5208493" y="6272181"/>
                </a:lnTo>
                <a:lnTo>
                  <a:pt x="5184575" y="6272181"/>
                </a:lnTo>
                <a:lnTo>
                  <a:pt x="5173915" y="6149254"/>
                </a:lnTo>
                <a:lnTo>
                  <a:pt x="5173175" y="6148207"/>
                </a:lnTo>
                <a:cubicBezTo>
                  <a:pt x="5171642" y="6144753"/>
                  <a:pt x="5170793" y="6140956"/>
                  <a:pt x="5170793" y="6136970"/>
                </a:cubicBezTo>
                <a:lnTo>
                  <a:pt x="5170793" y="6123393"/>
                </a:lnTo>
                <a:lnTo>
                  <a:pt x="5159391" y="6163947"/>
                </a:lnTo>
                <a:cubicBezTo>
                  <a:pt x="5158541" y="6166969"/>
                  <a:pt x="5156486" y="6169378"/>
                  <a:pt x="5153850" y="6170828"/>
                </a:cubicBezTo>
                <a:lnTo>
                  <a:pt x="5144829" y="6171960"/>
                </a:lnTo>
                <a:lnTo>
                  <a:pt x="5136421" y="6158081"/>
                </a:lnTo>
                <a:lnTo>
                  <a:pt x="5172329" y="6030371"/>
                </a:lnTo>
                <a:cubicBezTo>
                  <a:pt x="5172753" y="6028860"/>
                  <a:pt x="5173479" y="6027503"/>
                  <a:pt x="5174429" y="6026342"/>
                </a:cubicBezTo>
                <a:lnTo>
                  <a:pt x="5174625" y="6026178"/>
                </a:lnTo>
                <a:lnTo>
                  <a:pt x="5175967" y="6023518"/>
                </a:lnTo>
                <a:cubicBezTo>
                  <a:pt x="5179232" y="6018911"/>
                  <a:pt x="5183858" y="6015250"/>
                  <a:pt x="5189295" y="6013059"/>
                </a:cubicBezTo>
                <a:lnTo>
                  <a:pt x="5199247" y="6011144"/>
                </a:lnTo>
                <a:lnTo>
                  <a:pt x="5201330" y="6003205"/>
                </a:lnTo>
                <a:lnTo>
                  <a:pt x="5190335" y="6000766"/>
                </a:lnTo>
                <a:cubicBezTo>
                  <a:pt x="5167307" y="5990064"/>
                  <a:pt x="5151149" y="5965007"/>
                  <a:pt x="5151149" y="5935804"/>
                </a:cubicBezTo>
                <a:cubicBezTo>
                  <a:pt x="5151149" y="5896866"/>
                  <a:pt x="5179876" y="5865301"/>
                  <a:pt x="5215312" y="5865301"/>
                </a:cubicBezTo>
                <a:close/>
                <a:moveTo>
                  <a:pt x="1393818" y="5865300"/>
                </a:moveTo>
                <a:cubicBezTo>
                  <a:pt x="1429255" y="5865300"/>
                  <a:pt x="1457982" y="5896865"/>
                  <a:pt x="1457982" y="5935803"/>
                </a:cubicBezTo>
                <a:cubicBezTo>
                  <a:pt x="1457982" y="5965006"/>
                  <a:pt x="1441823" y="5990063"/>
                  <a:pt x="1418794" y="6000765"/>
                </a:cubicBezTo>
                <a:lnTo>
                  <a:pt x="1407800" y="6003204"/>
                </a:lnTo>
                <a:lnTo>
                  <a:pt x="1409883" y="6011143"/>
                </a:lnTo>
                <a:lnTo>
                  <a:pt x="1419836" y="6013058"/>
                </a:lnTo>
                <a:cubicBezTo>
                  <a:pt x="1427989" y="6016345"/>
                  <a:pt x="1434320" y="6022938"/>
                  <a:pt x="1436975" y="6031074"/>
                </a:cubicBezTo>
                <a:lnTo>
                  <a:pt x="1437160" y="6032239"/>
                </a:lnTo>
                <a:lnTo>
                  <a:pt x="1472684" y="6158586"/>
                </a:lnTo>
                <a:cubicBezTo>
                  <a:pt x="1474384" y="6164632"/>
                  <a:pt x="1470619" y="6170845"/>
                  <a:pt x="1464276" y="6172465"/>
                </a:cubicBezTo>
                <a:lnTo>
                  <a:pt x="1464277" y="6172465"/>
                </a:lnTo>
                <a:cubicBezTo>
                  <a:pt x="1457933" y="6174085"/>
                  <a:pt x="1451413" y="6170497"/>
                  <a:pt x="1449713" y="6164452"/>
                </a:cubicBezTo>
                <a:lnTo>
                  <a:pt x="1438337" y="6123990"/>
                </a:lnTo>
                <a:lnTo>
                  <a:pt x="1438337" y="6136969"/>
                </a:lnTo>
                <a:cubicBezTo>
                  <a:pt x="1438337" y="6140955"/>
                  <a:pt x="1437489" y="6144752"/>
                  <a:pt x="1435956" y="6148206"/>
                </a:cubicBezTo>
                <a:lnTo>
                  <a:pt x="1435215" y="6149253"/>
                </a:lnTo>
                <a:lnTo>
                  <a:pt x="1424555" y="6272180"/>
                </a:lnTo>
                <a:lnTo>
                  <a:pt x="1400637" y="6272180"/>
                </a:lnTo>
                <a:lnTo>
                  <a:pt x="1393818" y="6193551"/>
                </a:lnTo>
                <a:lnTo>
                  <a:pt x="1386999" y="6272180"/>
                </a:lnTo>
                <a:lnTo>
                  <a:pt x="1363081" y="6272180"/>
                </a:lnTo>
                <a:lnTo>
                  <a:pt x="1352422" y="6149253"/>
                </a:lnTo>
                <a:lnTo>
                  <a:pt x="1351680" y="6148206"/>
                </a:lnTo>
                <a:cubicBezTo>
                  <a:pt x="1350147" y="6144752"/>
                  <a:pt x="1349299" y="6140955"/>
                  <a:pt x="1349299" y="6136969"/>
                </a:cubicBezTo>
                <a:lnTo>
                  <a:pt x="1349299" y="6123392"/>
                </a:lnTo>
                <a:lnTo>
                  <a:pt x="1337897" y="6163946"/>
                </a:lnTo>
                <a:cubicBezTo>
                  <a:pt x="1337047" y="6166968"/>
                  <a:pt x="1334992" y="6169377"/>
                  <a:pt x="1332357" y="6170827"/>
                </a:cubicBezTo>
                <a:lnTo>
                  <a:pt x="1323334" y="6171959"/>
                </a:lnTo>
                <a:lnTo>
                  <a:pt x="1314926" y="6158080"/>
                </a:lnTo>
                <a:lnTo>
                  <a:pt x="1350834" y="6030370"/>
                </a:lnTo>
                <a:cubicBezTo>
                  <a:pt x="1351259" y="6028859"/>
                  <a:pt x="1351985" y="6027502"/>
                  <a:pt x="1352934" y="6026341"/>
                </a:cubicBezTo>
                <a:lnTo>
                  <a:pt x="1353131" y="6026177"/>
                </a:lnTo>
                <a:lnTo>
                  <a:pt x="1354473" y="6023517"/>
                </a:lnTo>
                <a:cubicBezTo>
                  <a:pt x="1357740" y="6018910"/>
                  <a:pt x="1362365" y="6015249"/>
                  <a:pt x="1367801" y="6013058"/>
                </a:cubicBezTo>
                <a:lnTo>
                  <a:pt x="1377753" y="6011143"/>
                </a:lnTo>
                <a:lnTo>
                  <a:pt x="1379836" y="6003204"/>
                </a:lnTo>
                <a:lnTo>
                  <a:pt x="1368842" y="6000765"/>
                </a:lnTo>
                <a:cubicBezTo>
                  <a:pt x="1345813" y="5990063"/>
                  <a:pt x="1329654" y="5965006"/>
                  <a:pt x="1329654" y="5935803"/>
                </a:cubicBezTo>
                <a:cubicBezTo>
                  <a:pt x="1329654" y="5896865"/>
                  <a:pt x="1358381" y="5865300"/>
                  <a:pt x="1393818" y="5865300"/>
                </a:cubicBezTo>
                <a:close/>
                <a:moveTo>
                  <a:pt x="2230582" y="5830795"/>
                </a:moveTo>
                <a:cubicBezTo>
                  <a:pt x="2266019" y="5830795"/>
                  <a:pt x="2294745" y="5862360"/>
                  <a:pt x="2294745" y="5901298"/>
                </a:cubicBezTo>
                <a:cubicBezTo>
                  <a:pt x="2294745" y="5930501"/>
                  <a:pt x="2278587" y="5955558"/>
                  <a:pt x="2255560" y="5966260"/>
                </a:cubicBezTo>
                <a:lnTo>
                  <a:pt x="2244565" y="5968699"/>
                </a:lnTo>
                <a:lnTo>
                  <a:pt x="2246647" y="5976638"/>
                </a:lnTo>
                <a:lnTo>
                  <a:pt x="2256598" y="5978553"/>
                </a:lnTo>
                <a:cubicBezTo>
                  <a:pt x="2264753" y="5981840"/>
                  <a:pt x="2271083" y="5988433"/>
                  <a:pt x="2273739" y="5996568"/>
                </a:cubicBezTo>
                <a:lnTo>
                  <a:pt x="2273923" y="5997733"/>
                </a:lnTo>
                <a:lnTo>
                  <a:pt x="2309447" y="6124081"/>
                </a:lnTo>
                <a:cubicBezTo>
                  <a:pt x="2311147" y="6130127"/>
                  <a:pt x="2307385" y="6136340"/>
                  <a:pt x="2301039" y="6137960"/>
                </a:cubicBezTo>
                <a:lnTo>
                  <a:pt x="2301041" y="6137960"/>
                </a:lnTo>
                <a:cubicBezTo>
                  <a:pt x="2294697" y="6139580"/>
                  <a:pt x="2288177" y="6135992"/>
                  <a:pt x="2286477" y="6129947"/>
                </a:cubicBezTo>
                <a:lnTo>
                  <a:pt x="2275100" y="6089485"/>
                </a:lnTo>
                <a:lnTo>
                  <a:pt x="2275100" y="6102464"/>
                </a:lnTo>
                <a:cubicBezTo>
                  <a:pt x="2275100" y="6106450"/>
                  <a:pt x="2274253" y="6110247"/>
                  <a:pt x="2272721" y="6113701"/>
                </a:cubicBezTo>
                <a:lnTo>
                  <a:pt x="2271980" y="6114748"/>
                </a:lnTo>
                <a:lnTo>
                  <a:pt x="2261320" y="6237675"/>
                </a:lnTo>
                <a:lnTo>
                  <a:pt x="2237399" y="6237675"/>
                </a:lnTo>
                <a:lnTo>
                  <a:pt x="2230582" y="6159046"/>
                </a:lnTo>
                <a:lnTo>
                  <a:pt x="2223764" y="6237675"/>
                </a:lnTo>
                <a:lnTo>
                  <a:pt x="2199846" y="6237675"/>
                </a:lnTo>
                <a:lnTo>
                  <a:pt x="2189186" y="6114748"/>
                </a:lnTo>
                <a:lnTo>
                  <a:pt x="2188444" y="6113701"/>
                </a:lnTo>
                <a:cubicBezTo>
                  <a:pt x="2186911" y="6110247"/>
                  <a:pt x="2186064" y="6106450"/>
                  <a:pt x="2186064" y="6102464"/>
                </a:cubicBezTo>
                <a:lnTo>
                  <a:pt x="2186064" y="6088887"/>
                </a:lnTo>
                <a:lnTo>
                  <a:pt x="2174661" y="6129441"/>
                </a:lnTo>
                <a:cubicBezTo>
                  <a:pt x="2173811" y="6132463"/>
                  <a:pt x="2171756" y="6134872"/>
                  <a:pt x="2169121" y="6136322"/>
                </a:cubicBezTo>
                <a:lnTo>
                  <a:pt x="2160100" y="6137454"/>
                </a:lnTo>
                <a:lnTo>
                  <a:pt x="2151690" y="6123575"/>
                </a:lnTo>
                <a:lnTo>
                  <a:pt x="2187597" y="5995865"/>
                </a:lnTo>
                <a:cubicBezTo>
                  <a:pt x="2188024" y="5994354"/>
                  <a:pt x="2188750" y="5992996"/>
                  <a:pt x="2189699" y="5991835"/>
                </a:cubicBezTo>
                <a:lnTo>
                  <a:pt x="2189896" y="5991672"/>
                </a:lnTo>
                <a:lnTo>
                  <a:pt x="2191238" y="5989012"/>
                </a:lnTo>
                <a:cubicBezTo>
                  <a:pt x="2194506" y="5984405"/>
                  <a:pt x="2199130" y="5980744"/>
                  <a:pt x="2204565" y="5978553"/>
                </a:cubicBezTo>
                <a:lnTo>
                  <a:pt x="2214517" y="5976638"/>
                </a:lnTo>
                <a:lnTo>
                  <a:pt x="2216599" y="5968699"/>
                </a:lnTo>
                <a:lnTo>
                  <a:pt x="2205606" y="5966260"/>
                </a:lnTo>
                <a:cubicBezTo>
                  <a:pt x="2182578" y="5955558"/>
                  <a:pt x="2166417" y="5930501"/>
                  <a:pt x="2166417" y="5901298"/>
                </a:cubicBezTo>
                <a:cubicBezTo>
                  <a:pt x="2166417" y="5862360"/>
                  <a:pt x="2195145" y="5830795"/>
                  <a:pt x="2230582" y="5830795"/>
                </a:cubicBezTo>
                <a:close/>
                <a:moveTo>
                  <a:pt x="4423336" y="5718590"/>
                </a:moveTo>
                <a:cubicBezTo>
                  <a:pt x="4458770" y="5718590"/>
                  <a:pt x="4487497" y="5750155"/>
                  <a:pt x="4487497" y="5789093"/>
                </a:cubicBezTo>
                <a:cubicBezTo>
                  <a:pt x="4487497" y="5818296"/>
                  <a:pt x="4471337" y="5843353"/>
                  <a:pt x="4448309" y="5854055"/>
                </a:cubicBezTo>
                <a:lnTo>
                  <a:pt x="4437315" y="5856494"/>
                </a:lnTo>
                <a:lnTo>
                  <a:pt x="4439397" y="5864433"/>
                </a:lnTo>
                <a:lnTo>
                  <a:pt x="4449349" y="5866348"/>
                </a:lnTo>
                <a:cubicBezTo>
                  <a:pt x="4457504" y="5869635"/>
                  <a:pt x="4463835" y="5876228"/>
                  <a:pt x="4466490" y="5884363"/>
                </a:cubicBezTo>
                <a:lnTo>
                  <a:pt x="4466675" y="5885528"/>
                </a:lnTo>
                <a:lnTo>
                  <a:pt x="4502199" y="6011876"/>
                </a:lnTo>
                <a:cubicBezTo>
                  <a:pt x="4503899" y="6017921"/>
                  <a:pt x="4500134" y="6024135"/>
                  <a:pt x="4493791" y="6025754"/>
                </a:cubicBezTo>
                <a:lnTo>
                  <a:pt x="4493791" y="6025755"/>
                </a:lnTo>
                <a:cubicBezTo>
                  <a:pt x="4487447" y="6027375"/>
                  <a:pt x="4480929" y="6023787"/>
                  <a:pt x="4479227" y="6017742"/>
                </a:cubicBezTo>
                <a:lnTo>
                  <a:pt x="4467851" y="5977279"/>
                </a:lnTo>
                <a:lnTo>
                  <a:pt x="4467851" y="5990259"/>
                </a:lnTo>
                <a:cubicBezTo>
                  <a:pt x="4467851" y="5994245"/>
                  <a:pt x="4467004" y="5998042"/>
                  <a:pt x="4465471" y="6001496"/>
                </a:cubicBezTo>
                <a:lnTo>
                  <a:pt x="4464730" y="6002543"/>
                </a:lnTo>
                <a:lnTo>
                  <a:pt x="4454070" y="6125470"/>
                </a:lnTo>
                <a:lnTo>
                  <a:pt x="4430152" y="6125470"/>
                </a:lnTo>
                <a:lnTo>
                  <a:pt x="4423336" y="6046841"/>
                </a:lnTo>
                <a:lnTo>
                  <a:pt x="4416515" y="6125470"/>
                </a:lnTo>
                <a:lnTo>
                  <a:pt x="4392597" y="6125470"/>
                </a:lnTo>
                <a:lnTo>
                  <a:pt x="4381936" y="6002543"/>
                </a:lnTo>
                <a:lnTo>
                  <a:pt x="4381194" y="6001496"/>
                </a:lnTo>
                <a:cubicBezTo>
                  <a:pt x="4379664" y="5998042"/>
                  <a:pt x="4378814" y="5994245"/>
                  <a:pt x="4378814" y="5990259"/>
                </a:cubicBezTo>
                <a:lnTo>
                  <a:pt x="4378814" y="5976682"/>
                </a:lnTo>
                <a:lnTo>
                  <a:pt x="4367411" y="6017235"/>
                </a:lnTo>
                <a:cubicBezTo>
                  <a:pt x="4366564" y="6020258"/>
                  <a:pt x="4364508" y="6022666"/>
                  <a:pt x="4361871" y="6024116"/>
                </a:cubicBezTo>
                <a:lnTo>
                  <a:pt x="4352849" y="6025248"/>
                </a:lnTo>
                <a:lnTo>
                  <a:pt x="4344441" y="6011369"/>
                </a:lnTo>
                <a:lnTo>
                  <a:pt x="4380349" y="5883660"/>
                </a:lnTo>
                <a:cubicBezTo>
                  <a:pt x="4380774" y="5882149"/>
                  <a:pt x="4381498" y="5880791"/>
                  <a:pt x="4382449" y="5879630"/>
                </a:cubicBezTo>
                <a:lnTo>
                  <a:pt x="4382645" y="5879467"/>
                </a:lnTo>
                <a:lnTo>
                  <a:pt x="4383987" y="5876807"/>
                </a:lnTo>
                <a:cubicBezTo>
                  <a:pt x="4387253" y="5872200"/>
                  <a:pt x="4391880" y="5868539"/>
                  <a:pt x="4397316" y="5866348"/>
                </a:cubicBezTo>
                <a:lnTo>
                  <a:pt x="4407267" y="5864433"/>
                </a:lnTo>
                <a:lnTo>
                  <a:pt x="4409351" y="5856494"/>
                </a:lnTo>
                <a:lnTo>
                  <a:pt x="4398357" y="5854055"/>
                </a:lnTo>
                <a:cubicBezTo>
                  <a:pt x="4375329" y="5843353"/>
                  <a:pt x="4359170" y="5818296"/>
                  <a:pt x="4359170" y="5789093"/>
                </a:cubicBezTo>
                <a:cubicBezTo>
                  <a:pt x="4359170" y="5750155"/>
                  <a:pt x="4387896" y="5718590"/>
                  <a:pt x="4423336" y="5718590"/>
                </a:cubicBezTo>
                <a:close/>
                <a:moveTo>
                  <a:pt x="7131813" y="5691393"/>
                </a:moveTo>
                <a:cubicBezTo>
                  <a:pt x="7167250" y="5691393"/>
                  <a:pt x="7195977" y="5722958"/>
                  <a:pt x="7195977" y="5761896"/>
                </a:cubicBezTo>
                <a:cubicBezTo>
                  <a:pt x="7195977" y="5791099"/>
                  <a:pt x="7179818" y="5816156"/>
                  <a:pt x="7156789" y="5826858"/>
                </a:cubicBezTo>
                <a:lnTo>
                  <a:pt x="7145795" y="5829297"/>
                </a:lnTo>
                <a:lnTo>
                  <a:pt x="7147878" y="5837236"/>
                </a:lnTo>
                <a:lnTo>
                  <a:pt x="7157830" y="5839151"/>
                </a:lnTo>
                <a:cubicBezTo>
                  <a:pt x="7165984" y="5842438"/>
                  <a:pt x="7172314" y="5849031"/>
                  <a:pt x="7174970" y="5857166"/>
                </a:cubicBezTo>
                <a:lnTo>
                  <a:pt x="7175155" y="5858331"/>
                </a:lnTo>
                <a:lnTo>
                  <a:pt x="7210679" y="5984679"/>
                </a:lnTo>
                <a:cubicBezTo>
                  <a:pt x="7212379" y="5990724"/>
                  <a:pt x="7208615" y="5996938"/>
                  <a:pt x="7202271" y="5998557"/>
                </a:cubicBezTo>
                <a:lnTo>
                  <a:pt x="7202271" y="5998558"/>
                </a:lnTo>
                <a:cubicBezTo>
                  <a:pt x="7195928" y="6000178"/>
                  <a:pt x="7189408" y="5996590"/>
                  <a:pt x="7187708" y="5990545"/>
                </a:cubicBezTo>
                <a:lnTo>
                  <a:pt x="7176332" y="5950082"/>
                </a:lnTo>
                <a:lnTo>
                  <a:pt x="7176332" y="5963062"/>
                </a:lnTo>
                <a:cubicBezTo>
                  <a:pt x="7176332" y="5967048"/>
                  <a:pt x="7175484" y="5970845"/>
                  <a:pt x="7173951" y="5974299"/>
                </a:cubicBezTo>
                <a:lnTo>
                  <a:pt x="7173210" y="5975346"/>
                </a:lnTo>
                <a:lnTo>
                  <a:pt x="7162550" y="6098273"/>
                </a:lnTo>
                <a:lnTo>
                  <a:pt x="7138632" y="6098273"/>
                </a:lnTo>
                <a:lnTo>
                  <a:pt x="7131813" y="6019644"/>
                </a:lnTo>
                <a:lnTo>
                  <a:pt x="7124994" y="6098273"/>
                </a:lnTo>
                <a:lnTo>
                  <a:pt x="7101076" y="6098273"/>
                </a:lnTo>
                <a:lnTo>
                  <a:pt x="7090416" y="5975346"/>
                </a:lnTo>
                <a:lnTo>
                  <a:pt x="7089675" y="5974299"/>
                </a:lnTo>
                <a:cubicBezTo>
                  <a:pt x="7088142" y="5970845"/>
                  <a:pt x="7087294" y="5967048"/>
                  <a:pt x="7087294" y="5963062"/>
                </a:cubicBezTo>
                <a:lnTo>
                  <a:pt x="7087294" y="5949485"/>
                </a:lnTo>
                <a:lnTo>
                  <a:pt x="7075892" y="5990038"/>
                </a:lnTo>
                <a:cubicBezTo>
                  <a:pt x="7075042" y="5993061"/>
                  <a:pt x="7072987" y="5995469"/>
                  <a:pt x="7070352" y="5996919"/>
                </a:cubicBezTo>
                <a:lnTo>
                  <a:pt x="7061329" y="5998051"/>
                </a:lnTo>
                <a:lnTo>
                  <a:pt x="7052921" y="5984172"/>
                </a:lnTo>
                <a:lnTo>
                  <a:pt x="7088829" y="5856463"/>
                </a:lnTo>
                <a:cubicBezTo>
                  <a:pt x="7089254" y="5854952"/>
                  <a:pt x="7089980" y="5853594"/>
                  <a:pt x="7090929" y="5852433"/>
                </a:cubicBezTo>
                <a:lnTo>
                  <a:pt x="7091126" y="5852270"/>
                </a:lnTo>
                <a:lnTo>
                  <a:pt x="7092468" y="5849610"/>
                </a:lnTo>
                <a:cubicBezTo>
                  <a:pt x="7095734" y="5845003"/>
                  <a:pt x="7100360" y="5841342"/>
                  <a:pt x="7105796" y="5839151"/>
                </a:cubicBezTo>
                <a:lnTo>
                  <a:pt x="7115749" y="5837236"/>
                </a:lnTo>
                <a:lnTo>
                  <a:pt x="7117831" y="5829297"/>
                </a:lnTo>
                <a:lnTo>
                  <a:pt x="7106837" y="5826858"/>
                </a:lnTo>
                <a:cubicBezTo>
                  <a:pt x="7083808" y="5816156"/>
                  <a:pt x="7067649" y="5791099"/>
                  <a:pt x="7067649" y="5761896"/>
                </a:cubicBezTo>
                <a:cubicBezTo>
                  <a:pt x="7067649" y="5722958"/>
                  <a:pt x="7096376" y="5691393"/>
                  <a:pt x="7131813" y="5691393"/>
                </a:cubicBezTo>
                <a:close/>
                <a:moveTo>
                  <a:pt x="11279894" y="5608783"/>
                </a:moveTo>
                <a:cubicBezTo>
                  <a:pt x="11315331" y="5608783"/>
                  <a:pt x="11344058" y="5640348"/>
                  <a:pt x="11344058" y="5679286"/>
                </a:cubicBezTo>
                <a:cubicBezTo>
                  <a:pt x="11344058" y="5708489"/>
                  <a:pt x="11327899" y="5733546"/>
                  <a:pt x="11304869" y="5744248"/>
                </a:cubicBezTo>
                <a:lnTo>
                  <a:pt x="11293876" y="5746687"/>
                </a:lnTo>
                <a:lnTo>
                  <a:pt x="11295958" y="5754626"/>
                </a:lnTo>
                <a:lnTo>
                  <a:pt x="11305911" y="5756541"/>
                </a:lnTo>
                <a:cubicBezTo>
                  <a:pt x="11314065" y="5759828"/>
                  <a:pt x="11320395" y="5766421"/>
                  <a:pt x="11323051" y="5774556"/>
                </a:cubicBezTo>
                <a:lnTo>
                  <a:pt x="11323235" y="5775721"/>
                </a:lnTo>
                <a:lnTo>
                  <a:pt x="11358760" y="5902069"/>
                </a:lnTo>
                <a:cubicBezTo>
                  <a:pt x="11360460" y="5908114"/>
                  <a:pt x="11356695" y="5914328"/>
                  <a:pt x="11350352" y="5915947"/>
                </a:cubicBezTo>
                <a:lnTo>
                  <a:pt x="11350352" y="5915948"/>
                </a:lnTo>
                <a:cubicBezTo>
                  <a:pt x="11344009" y="5917568"/>
                  <a:pt x="11337489" y="5913980"/>
                  <a:pt x="11335789" y="5907935"/>
                </a:cubicBezTo>
                <a:lnTo>
                  <a:pt x="11324412" y="5867472"/>
                </a:lnTo>
                <a:lnTo>
                  <a:pt x="11324412" y="5880452"/>
                </a:lnTo>
                <a:cubicBezTo>
                  <a:pt x="11324412" y="5884438"/>
                  <a:pt x="11323565" y="5888235"/>
                  <a:pt x="11322032" y="5891689"/>
                </a:cubicBezTo>
                <a:lnTo>
                  <a:pt x="11321291" y="5892736"/>
                </a:lnTo>
                <a:lnTo>
                  <a:pt x="11310631" y="6015663"/>
                </a:lnTo>
                <a:lnTo>
                  <a:pt x="11286713" y="6015663"/>
                </a:lnTo>
                <a:lnTo>
                  <a:pt x="11279894" y="5937034"/>
                </a:lnTo>
                <a:lnTo>
                  <a:pt x="11273075" y="6015663"/>
                </a:lnTo>
                <a:lnTo>
                  <a:pt x="11249157" y="6015663"/>
                </a:lnTo>
                <a:lnTo>
                  <a:pt x="11238497" y="5892736"/>
                </a:lnTo>
                <a:lnTo>
                  <a:pt x="11237756" y="5891689"/>
                </a:lnTo>
                <a:cubicBezTo>
                  <a:pt x="11236223" y="5888235"/>
                  <a:pt x="11235375" y="5884438"/>
                  <a:pt x="11235375" y="5880452"/>
                </a:cubicBezTo>
                <a:lnTo>
                  <a:pt x="11235375" y="5866875"/>
                </a:lnTo>
                <a:lnTo>
                  <a:pt x="11223973" y="5907428"/>
                </a:lnTo>
                <a:cubicBezTo>
                  <a:pt x="11222273" y="5913474"/>
                  <a:pt x="11215753" y="5917061"/>
                  <a:pt x="11209410" y="5915441"/>
                </a:cubicBezTo>
                <a:cubicBezTo>
                  <a:pt x="11203067" y="5913821"/>
                  <a:pt x="11199302" y="5907608"/>
                  <a:pt x="11201002" y="5901562"/>
                </a:cubicBezTo>
                <a:lnTo>
                  <a:pt x="11236910" y="5773853"/>
                </a:lnTo>
                <a:cubicBezTo>
                  <a:pt x="11237334" y="5772342"/>
                  <a:pt x="11238061" y="5770984"/>
                  <a:pt x="11239010" y="5769823"/>
                </a:cubicBezTo>
                <a:lnTo>
                  <a:pt x="11239207" y="5769660"/>
                </a:lnTo>
                <a:lnTo>
                  <a:pt x="11240549" y="5767000"/>
                </a:lnTo>
                <a:cubicBezTo>
                  <a:pt x="11243815" y="5762393"/>
                  <a:pt x="11248441" y="5758732"/>
                  <a:pt x="11253877" y="5756541"/>
                </a:cubicBezTo>
                <a:lnTo>
                  <a:pt x="11263829" y="5754626"/>
                </a:lnTo>
                <a:lnTo>
                  <a:pt x="11265912" y="5746687"/>
                </a:lnTo>
                <a:lnTo>
                  <a:pt x="11254918" y="5744248"/>
                </a:lnTo>
                <a:cubicBezTo>
                  <a:pt x="11231889" y="5733546"/>
                  <a:pt x="11215730" y="5708489"/>
                  <a:pt x="11215730" y="5679286"/>
                </a:cubicBezTo>
                <a:cubicBezTo>
                  <a:pt x="11215730" y="5640348"/>
                  <a:pt x="11244457" y="5608783"/>
                  <a:pt x="11279894" y="5608783"/>
                </a:cubicBezTo>
                <a:close/>
                <a:moveTo>
                  <a:pt x="2956861" y="5554690"/>
                </a:moveTo>
                <a:cubicBezTo>
                  <a:pt x="2992299" y="5554690"/>
                  <a:pt x="3021026" y="5586255"/>
                  <a:pt x="3021026" y="5625193"/>
                </a:cubicBezTo>
                <a:cubicBezTo>
                  <a:pt x="3021026" y="5654396"/>
                  <a:pt x="3004866" y="5679453"/>
                  <a:pt x="2981837" y="5690155"/>
                </a:cubicBezTo>
                <a:lnTo>
                  <a:pt x="2970844" y="5692594"/>
                </a:lnTo>
                <a:lnTo>
                  <a:pt x="2972926" y="5700533"/>
                </a:lnTo>
                <a:lnTo>
                  <a:pt x="2982878" y="5702448"/>
                </a:lnTo>
                <a:cubicBezTo>
                  <a:pt x="2991033" y="5705735"/>
                  <a:pt x="2997364" y="5712328"/>
                  <a:pt x="3000019" y="5720463"/>
                </a:cubicBezTo>
                <a:lnTo>
                  <a:pt x="3000204" y="5721628"/>
                </a:lnTo>
                <a:lnTo>
                  <a:pt x="3035728" y="5847976"/>
                </a:lnTo>
                <a:cubicBezTo>
                  <a:pt x="3037428" y="5854021"/>
                  <a:pt x="3033664" y="5860235"/>
                  <a:pt x="3027320" y="5861854"/>
                </a:cubicBezTo>
                <a:lnTo>
                  <a:pt x="3027321" y="5861855"/>
                </a:lnTo>
                <a:cubicBezTo>
                  <a:pt x="3020977" y="5863475"/>
                  <a:pt x="3014457" y="5859887"/>
                  <a:pt x="3012758" y="5853842"/>
                </a:cubicBezTo>
                <a:lnTo>
                  <a:pt x="3001380" y="5813379"/>
                </a:lnTo>
                <a:lnTo>
                  <a:pt x="3001380" y="5826359"/>
                </a:lnTo>
                <a:cubicBezTo>
                  <a:pt x="3001380" y="5830345"/>
                  <a:pt x="3000532" y="5834142"/>
                  <a:pt x="2999000" y="5837596"/>
                </a:cubicBezTo>
                <a:lnTo>
                  <a:pt x="2998260" y="5838643"/>
                </a:lnTo>
                <a:lnTo>
                  <a:pt x="2987600" y="5961570"/>
                </a:lnTo>
                <a:lnTo>
                  <a:pt x="2963680" y="5961570"/>
                </a:lnTo>
                <a:lnTo>
                  <a:pt x="2956861" y="5882941"/>
                </a:lnTo>
                <a:lnTo>
                  <a:pt x="2950044" y="5961570"/>
                </a:lnTo>
                <a:lnTo>
                  <a:pt x="2926124" y="5961570"/>
                </a:lnTo>
                <a:lnTo>
                  <a:pt x="2915464" y="5838643"/>
                </a:lnTo>
                <a:lnTo>
                  <a:pt x="2914722" y="5837596"/>
                </a:lnTo>
                <a:cubicBezTo>
                  <a:pt x="2913191" y="5834142"/>
                  <a:pt x="2912343" y="5830345"/>
                  <a:pt x="2912343" y="5826359"/>
                </a:cubicBezTo>
                <a:lnTo>
                  <a:pt x="2912343" y="5812782"/>
                </a:lnTo>
                <a:lnTo>
                  <a:pt x="2900941" y="5853335"/>
                </a:lnTo>
                <a:cubicBezTo>
                  <a:pt x="2900091" y="5856358"/>
                  <a:pt x="2898036" y="5858766"/>
                  <a:pt x="2895401" y="5860216"/>
                </a:cubicBezTo>
                <a:lnTo>
                  <a:pt x="2886378" y="5861348"/>
                </a:lnTo>
                <a:lnTo>
                  <a:pt x="2877969" y="5847469"/>
                </a:lnTo>
                <a:lnTo>
                  <a:pt x="2913879" y="5719760"/>
                </a:lnTo>
                <a:cubicBezTo>
                  <a:pt x="2914302" y="5718249"/>
                  <a:pt x="2915029" y="5716891"/>
                  <a:pt x="2915979" y="5715730"/>
                </a:cubicBezTo>
                <a:lnTo>
                  <a:pt x="2916175" y="5715567"/>
                </a:lnTo>
                <a:lnTo>
                  <a:pt x="2917516" y="5712907"/>
                </a:lnTo>
                <a:cubicBezTo>
                  <a:pt x="2920784" y="5708300"/>
                  <a:pt x="2925410" y="5704639"/>
                  <a:pt x="2930846" y="5702448"/>
                </a:cubicBezTo>
                <a:lnTo>
                  <a:pt x="2940797" y="5700533"/>
                </a:lnTo>
                <a:lnTo>
                  <a:pt x="2942880" y="5692594"/>
                </a:lnTo>
                <a:lnTo>
                  <a:pt x="2931886" y="5690155"/>
                </a:lnTo>
                <a:cubicBezTo>
                  <a:pt x="2908856" y="5679453"/>
                  <a:pt x="2892697" y="5654396"/>
                  <a:pt x="2892697" y="5625193"/>
                </a:cubicBezTo>
                <a:cubicBezTo>
                  <a:pt x="2892697" y="5586255"/>
                  <a:pt x="2921424" y="5554690"/>
                  <a:pt x="2956861" y="5554690"/>
                </a:cubicBezTo>
                <a:close/>
                <a:moveTo>
                  <a:pt x="8572638" y="5527428"/>
                </a:moveTo>
                <a:cubicBezTo>
                  <a:pt x="8608075" y="5527428"/>
                  <a:pt x="8636802" y="5558993"/>
                  <a:pt x="8636802" y="5597931"/>
                </a:cubicBezTo>
                <a:cubicBezTo>
                  <a:pt x="8636802" y="5627134"/>
                  <a:pt x="8620643" y="5652191"/>
                  <a:pt x="8597613" y="5662893"/>
                </a:cubicBezTo>
                <a:lnTo>
                  <a:pt x="8586620" y="5665332"/>
                </a:lnTo>
                <a:lnTo>
                  <a:pt x="8588702" y="5673271"/>
                </a:lnTo>
                <a:lnTo>
                  <a:pt x="8598655" y="5675186"/>
                </a:lnTo>
                <a:cubicBezTo>
                  <a:pt x="8606809" y="5678473"/>
                  <a:pt x="8613139" y="5685066"/>
                  <a:pt x="8615795" y="5693201"/>
                </a:cubicBezTo>
                <a:lnTo>
                  <a:pt x="8615979" y="5694366"/>
                </a:lnTo>
                <a:lnTo>
                  <a:pt x="8651504" y="5820714"/>
                </a:lnTo>
                <a:cubicBezTo>
                  <a:pt x="8653204" y="5826759"/>
                  <a:pt x="8649439" y="5832973"/>
                  <a:pt x="8643096" y="5834592"/>
                </a:cubicBezTo>
                <a:lnTo>
                  <a:pt x="8643096" y="5834593"/>
                </a:lnTo>
                <a:cubicBezTo>
                  <a:pt x="8636753" y="5836213"/>
                  <a:pt x="8630233" y="5832625"/>
                  <a:pt x="8628533" y="5826580"/>
                </a:cubicBezTo>
                <a:lnTo>
                  <a:pt x="8617156" y="5786117"/>
                </a:lnTo>
                <a:lnTo>
                  <a:pt x="8617156" y="5799097"/>
                </a:lnTo>
                <a:cubicBezTo>
                  <a:pt x="8617156" y="5803083"/>
                  <a:pt x="8616309" y="5806880"/>
                  <a:pt x="8614776" y="5810334"/>
                </a:cubicBezTo>
                <a:lnTo>
                  <a:pt x="8614035" y="5811381"/>
                </a:lnTo>
                <a:lnTo>
                  <a:pt x="8603375" y="5934308"/>
                </a:lnTo>
                <a:lnTo>
                  <a:pt x="8579457" y="5934308"/>
                </a:lnTo>
                <a:lnTo>
                  <a:pt x="8572638" y="5855679"/>
                </a:lnTo>
                <a:lnTo>
                  <a:pt x="8565819" y="5934308"/>
                </a:lnTo>
                <a:lnTo>
                  <a:pt x="8541901" y="5934308"/>
                </a:lnTo>
                <a:lnTo>
                  <a:pt x="8531241" y="5811381"/>
                </a:lnTo>
                <a:lnTo>
                  <a:pt x="8530500" y="5810334"/>
                </a:lnTo>
                <a:cubicBezTo>
                  <a:pt x="8528967" y="5806880"/>
                  <a:pt x="8528119" y="5803083"/>
                  <a:pt x="8528119" y="5799097"/>
                </a:cubicBezTo>
                <a:lnTo>
                  <a:pt x="8528119" y="5785520"/>
                </a:lnTo>
                <a:lnTo>
                  <a:pt x="8516717" y="5826073"/>
                </a:lnTo>
                <a:cubicBezTo>
                  <a:pt x="8515017" y="5832119"/>
                  <a:pt x="8508497" y="5835706"/>
                  <a:pt x="8502154" y="5834086"/>
                </a:cubicBezTo>
                <a:cubicBezTo>
                  <a:pt x="8495811" y="5832466"/>
                  <a:pt x="8492046" y="5826253"/>
                  <a:pt x="8493746" y="5820207"/>
                </a:cubicBezTo>
                <a:lnTo>
                  <a:pt x="8529654" y="5692498"/>
                </a:lnTo>
                <a:cubicBezTo>
                  <a:pt x="8530078" y="5690987"/>
                  <a:pt x="8530805" y="5689629"/>
                  <a:pt x="8531754" y="5688468"/>
                </a:cubicBezTo>
                <a:lnTo>
                  <a:pt x="8531951" y="5688305"/>
                </a:lnTo>
                <a:lnTo>
                  <a:pt x="8533293" y="5685645"/>
                </a:lnTo>
                <a:cubicBezTo>
                  <a:pt x="8536559" y="5681038"/>
                  <a:pt x="8541185" y="5677377"/>
                  <a:pt x="8546621" y="5675186"/>
                </a:cubicBezTo>
                <a:lnTo>
                  <a:pt x="8556573" y="5673271"/>
                </a:lnTo>
                <a:lnTo>
                  <a:pt x="8558656" y="5665332"/>
                </a:lnTo>
                <a:lnTo>
                  <a:pt x="8547662" y="5662893"/>
                </a:lnTo>
                <a:cubicBezTo>
                  <a:pt x="8524633" y="5652191"/>
                  <a:pt x="8508474" y="5627134"/>
                  <a:pt x="8508474" y="5597931"/>
                </a:cubicBezTo>
                <a:cubicBezTo>
                  <a:pt x="8508474" y="5558993"/>
                  <a:pt x="8537201" y="5527428"/>
                  <a:pt x="8572638" y="5527428"/>
                </a:cubicBezTo>
                <a:close/>
                <a:moveTo>
                  <a:pt x="5837326" y="5525276"/>
                </a:moveTo>
                <a:cubicBezTo>
                  <a:pt x="5872763" y="5525276"/>
                  <a:pt x="5901490" y="5556841"/>
                  <a:pt x="5901490" y="5595779"/>
                </a:cubicBezTo>
                <a:cubicBezTo>
                  <a:pt x="5901490" y="5624982"/>
                  <a:pt x="5885331" y="5650039"/>
                  <a:pt x="5862302" y="5660741"/>
                </a:cubicBezTo>
                <a:lnTo>
                  <a:pt x="5851308" y="5663180"/>
                </a:lnTo>
                <a:lnTo>
                  <a:pt x="5853391" y="5671119"/>
                </a:lnTo>
                <a:lnTo>
                  <a:pt x="5863343" y="5673034"/>
                </a:lnTo>
                <a:cubicBezTo>
                  <a:pt x="5871497" y="5676321"/>
                  <a:pt x="5877827" y="5682914"/>
                  <a:pt x="5880483" y="5691049"/>
                </a:cubicBezTo>
                <a:lnTo>
                  <a:pt x="5880668" y="5692214"/>
                </a:lnTo>
                <a:lnTo>
                  <a:pt x="5916192" y="5818562"/>
                </a:lnTo>
                <a:cubicBezTo>
                  <a:pt x="5917892" y="5824607"/>
                  <a:pt x="5914128" y="5830821"/>
                  <a:pt x="5907784" y="5832440"/>
                </a:cubicBezTo>
                <a:lnTo>
                  <a:pt x="5907784" y="5832441"/>
                </a:lnTo>
                <a:cubicBezTo>
                  <a:pt x="5901441" y="5834061"/>
                  <a:pt x="5894921" y="5830473"/>
                  <a:pt x="5893221" y="5824428"/>
                </a:cubicBezTo>
                <a:lnTo>
                  <a:pt x="5881845" y="5783965"/>
                </a:lnTo>
                <a:lnTo>
                  <a:pt x="5881845" y="5796945"/>
                </a:lnTo>
                <a:cubicBezTo>
                  <a:pt x="5881845" y="5800931"/>
                  <a:pt x="5880997" y="5804728"/>
                  <a:pt x="5879464" y="5808182"/>
                </a:cubicBezTo>
                <a:lnTo>
                  <a:pt x="5878723" y="5809229"/>
                </a:lnTo>
                <a:lnTo>
                  <a:pt x="5868063" y="5932156"/>
                </a:lnTo>
                <a:lnTo>
                  <a:pt x="5844145" y="5932156"/>
                </a:lnTo>
                <a:lnTo>
                  <a:pt x="5837326" y="5853527"/>
                </a:lnTo>
                <a:lnTo>
                  <a:pt x="5830507" y="5932156"/>
                </a:lnTo>
                <a:lnTo>
                  <a:pt x="5806589" y="5932156"/>
                </a:lnTo>
                <a:lnTo>
                  <a:pt x="5795929" y="5809229"/>
                </a:lnTo>
                <a:lnTo>
                  <a:pt x="5795188" y="5808182"/>
                </a:lnTo>
                <a:cubicBezTo>
                  <a:pt x="5793655" y="5804728"/>
                  <a:pt x="5792808" y="5800931"/>
                  <a:pt x="5792808" y="5796945"/>
                </a:cubicBezTo>
                <a:lnTo>
                  <a:pt x="5792808" y="5783368"/>
                </a:lnTo>
                <a:lnTo>
                  <a:pt x="5781406" y="5823921"/>
                </a:lnTo>
                <a:cubicBezTo>
                  <a:pt x="5780555" y="5826944"/>
                  <a:pt x="5778501" y="5829352"/>
                  <a:pt x="5775866" y="5830802"/>
                </a:cubicBezTo>
                <a:lnTo>
                  <a:pt x="5766842" y="5831934"/>
                </a:lnTo>
                <a:lnTo>
                  <a:pt x="5758435" y="5818055"/>
                </a:lnTo>
                <a:lnTo>
                  <a:pt x="5794344" y="5690346"/>
                </a:lnTo>
                <a:cubicBezTo>
                  <a:pt x="5794767" y="5688835"/>
                  <a:pt x="5795493" y="5687477"/>
                  <a:pt x="5796442" y="5686316"/>
                </a:cubicBezTo>
                <a:lnTo>
                  <a:pt x="5796639" y="5686153"/>
                </a:lnTo>
                <a:lnTo>
                  <a:pt x="5797981" y="5683493"/>
                </a:lnTo>
                <a:cubicBezTo>
                  <a:pt x="5801247" y="5678886"/>
                  <a:pt x="5805873" y="5675225"/>
                  <a:pt x="5811309" y="5673034"/>
                </a:cubicBezTo>
                <a:lnTo>
                  <a:pt x="5821262" y="5671119"/>
                </a:lnTo>
                <a:lnTo>
                  <a:pt x="5823344" y="5663180"/>
                </a:lnTo>
                <a:lnTo>
                  <a:pt x="5812350" y="5660741"/>
                </a:lnTo>
                <a:cubicBezTo>
                  <a:pt x="5789321" y="5650039"/>
                  <a:pt x="5773162" y="5624982"/>
                  <a:pt x="5773162" y="5595779"/>
                </a:cubicBezTo>
                <a:cubicBezTo>
                  <a:pt x="5773162" y="5556841"/>
                  <a:pt x="5801889" y="5525276"/>
                  <a:pt x="5837326" y="5525276"/>
                </a:cubicBezTo>
                <a:close/>
                <a:moveTo>
                  <a:pt x="9702699" y="5511556"/>
                </a:moveTo>
                <a:cubicBezTo>
                  <a:pt x="9738136" y="5511556"/>
                  <a:pt x="9766863" y="5543121"/>
                  <a:pt x="9766863" y="5582059"/>
                </a:cubicBezTo>
                <a:cubicBezTo>
                  <a:pt x="9766863" y="5611262"/>
                  <a:pt x="9750704" y="5636319"/>
                  <a:pt x="9727674" y="5647021"/>
                </a:cubicBezTo>
                <a:lnTo>
                  <a:pt x="9716681" y="5649460"/>
                </a:lnTo>
                <a:lnTo>
                  <a:pt x="9718763" y="5657399"/>
                </a:lnTo>
                <a:lnTo>
                  <a:pt x="9728716" y="5659314"/>
                </a:lnTo>
                <a:cubicBezTo>
                  <a:pt x="9736870" y="5662601"/>
                  <a:pt x="9743200" y="5669194"/>
                  <a:pt x="9745856" y="5677329"/>
                </a:cubicBezTo>
                <a:lnTo>
                  <a:pt x="9746040" y="5678494"/>
                </a:lnTo>
                <a:lnTo>
                  <a:pt x="9781565" y="5804842"/>
                </a:lnTo>
                <a:cubicBezTo>
                  <a:pt x="9783265" y="5810887"/>
                  <a:pt x="9779500" y="5817101"/>
                  <a:pt x="9773157" y="5818720"/>
                </a:cubicBezTo>
                <a:lnTo>
                  <a:pt x="9773157" y="5818721"/>
                </a:lnTo>
                <a:cubicBezTo>
                  <a:pt x="9766814" y="5820341"/>
                  <a:pt x="9760294" y="5816753"/>
                  <a:pt x="9758594" y="5810708"/>
                </a:cubicBezTo>
                <a:lnTo>
                  <a:pt x="9747217" y="5770245"/>
                </a:lnTo>
                <a:lnTo>
                  <a:pt x="9747217" y="5783225"/>
                </a:lnTo>
                <a:cubicBezTo>
                  <a:pt x="9747217" y="5787211"/>
                  <a:pt x="9746370" y="5791008"/>
                  <a:pt x="9744837" y="5794462"/>
                </a:cubicBezTo>
                <a:lnTo>
                  <a:pt x="9744096" y="5795509"/>
                </a:lnTo>
                <a:lnTo>
                  <a:pt x="9733436" y="5918436"/>
                </a:lnTo>
                <a:lnTo>
                  <a:pt x="9709518" y="5918436"/>
                </a:lnTo>
                <a:lnTo>
                  <a:pt x="9702699" y="5839807"/>
                </a:lnTo>
                <a:lnTo>
                  <a:pt x="9695880" y="5918436"/>
                </a:lnTo>
                <a:lnTo>
                  <a:pt x="9671962" y="5918436"/>
                </a:lnTo>
                <a:lnTo>
                  <a:pt x="9661302" y="5795509"/>
                </a:lnTo>
                <a:lnTo>
                  <a:pt x="9660561" y="5794462"/>
                </a:lnTo>
                <a:cubicBezTo>
                  <a:pt x="9659028" y="5791008"/>
                  <a:pt x="9658180" y="5787211"/>
                  <a:pt x="9658180" y="5783225"/>
                </a:cubicBezTo>
                <a:lnTo>
                  <a:pt x="9658180" y="5769648"/>
                </a:lnTo>
                <a:lnTo>
                  <a:pt x="9646778" y="5810201"/>
                </a:lnTo>
                <a:cubicBezTo>
                  <a:pt x="9645078" y="5816247"/>
                  <a:pt x="9638558" y="5819834"/>
                  <a:pt x="9632215" y="5818214"/>
                </a:cubicBezTo>
                <a:cubicBezTo>
                  <a:pt x="9625872" y="5816594"/>
                  <a:pt x="9622107" y="5810381"/>
                  <a:pt x="9623807" y="5804335"/>
                </a:cubicBezTo>
                <a:lnTo>
                  <a:pt x="9659715" y="5676626"/>
                </a:lnTo>
                <a:cubicBezTo>
                  <a:pt x="9660139" y="5675115"/>
                  <a:pt x="9660866" y="5673757"/>
                  <a:pt x="9661815" y="5672596"/>
                </a:cubicBezTo>
                <a:lnTo>
                  <a:pt x="9662012" y="5672433"/>
                </a:lnTo>
                <a:lnTo>
                  <a:pt x="9663354" y="5669773"/>
                </a:lnTo>
                <a:cubicBezTo>
                  <a:pt x="9666620" y="5665166"/>
                  <a:pt x="9671246" y="5661505"/>
                  <a:pt x="9676682" y="5659314"/>
                </a:cubicBezTo>
                <a:lnTo>
                  <a:pt x="9686634" y="5657399"/>
                </a:lnTo>
                <a:lnTo>
                  <a:pt x="9688717" y="5649460"/>
                </a:lnTo>
                <a:lnTo>
                  <a:pt x="9677723" y="5647021"/>
                </a:lnTo>
                <a:cubicBezTo>
                  <a:pt x="9654694" y="5636319"/>
                  <a:pt x="9638535" y="5611262"/>
                  <a:pt x="9638535" y="5582059"/>
                </a:cubicBezTo>
                <a:cubicBezTo>
                  <a:pt x="9638535" y="5543121"/>
                  <a:pt x="9667262" y="5511556"/>
                  <a:pt x="9702699" y="5511556"/>
                </a:cubicBezTo>
                <a:close/>
                <a:moveTo>
                  <a:pt x="778481" y="5405343"/>
                </a:moveTo>
                <a:cubicBezTo>
                  <a:pt x="813918" y="5405343"/>
                  <a:pt x="842646" y="5436908"/>
                  <a:pt x="842646" y="5475846"/>
                </a:cubicBezTo>
                <a:cubicBezTo>
                  <a:pt x="842646" y="5505049"/>
                  <a:pt x="826486" y="5530106"/>
                  <a:pt x="803457" y="5540808"/>
                </a:cubicBezTo>
                <a:lnTo>
                  <a:pt x="792464" y="5543247"/>
                </a:lnTo>
                <a:lnTo>
                  <a:pt x="794546" y="5551186"/>
                </a:lnTo>
                <a:lnTo>
                  <a:pt x="804498" y="5553101"/>
                </a:lnTo>
                <a:cubicBezTo>
                  <a:pt x="812653" y="5556388"/>
                  <a:pt x="818983" y="5562981"/>
                  <a:pt x="821638" y="5571116"/>
                </a:cubicBezTo>
                <a:lnTo>
                  <a:pt x="821823" y="5572281"/>
                </a:lnTo>
                <a:lnTo>
                  <a:pt x="857348" y="5698629"/>
                </a:lnTo>
                <a:cubicBezTo>
                  <a:pt x="859047" y="5704674"/>
                  <a:pt x="855283" y="5710888"/>
                  <a:pt x="848940" y="5712507"/>
                </a:cubicBezTo>
                <a:lnTo>
                  <a:pt x="848940" y="5712508"/>
                </a:lnTo>
                <a:cubicBezTo>
                  <a:pt x="842597" y="5714128"/>
                  <a:pt x="836076" y="5710540"/>
                  <a:pt x="834377" y="5704495"/>
                </a:cubicBezTo>
                <a:lnTo>
                  <a:pt x="823000" y="5664032"/>
                </a:lnTo>
                <a:lnTo>
                  <a:pt x="823000" y="5677012"/>
                </a:lnTo>
                <a:cubicBezTo>
                  <a:pt x="823000" y="5680998"/>
                  <a:pt x="822152" y="5684795"/>
                  <a:pt x="820619" y="5688249"/>
                </a:cubicBezTo>
                <a:lnTo>
                  <a:pt x="819878" y="5689296"/>
                </a:lnTo>
                <a:lnTo>
                  <a:pt x="809219" y="5812223"/>
                </a:lnTo>
                <a:lnTo>
                  <a:pt x="785300" y="5812223"/>
                </a:lnTo>
                <a:lnTo>
                  <a:pt x="778481" y="5733594"/>
                </a:lnTo>
                <a:lnTo>
                  <a:pt x="771663" y="5812223"/>
                </a:lnTo>
                <a:lnTo>
                  <a:pt x="747744" y="5812223"/>
                </a:lnTo>
                <a:lnTo>
                  <a:pt x="737084" y="5689296"/>
                </a:lnTo>
                <a:lnTo>
                  <a:pt x="736343" y="5688249"/>
                </a:lnTo>
                <a:cubicBezTo>
                  <a:pt x="734811" y="5684795"/>
                  <a:pt x="733963" y="5680998"/>
                  <a:pt x="733963" y="5677012"/>
                </a:cubicBezTo>
                <a:lnTo>
                  <a:pt x="733963" y="5663435"/>
                </a:lnTo>
                <a:lnTo>
                  <a:pt x="722561" y="5703988"/>
                </a:lnTo>
                <a:cubicBezTo>
                  <a:pt x="721711" y="5707011"/>
                  <a:pt x="719656" y="5709419"/>
                  <a:pt x="717020" y="5710869"/>
                </a:cubicBezTo>
                <a:lnTo>
                  <a:pt x="707998" y="5712001"/>
                </a:lnTo>
                <a:lnTo>
                  <a:pt x="699590" y="5698122"/>
                </a:lnTo>
                <a:lnTo>
                  <a:pt x="735497" y="5570413"/>
                </a:lnTo>
                <a:cubicBezTo>
                  <a:pt x="735922" y="5568902"/>
                  <a:pt x="736648" y="5567544"/>
                  <a:pt x="737598" y="5566383"/>
                </a:cubicBezTo>
                <a:lnTo>
                  <a:pt x="737795" y="5566220"/>
                </a:lnTo>
                <a:lnTo>
                  <a:pt x="739136" y="5563560"/>
                </a:lnTo>
                <a:cubicBezTo>
                  <a:pt x="742403" y="5558953"/>
                  <a:pt x="747029" y="5555292"/>
                  <a:pt x="752465" y="5553101"/>
                </a:cubicBezTo>
                <a:lnTo>
                  <a:pt x="762417" y="5551186"/>
                </a:lnTo>
                <a:lnTo>
                  <a:pt x="764500" y="5543247"/>
                </a:lnTo>
                <a:lnTo>
                  <a:pt x="753506" y="5540808"/>
                </a:lnTo>
                <a:cubicBezTo>
                  <a:pt x="730477" y="5530106"/>
                  <a:pt x="714317" y="5505049"/>
                  <a:pt x="714317" y="5475846"/>
                </a:cubicBezTo>
                <a:cubicBezTo>
                  <a:pt x="714317" y="5436908"/>
                  <a:pt x="743045" y="5405343"/>
                  <a:pt x="778481" y="5405343"/>
                </a:cubicBezTo>
                <a:close/>
                <a:moveTo>
                  <a:pt x="10548086" y="5390787"/>
                </a:moveTo>
                <a:cubicBezTo>
                  <a:pt x="10583523" y="5390787"/>
                  <a:pt x="10612250" y="5422352"/>
                  <a:pt x="10612250" y="5461290"/>
                </a:cubicBezTo>
                <a:cubicBezTo>
                  <a:pt x="10612250" y="5490493"/>
                  <a:pt x="10596091" y="5515550"/>
                  <a:pt x="10573061" y="5526252"/>
                </a:cubicBezTo>
                <a:lnTo>
                  <a:pt x="10562068" y="5528691"/>
                </a:lnTo>
                <a:lnTo>
                  <a:pt x="10564150" y="5536630"/>
                </a:lnTo>
                <a:lnTo>
                  <a:pt x="10574103" y="5538545"/>
                </a:lnTo>
                <a:cubicBezTo>
                  <a:pt x="10582257" y="5541832"/>
                  <a:pt x="10588587" y="5548425"/>
                  <a:pt x="10591243" y="5556560"/>
                </a:cubicBezTo>
                <a:lnTo>
                  <a:pt x="10591427" y="5557725"/>
                </a:lnTo>
                <a:lnTo>
                  <a:pt x="10626952" y="5684073"/>
                </a:lnTo>
                <a:cubicBezTo>
                  <a:pt x="10628652" y="5690118"/>
                  <a:pt x="10624887" y="5696332"/>
                  <a:pt x="10618544" y="5697951"/>
                </a:cubicBezTo>
                <a:lnTo>
                  <a:pt x="10618544" y="5697952"/>
                </a:lnTo>
                <a:cubicBezTo>
                  <a:pt x="10612201" y="5699572"/>
                  <a:pt x="10605681" y="5695984"/>
                  <a:pt x="10603981" y="5689939"/>
                </a:cubicBezTo>
                <a:lnTo>
                  <a:pt x="10592604" y="5649476"/>
                </a:lnTo>
                <a:lnTo>
                  <a:pt x="10592604" y="5662456"/>
                </a:lnTo>
                <a:cubicBezTo>
                  <a:pt x="10592604" y="5666442"/>
                  <a:pt x="10591757" y="5670239"/>
                  <a:pt x="10590224" y="5673693"/>
                </a:cubicBezTo>
                <a:lnTo>
                  <a:pt x="10589483" y="5674740"/>
                </a:lnTo>
                <a:lnTo>
                  <a:pt x="10578823" y="5797667"/>
                </a:lnTo>
                <a:lnTo>
                  <a:pt x="10554905" y="5797667"/>
                </a:lnTo>
                <a:lnTo>
                  <a:pt x="10548086" y="5719038"/>
                </a:lnTo>
                <a:lnTo>
                  <a:pt x="10541267" y="5797667"/>
                </a:lnTo>
                <a:lnTo>
                  <a:pt x="10517349" y="5797667"/>
                </a:lnTo>
                <a:lnTo>
                  <a:pt x="10506689" y="5674740"/>
                </a:lnTo>
                <a:lnTo>
                  <a:pt x="10505948" y="5673693"/>
                </a:lnTo>
                <a:cubicBezTo>
                  <a:pt x="10504415" y="5670239"/>
                  <a:pt x="10503567" y="5666442"/>
                  <a:pt x="10503567" y="5662456"/>
                </a:cubicBezTo>
                <a:lnTo>
                  <a:pt x="10503567" y="5648879"/>
                </a:lnTo>
                <a:lnTo>
                  <a:pt x="10492165" y="5689432"/>
                </a:lnTo>
                <a:cubicBezTo>
                  <a:pt x="10490465" y="5695478"/>
                  <a:pt x="10483945" y="5699065"/>
                  <a:pt x="10477602" y="5697445"/>
                </a:cubicBezTo>
                <a:cubicBezTo>
                  <a:pt x="10471259" y="5695825"/>
                  <a:pt x="10467494" y="5689612"/>
                  <a:pt x="10469194" y="5683566"/>
                </a:cubicBezTo>
                <a:lnTo>
                  <a:pt x="10505102" y="5555857"/>
                </a:lnTo>
                <a:cubicBezTo>
                  <a:pt x="10505526" y="5554346"/>
                  <a:pt x="10506253" y="5552988"/>
                  <a:pt x="10507202" y="5551827"/>
                </a:cubicBezTo>
                <a:lnTo>
                  <a:pt x="10507399" y="5551664"/>
                </a:lnTo>
                <a:lnTo>
                  <a:pt x="10508741" y="5549004"/>
                </a:lnTo>
                <a:cubicBezTo>
                  <a:pt x="10512007" y="5544397"/>
                  <a:pt x="10516633" y="5540736"/>
                  <a:pt x="10522069" y="5538545"/>
                </a:cubicBezTo>
                <a:lnTo>
                  <a:pt x="10532021" y="5536630"/>
                </a:lnTo>
                <a:lnTo>
                  <a:pt x="10534104" y="5528691"/>
                </a:lnTo>
                <a:lnTo>
                  <a:pt x="10523110" y="5526252"/>
                </a:lnTo>
                <a:cubicBezTo>
                  <a:pt x="10500081" y="5515550"/>
                  <a:pt x="10483922" y="5490493"/>
                  <a:pt x="10483922" y="5461290"/>
                </a:cubicBezTo>
                <a:cubicBezTo>
                  <a:pt x="10483922" y="5422352"/>
                  <a:pt x="10512649" y="5390787"/>
                  <a:pt x="10548086" y="5390787"/>
                </a:cubicBezTo>
                <a:close/>
                <a:moveTo>
                  <a:pt x="3553090" y="5354904"/>
                </a:moveTo>
                <a:cubicBezTo>
                  <a:pt x="3588528" y="5354904"/>
                  <a:pt x="3617254" y="5386469"/>
                  <a:pt x="3617254" y="5425407"/>
                </a:cubicBezTo>
                <a:cubicBezTo>
                  <a:pt x="3617254" y="5454610"/>
                  <a:pt x="3601095" y="5479667"/>
                  <a:pt x="3578066" y="5490369"/>
                </a:cubicBezTo>
                <a:lnTo>
                  <a:pt x="3567073" y="5492808"/>
                </a:lnTo>
                <a:lnTo>
                  <a:pt x="3569155" y="5500747"/>
                </a:lnTo>
                <a:lnTo>
                  <a:pt x="3579107" y="5502662"/>
                </a:lnTo>
                <a:cubicBezTo>
                  <a:pt x="3587262" y="5505949"/>
                  <a:pt x="3593592" y="5512542"/>
                  <a:pt x="3596247" y="5520677"/>
                </a:cubicBezTo>
                <a:lnTo>
                  <a:pt x="3596433" y="5521842"/>
                </a:lnTo>
                <a:lnTo>
                  <a:pt x="3631957" y="5648190"/>
                </a:lnTo>
                <a:cubicBezTo>
                  <a:pt x="3633657" y="5654235"/>
                  <a:pt x="3629892" y="5660449"/>
                  <a:pt x="3623549" y="5662068"/>
                </a:cubicBezTo>
                <a:lnTo>
                  <a:pt x="3623549" y="5662069"/>
                </a:lnTo>
                <a:cubicBezTo>
                  <a:pt x="3617206" y="5663689"/>
                  <a:pt x="3610685" y="5660101"/>
                  <a:pt x="3608986" y="5654056"/>
                </a:cubicBezTo>
                <a:lnTo>
                  <a:pt x="3597610" y="5613593"/>
                </a:lnTo>
                <a:lnTo>
                  <a:pt x="3597610" y="5626573"/>
                </a:lnTo>
                <a:cubicBezTo>
                  <a:pt x="3597610" y="5630559"/>
                  <a:pt x="3596762" y="5634356"/>
                  <a:pt x="3595228" y="5637810"/>
                </a:cubicBezTo>
                <a:lnTo>
                  <a:pt x="3594488" y="5638857"/>
                </a:lnTo>
                <a:lnTo>
                  <a:pt x="3583827" y="5761784"/>
                </a:lnTo>
                <a:lnTo>
                  <a:pt x="3559910" y="5761784"/>
                </a:lnTo>
                <a:lnTo>
                  <a:pt x="3553090" y="5683155"/>
                </a:lnTo>
                <a:lnTo>
                  <a:pt x="3546272" y="5761784"/>
                </a:lnTo>
                <a:lnTo>
                  <a:pt x="3522354" y="5761784"/>
                </a:lnTo>
                <a:lnTo>
                  <a:pt x="3511694" y="5638857"/>
                </a:lnTo>
                <a:lnTo>
                  <a:pt x="3510952" y="5637810"/>
                </a:lnTo>
                <a:cubicBezTo>
                  <a:pt x="3509419" y="5634356"/>
                  <a:pt x="3508572" y="5630559"/>
                  <a:pt x="3508572" y="5626573"/>
                </a:cubicBezTo>
                <a:lnTo>
                  <a:pt x="3508572" y="5612996"/>
                </a:lnTo>
                <a:lnTo>
                  <a:pt x="3497170" y="5653549"/>
                </a:lnTo>
                <a:cubicBezTo>
                  <a:pt x="3496319" y="5656572"/>
                  <a:pt x="3494265" y="5658980"/>
                  <a:pt x="3491629" y="5660430"/>
                </a:cubicBezTo>
                <a:lnTo>
                  <a:pt x="3482606" y="5661562"/>
                </a:lnTo>
                <a:lnTo>
                  <a:pt x="3474198" y="5647683"/>
                </a:lnTo>
                <a:lnTo>
                  <a:pt x="3510106" y="5519974"/>
                </a:lnTo>
                <a:cubicBezTo>
                  <a:pt x="3510531" y="5518463"/>
                  <a:pt x="3511256" y="5517105"/>
                  <a:pt x="3512206" y="5515944"/>
                </a:cubicBezTo>
                <a:lnTo>
                  <a:pt x="3512404" y="5515781"/>
                </a:lnTo>
                <a:lnTo>
                  <a:pt x="3513746" y="5513121"/>
                </a:lnTo>
                <a:cubicBezTo>
                  <a:pt x="3517011" y="5508514"/>
                  <a:pt x="3521637" y="5504853"/>
                  <a:pt x="3527074" y="5502662"/>
                </a:cubicBezTo>
                <a:lnTo>
                  <a:pt x="3537026" y="5500747"/>
                </a:lnTo>
                <a:lnTo>
                  <a:pt x="3539109" y="5492808"/>
                </a:lnTo>
                <a:lnTo>
                  <a:pt x="3528115" y="5490369"/>
                </a:lnTo>
                <a:cubicBezTo>
                  <a:pt x="3505085" y="5479667"/>
                  <a:pt x="3488927" y="5454610"/>
                  <a:pt x="3488927" y="5425407"/>
                </a:cubicBezTo>
                <a:cubicBezTo>
                  <a:pt x="3488927" y="5386469"/>
                  <a:pt x="3517654" y="5354904"/>
                  <a:pt x="3553090" y="5354904"/>
                </a:cubicBezTo>
                <a:close/>
                <a:moveTo>
                  <a:pt x="174624" y="5354902"/>
                </a:moveTo>
                <a:cubicBezTo>
                  <a:pt x="210061" y="5354902"/>
                  <a:pt x="238788" y="5386467"/>
                  <a:pt x="238788" y="5425405"/>
                </a:cubicBezTo>
                <a:cubicBezTo>
                  <a:pt x="238788" y="5454608"/>
                  <a:pt x="222629" y="5479665"/>
                  <a:pt x="199600" y="5490367"/>
                </a:cubicBezTo>
                <a:lnTo>
                  <a:pt x="188606" y="5492806"/>
                </a:lnTo>
                <a:lnTo>
                  <a:pt x="190688" y="5500745"/>
                </a:lnTo>
                <a:lnTo>
                  <a:pt x="200641" y="5502660"/>
                </a:lnTo>
                <a:cubicBezTo>
                  <a:pt x="208795" y="5505947"/>
                  <a:pt x="215125" y="5512540"/>
                  <a:pt x="217781" y="5520675"/>
                </a:cubicBezTo>
                <a:lnTo>
                  <a:pt x="217965" y="5521840"/>
                </a:lnTo>
                <a:lnTo>
                  <a:pt x="253490" y="5648188"/>
                </a:lnTo>
                <a:cubicBezTo>
                  <a:pt x="255190" y="5654233"/>
                  <a:pt x="251425" y="5660447"/>
                  <a:pt x="245082" y="5662066"/>
                </a:cubicBezTo>
                <a:lnTo>
                  <a:pt x="245082" y="5662067"/>
                </a:lnTo>
                <a:cubicBezTo>
                  <a:pt x="238739" y="5663687"/>
                  <a:pt x="232219" y="5660099"/>
                  <a:pt x="230520" y="5654054"/>
                </a:cubicBezTo>
                <a:lnTo>
                  <a:pt x="219143" y="5613591"/>
                </a:lnTo>
                <a:lnTo>
                  <a:pt x="219143" y="5626571"/>
                </a:lnTo>
                <a:cubicBezTo>
                  <a:pt x="219143" y="5630557"/>
                  <a:pt x="218295" y="5634354"/>
                  <a:pt x="216762" y="5637808"/>
                </a:cubicBezTo>
                <a:lnTo>
                  <a:pt x="216021" y="5638855"/>
                </a:lnTo>
                <a:lnTo>
                  <a:pt x="205361" y="5761782"/>
                </a:lnTo>
                <a:lnTo>
                  <a:pt x="181443" y="5761782"/>
                </a:lnTo>
                <a:lnTo>
                  <a:pt x="174624" y="5683153"/>
                </a:lnTo>
                <a:lnTo>
                  <a:pt x="167805" y="5761782"/>
                </a:lnTo>
                <a:lnTo>
                  <a:pt x="143887" y="5761782"/>
                </a:lnTo>
                <a:lnTo>
                  <a:pt x="133227" y="5638855"/>
                </a:lnTo>
                <a:lnTo>
                  <a:pt x="132486" y="5637808"/>
                </a:lnTo>
                <a:cubicBezTo>
                  <a:pt x="130953" y="5634354"/>
                  <a:pt x="130105" y="5630557"/>
                  <a:pt x="130105" y="5626571"/>
                </a:cubicBezTo>
                <a:lnTo>
                  <a:pt x="130105" y="5612994"/>
                </a:lnTo>
                <a:lnTo>
                  <a:pt x="118703" y="5653547"/>
                </a:lnTo>
                <a:cubicBezTo>
                  <a:pt x="117853" y="5656570"/>
                  <a:pt x="115798" y="5658978"/>
                  <a:pt x="113163" y="5660428"/>
                </a:cubicBezTo>
                <a:lnTo>
                  <a:pt x="104140" y="5661560"/>
                </a:lnTo>
                <a:lnTo>
                  <a:pt x="95732" y="5647681"/>
                </a:lnTo>
                <a:lnTo>
                  <a:pt x="131640" y="5519972"/>
                </a:lnTo>
                <a:cubicBezTo>
                  <a:pt x="132065" y="5518461"/>
                  <a:pt x="132791" y="5517103"/>
                  <a:pt x="133740" y="5515942"/>
                </a:cubicBezTo>
                <a:lnTo>
                  <a:pt x="133937" y="5515779"/>
                </a:lnTo>
                <a:lnTo>
                  <a:pt x="135279" y="5513119"/>
                </a:lnTo>
                <a:cubicBezTo>
                  <a:pt x="138545" y="5508512"/>
                  <a:pt x="143171" y="5504851"/>
                  <a:pt x="148607" y="5502660"/>
                </a:cubicBezTo>
                <a:lnTo>
                  <a:pt x="158559" y="5500745"/>
                </a:lnTo>
                <a:lnTo>
                  <a:pt x="160642" y="5492806"/>
                </a:lnTo>
                <a:lnTo>
                  <a:pt x="149649" y="5490367"/>
                </a:lnTo>
                <a:cubicBezTo>
                  <a:pt x="126619" y="5479665"/>
                  <a:pt x="110460" y="5454608"/>
                  <a:pt x="110460" y="5425405"/>
                </a:cubicBezTo>
                <a:cubicBezTo>
                  <a:pt x="110460" y="5386467"/>
                  <a:pt x="139187" y="5354902"/>
                  <a:pt x="174624" y="5354902"/>
                </a:cubicBezTo>
                <a:close/>
                <a:moveTo>
                  <a:pt x="1921693" y="5330403"/>
                </a:moveTo>
                <a:cubicBezTo>
                  <a:pt x="1957131" y="5330403"/>
                  <a:pt x="1985860" y="5361968"/>
                  <a:pt x="1985860" y="5400906"/>
                </a:cubicBezTo>
                <a:cubicBezTo>
                  <a:pt x="1985860" y="5430109"/>
                  <a:pt x="1969700" y="5455166"/>
                  <a:pt x="1946673" y="5465868"/>
                </a:cubicBezTo>
                <a:lnTo>
                  <a:pt x="1935676" y="5468307"/>
                </a:lnTo>
                <a:lnTo>
                  <a:pt x="1937759" y="5476246"/>
                </a:lnTo>
                <a:lnTo>
                  <a:pt x="1947710" y="5478161"/>
                </a:lnTo>
                <a:cubicBezTo>
                  <a:pt x="1955867" y="5481448"/>
                  <a:pt x="1962195" y="5488041"/>
                  <a:pt x="1964851" y="5496176"/>
                </a:cubicBezTo>
                <a:lnTo>
                  <a:pt x="1965038" y="5497341"/>
                </a:lnTo>
                <a:lnTo>
                  <a:pt x="2000564" y="5623689"/>
                </a:lnTo>
                <a:cubicBezTo>
                  <a:pt x="2002259" y="5629734"/>
                  <a:pt x="1998497" y="5635948"/>
                  <a:pt x="1992152" y="5637567"/>
                </a:cubicBezTo>
                <a:lnTo>
                  <a:pt x="1992154" y="5637568"/>
                </a:lnTo>
                <a:cubicBezTo>
                  <a:pt x="1985811" y="5639188"/>
                  <a:pt x="1979289" y="5635600"/>
                  <a:pt x="1977590" y="5629555"/>
                </a:cubicBezTo>
                <a:lnTo>
                  <a:pt x="1966213" y="5589092"/>
                </a:lnTo>
                <a:lnTo>
                  <a:pt x="1966213" y="5602072"/>
                </a:lnTo>
                <a:cubicBezTo>
                  <a:pt x="1966213" y="5606058"/>
                  <a:pt x="1965366" y="5609855"/>
                  <a:pt x="1963830" y="5613309"/>
                </a:cubicBezTo>
                <a:lnTo>
                  <a:pt x="1963094" y="5614356"/>
                </a:lnTo>
                <a:lnTo>
                  <a:pt x="1952432" y="5737283"/>
                </a:lnTo>
                <a:lnTo>
                  <a:pt x="1928512" y="5737283"/>
                </a:lnTo>
                <a:lnTo>
                  <a:pt x="1921693" y="5658654"/>
                </a:lnTo>
                <a:lnTo>
                  <a:pt x="1914876" y="5737283"/>
                </a:lnTo>
                <a:lnTo>
                  <a:pt x="1890957" y="5737283"/>
                </a:lnTo>
                <a:lnTo>
                  <a:pt x="1880298" y="5614356"/>
                </a:lnTo>
                <a:lnTo>
                  <a:pt x="1879557" y="5613309"/>
                </a:lnTo>
                <a:cubicBezTo>
                  <a:pt x="1878024" y="5609855"/>
                  <a:pt x="1877174" y="5606058"/>
                  <a:pt x="1877174" y="5602072"/>
                </a:cubicBezTo>
                <a:lnTo>
                  <a:pt x="1877174" y="5588495"/>
                </a:lnTo>
                <a:lnTo>
                  <a:pt x="1865775" y="5629048"/>
                </a:lnTo>
                <a:cubicBezTo>
                  <a:pt x="1864926" y="5632071"/>
                  <a:pt x="1862872" y="5634479"/>
                  <a:pt x="1860235" y="5635929"/>
                </a:cubicBezTo>
                <a:lnTo>
                  <a:pt x="1851211" y="5637061"/>
                </a:lnTo>
                <a:lnTo>
                  <a:pt x="1842804" y="5623182"/>
                </a:lnTo>
                <a:lnTo>
                  <a:pt x="1878710" y="5495473"/>
                </a:lnTo>
                <a:cubicBezTo>
                  <a:pt x="1879136" y="5493962"/>
                  <a:pt x="1879862" y="5492604"/>
                  <a:pt x="1880810" y="5491443"/>
                </a:cubicBezTo>
                <a:lnTo>
                  <a:pt x="1881008" y="5491280"/>
                </a:lnTo>
                <a:lnTo>
                  <a:pt x="1882349" y="5488620"/>
                </a:lnTo>
                <a:cubicBezTo>
                  <a:pt x="1885615" y="5484013"/>
                  <a:pt x="1890241" y="5480352"/>
                  <a:pt x="1895678" y="5478161"/>
                </a:cubicBezTo>
                <a:lnTo>
                  <a:pt x="1905630" y="5476246"/>
                </a:lnTo>
                <a:lnTo>
                  <a:pt x="1907712" y="5468307"/>
                </a:lnTo>
                <a:lnTo>
                  <a:pt x="1896720" y="5465868"/>
                </a:lnTo>
                <a:cubicBezTo>
                  <a:pt x="1873691" y="5455166"/>
                  <a:pt x="1857532" y="5430109"/>
                  <a:pt x="1857532" y="5400906"/>
                </a:cubicBezTo>
                <a:cubicBezTo>
                  <a:pt x="1857532" y="5361968"/>
                  <a:pt x="1886257" y="5330403"/>
                  <a:pt x="1921693" y="5330403"/>
                </a:cubicBezTo>
                <a:close/>
                <a:moveTo>
                  <a:pt x="6571309" y="5330401"/>
                </a:moveTo>
                <a:cubicBezTo>
                  <a:pt x="6606746" y="5330401"/>
                  <a:pt x="6635473" y="5361966"/>
                  <a:pt x="6635473" y="5400904"/>
                </a:cubicBezTo>
                <a:cubicBezTo>
                  <a:pt x="6635473" y="5430107"/>
                  <a:pt x="6619314" y="5455164"/>
                  <a:pt x="6596285" y="5465866"/>
                </a:cubicBezTo>
                <a:lnTo>
                  <a:pt x="6585291" y="5468305"/>
                </a:lnTo>
                <a:lnTo>
                  <a:pt x="6587374" y="5476244"/>
                </a:lnTo>
                <a:lnTo>
                  <a:pt x="6597326" y="5478159"/>
                </a:lnTo>
                <a:cubicBezTo>
                  <a:pt x="6605480" y="5481446"/>
                  <a:pt x="6611810" y="5488039"/>
                  <a:pt x="6614466" y="5496174"/>
                </a:cubicBezTo>
                <a:lnTo>
                  <a:pt x="6614651" y="5497339"/>
                </a:lnTo>
                <a:lnTo>
                  <a:pt x="6650175" y="5623687"/>
                </a:lnTo>
                <a:cubicBezTo>
                  <a:pt x="6651875" y="5629732"/>
                  <a:pt x="6648111" y="5635946"/>
                  <a:pt x="6641767" y="5637565"/>
                </a:cubicBezTo>
                <a:lnTo>
                  <a:pt x="6641767" y="5637566"/>
                </a:lnTo>
                <a:cubicBezTo>
                  <a:pt x="6635424" y="5639186"/>
                  <a:pt x="6628904" y="5635598"/>
                  <a:pt x="6627204" y="5629553"/>
                </a:cubicBezTo>
                <a:lnTo>
                  <a:pt x="6615828" y="5589090"/>
                </a:lnTo>
                <a:lnTo>
                  <a:pt x="6615828" y="5602070"/>
                </a:lnTo>
                <a:cubicBezTo>
                  <a:pt x="6615828" y="5606056"/>
                  <a:pt x="6614980" y="5609853"/>
                  <a:pt x="6613447" y="5613307"/>
                </a:cubicBezTo>
                <a:lnTo>
                  <a:pt x="6612706" y="5614354"/>
                </a:lnTo>
                <a:lnTo>
                  <a:pt x="6602046" y="5737281"/>
                </a:lnTo>
                <a:lnTo>
                  <a:pt x="6578128" y="5737281"/>
                </a:lnTo>
                <a:lnTo>
                  <a:pt x="6571309" y="5658652"/>
                </a:lnTo>
                <a:lnTo>
                  <a:pt x="6564490" y="5737281"/>
                </a:lnTo>
                <a:lnTo>
                  <a:pt x="6540572" y="5737281"/>
                </a:lnTo>
                <a:lnTo>
                  <a:pt x="6529912" y="5614354"/>
                </a:lnTo>
                <a:lnTo>
                  <a:pt x="6529171" y="5613307"/>
                </a:lnTo>
                <a:cubicBezTo>
                  <a:pt x="6527638" y="5609853"/>
                  <a:pt x="6526790" y="5606056"/>
                  <a:pt x="6526790" y="5602070"/>
                </a:cubicBezTo>
                <a:lnTo>
                  <a:pt x="6526790" y="5588493"/>
                </a:lnTo>
                <a:lnTo>
                  <a:pt x="6515388" y="5629046"/>
                </a:lnTo>
                <a:cubicBezTo>
                  <a:pt x="6514538" y="5632069"/>
                  <a:pt x="6512483" y="5634477"/>
                  <a:pt x="6509848" y="5635927"/>
                </a:cubicBezTo>
                <a:lnTo>
                  <a:pt x="6500825" y="5637059"/>
                </a:lnTo>
                <a:lnTo>
                  <a:pt x="6492417" y="5623180"/>
                </a:lnTo>
                <a:lnTo>
                  <a:pt x="6528325" y="5495471"/>
                </a:lnTo>
                <a:cubicBezTo>
                  <a:pt x="6528750" y="5493960"/>
                  <a:pt x="6529476" y="5492602"/>
                  <a:pt x="6530425" y="5491441"/>
                </a:cubicBezTo>
                <a:lnTo>
                  <a:pt x="6530622" y="5491278"/>
                </a:lnTo>
                <a:lnTo>
                  <a:pt x="6531964" y="5488618"/>
                </a:lnTo>
                <a:cubicBezTo>
                  <a:pt x="6535230" y="5484011"/>
                  <a:pt x="6539856" y="5480350"/>
                  <a:pt x="6545292" y="5478159"/>
                </a:cubicBezTo>
                <a:lnTo>
                  <a:pt x="6555245" y="5476244"/>
                </a:lnTo>
                <a:lnTo>
                  <a:pt x="6557327" y="5468305"/>
                </a:lnTo>
                <a:lnTo>
                  <a:pt x="6546333" y="5465866"/>
                </a:lnTo>
                <a:cubicBezTo>
                  <a:pt x="6523304" y="5455164"/>
                  <a:pt x="6507145" y="5430107"/>
                  <a:pt x="6507145" y="5400904"/>
                </a:cubicBezTo>
                <a:cubicBezTo>
                  <a:pt x="6507145" y="5361966"/>
                  <a:pt x="6535872" y="5330401"/>
                  <a:pt x="6571309" y="5330401"/>
                </a:cubicBezTo>
                <a:close/>
                <a:moveTo>
                  <a:pt x="8093237" y="5327703"/>
                </a:moveTo>
                <a:cubicBezTo>
                  <a:pt x="8128674" y="5327703"/>
                  <a:pt x="8157401" y="5359268"/>
                  <a:pt x="8157401" y="5398206"/>
                </a:cubicBezTo>
                <a:cubicBezTo>
                  <a:pt x="8157401" y="5427409"/>
                  <a:pt x="8141242" y="5452466"/>
                  <a:pt x="8118212" y="5463168"/>
                </a:cubicBezTo>
                <a:lnTo>
                  <a:pt x="8107219" y="5465607"/>
                </a:lnTo>
                <a:lnTo>
                  <a:pt x="8109301" y="5473546"/>
                </a:lnTo>
                <a:lnTo>
                  <a:pt x="8119254" y="5475461"/>
                </a:lnTo>
                <a:cubicBezTo>
                  <a:pt x="8127408" y="5478748"/>
                  <a:pt x="8133738" y="5485341"/>
                  <a:pt x="8136394" y="5493476"/>
                </a:cubicBezTo>
                <a:lnTo>
                  <a:pt x="8136578" y="5494641"/>
                </a:lnTo>
                <a:lnTo>
                  <a:pt x="8172103" y="5620989"/>
                </a:lnTo>
                <a:cubicBezTo>
                  <a:pt x="8173803" y="5627034"/>
                  <a:pt x="8170038" y="5633248"/>
                  <a:pt x="8163695" y="5634867"/>
                </a:cubicBezTo>
                <a:lnTo>
                  <a:pt x="8163695" y="5634868"/>
                </a:lnTo>
                <a:cubicBezTo>
                  <a:pt x="8157352" y="5636488"/>
                  <a:pt x="8150832" y="5632900"/>
                  <a:pt x="8149132" y="5626855"/>
                </a:cubicBezTo>
                <a:lnTo>
                  <a:pt x="8137755" y="5586392"/>
                </a:lnTo>
                <a:lnTo>
                  <a:pt x="8137755" y="5599372"/>
                </a:lnTo>
                <a:cubicBezTo>
                  <a:pt x="8137755" y="5603358"/>
                  <a:pt x="8136908" y="5607155"/>
                  <a:pt x="8135375" y="5610609"/>
                </a:cubicBezTo>
                <a:lnTo>
                  <a:pt x="8134634" y="5611656"/>
                </a:lnTo>
                <a:lnTo>
                  <a:pt x="8123974" y="5734583"/>
                </a:lnTo>
                <a:lnTo>
                  <a:pt x="8100056" y="5734583"/>
                </a:lnTo>
                <a:lnTo>
                  <a:pt x="8093237" y="5655954"/>
                </a:lnTo>
                <a:lnTo>
                  <a:pt x="8086418" y="5734583"/>
                </a:lnTo>
                <a:lnTo>
                  <a:pt x="8062500" y="5734583"/>
                </a:lnTo>
                <a:lnTo>
                  <a:pt x="8051840" y="5611656"/>
                </a:lnTo>
                <a:lnTo>
                  <a:pt x="8051099" y="5610609"/>
                </a:lnTo>
                <a:cubicBezTo>
                  <a:pt x="8049566" y="5607155"/>
                  <a:pt x="8048718" y="5603358"/>
                  <a:pt x="8048718" y="5599372"/>
                </a:cubicBezTo>
                <a:lnTo>
                  <a:pt x="8048718" y="5585795"/>
                </a:lnTo>
                <a:lnTo>
                  <a:pt x="8037316" y="5626348"/>
                </a:lnTo>
                <a:cubicBezTo>
                  <a:pt x="8035616" y="5632394"/>
                  <a:pt x="8029096" y="5635981"/>
                  <a:pt x="8022753" y="5634361"/>
                </a:cubicBezTo>
                <a:cubicBezTo>
                  <a:pt x="8016410" y="5632741"/>
                  <a:pt x="8012645" y="5626528"/>
                  <a:pt x="8014345" y="5620482"/>
                </a:cubicBezTo>
                <a:lnTo>
                  <a:pt x="8050253" y="5492773"/>
                </a:lnTo>
                <a:cubicBezTo>
                  <a:pt x="8050677" y="5491262"/>
                  <a:pt x="8051404" y="5489904"/>
                  <a:pt x="8052353" y="5488743"/>
                </a:cubicBezTo>
                <a:lnTo>
                  <a:pt x="8052550" y="5488580"/>
                </a:lnTo>
                <a:lnTo>
                  <a:pt x="8053892" y="5485920"/>
                </a:lnTo>
                <a:cubicBezTo>
                  <a:pt x="8057158" y="5481313"/>
                  <a:pt x="8061784" y="5477652"/>
                  <a:pt x="8067220" y="5475461"/>
                </a:cubicBezTo>
                <a:lnTo>
                  <a:pt x="8077172" y="5473546"/>
                </a:lnTo>
                <a:lnTo>
                  <a:pt x="8079255" y="5465607"/>
                </a:lnTo>
                <a:lnTo>
                  <a:pt x="8068261" y="5463168"/>
                </a:lnTo>
                <a:cubicBezTo>
                  <a:pt x="8045232" y="5452466"/>
                  <a:pt x="8029073" y="5427409"/>
                  <a:pt x="8029073" y="5398206"/>
                </a:cubicBezTo>
                <a:cubicBezTo>
                  <a:pt x="8029073" y="5359268"/>
                  <a:pt x="8057800" y="5327703"/>
                  <a:pt x="8093237" y="5327703"/>
                </a:cubicBezTo>
                <a:close/>
                <a:moveTo>
                  <a:pt x="2430641" y="5287272"/>
                </a:moveTo>
                <a:cubicBezTo>
                  <a:pt x="2466078" y="5287272"/>
                  <a:pt x="2494806" y="5318837"/>
                  <a:pt x="2494806" y="5357775"/>
                </a:cubicBezTo>
                <a:cubicBezTo>
                  <a:pt x="2494806" y="5386978"/>
                  <a:pt x="2478646" y="5412035"/>
                  <a:pt x="2455617" y="5422737"/>
                </a:cubicBezTo>
                <a:lnTo>
                  <a:pt x="2444624" y="5425176"/>
                </a:lnTo>
                <a:lnTo>
                  <a:pt x="2446706" y="5433115"/>
                </a:lnTo>
                <a:lnTo>
                  <a:pt x="2456659" y="5435030"/>
                </a:lnTo>
                <a:cubicBezTo>
                  <a:pt x="2464812" y="5438317"/>
                  <a:pt x="2471144" y="5444910"/>
                  <a:pt x="2473798" y="5453045"/>
                </a:cubicBezTo>
                <a:lnTo>
                  <a:pt x="2473982" y="5454210"/>
                </a:lnTo>
                <a:lnTo>
                  <a:pt x="2509508" y="5580558"/>
                </a:lnTo>
                <a:cubicBezTo>
                  <a:pt x="2511206" y="5586603"/>
                  <a:pt x="2507443" y="5592817"/>
                  <a:pt x="2501100" y="5594436"/>
                </a:cubicBezTo>
                <a:lnTo>
                  <a:pt x="2501100" y="5594437"/>
                </a:lnTo>
                <a:cubicBezTo>
                  <a:pt x="2494757" y="5596057"/>
                  <a:pt x="2488235" y="5592469"/>
                  <a:pt x="2486536" y="5586424"/>
                </a:cubicBezTo>
                <a:lnTo>
                  <a:pt x="2475160" y="5545961"/>
                </a:lnTo>
                <a:lnTo>
                  <a:pt x="2475160" y="5558941"/>
                </a:lnTo>
                <a:cubicBezTo>
                  <a:pt x="2475160" y="5562927"/>
                  <a:pt x="2474311" y="5566724"/>
                  <a:pt x="2472779" y="5570178"/>
                </a:cubicBezTo>
                <a:lnTo>
                  <a:pt x="2472038" y="5571225"/>
                </a:lnTo>
                <a:lnTo>
                  <a:pt x="2461378" y="5694152"/>
                </a:lnTo>
                <a:lnTo>
                  <a:pt x="2437461" y="5694152"/>
                </a:lnTo>
                <a:lnTo>
                  <a:pt x="2430641" y="5615523"/>
                </a:lnTo>
                <a:lnTo>
                  <a:pt x="2423823" y="5694152"/>
                </a:lnTo>
                <a:lnTo>
                  <a:pt x="2399904" y="5694152"/>
                </a:lnTo>
                <a:lnTo>
                  <a:pt x="2389245" y="5571225"/>
                </a:lnTo>
                <a:lnTo>
                  <a:pt x="2388504" y="5570178"/>
                </a:lnTo>
                <a:cubicBezTo>
                  <a:pt x="2386970" y="5566724"/>
                  <a:pt x="2386121" y="5562927"/>
                  <a:pt x="2386121" y="5558941"/>
                </a:cubicBezTo>
                <a:lnTo>
                  <a:pt x="2386121" y="5545364"/>
                </a:lnTo>
                <a:lnTo>
                  <a:pt x="2374720" y="5585917"/>
                </a:lnTo>
                <a:cubicBezTo>
                  <a:pt x="2373871" y="5588940"/>
                  <a:pt x="2371816" y="5591348"/>
                  <a:pt x="2369180" y="5592798"/>
                </a:cubicBezTo>
                <a:lnTo>
                  <a:pt x="2360158" y="5593930"/>
                </a:lnTo>
                <a:lnTo>
                  <a:pt x="2351751" y="5580051"/>
                </a:lnTo>
                <a:lnTo>
                  <a:pt x="2387658" y="5452342"/>
                </a:lnTo>
                <a:cubicBezTo>
                  <a:pt x="2388081" y="5450831"/>
                  <a:pt x="2388808" y="5449473"/>
                  <a:pt x="2389757" y="5448312"/>
                </a:cubicBezTo>
                <a:lnTo>
                  <a:pt x="2389954" y="5448149"/>
                </a:lnTo>
                <a:lnTo>
                  <a:pt x="2391298" y="5445489"/>
                </a:lnTo>
                <a:cubicBezTo>
                  <a:pt x="2394563" y="5440882"/>
                  <a:pt x="2399189" y="5437221"/>
                  <a:pt x="2404624" y="5435030"/>
                </a:cubicBezTo>
                <a:lnTo>
                  <a:pt x="2414577" y="5433115"/>
                </a:lnTo>
                <a:lnTo>
                  <a:pt x="2416660" y="5425176"/>
                </a:lnTo>
                <a:lnTo>
                  <a:pt x="2405665" y="5422737"/>
                </a:lnTo>
                <a:cubicBezTo>
                  <a:pt x="2382637" y="5412035"/>
                  <a:pt x="2366477" y="5386978"/>
                  <a:pt x="2366477" y="5357775"/>
                </a:cubicBezTo>
                <a:cubicBezTo>
                  <a:pt x="2366477" y="5318837"/>
                  <a:pt x="2395205" y="5287272"/>
                  <a:pt x="2430641" y="5287272"/>
                </a:cubicBezTo>
                <a:close/>
                <a:moveTo>
                  <a:pt x="5237896" y="5266425"/>
                </a:moveTo>
                <a:cubicBezTo>
                  <a:pt x="5273332" y="5266425"/>
                  <a:pt x="5302060" y="5297990"/>
                  <a:pt x="5302060" y="5336928"/>
                </a:cubicBezTo>
                <a:cubicBezTo>
                  <a:pt x="5302060" y="5366131"/>
                  <a:pt x="5285900" y="5391188"/>
                  <a:pt x="5262872" y="5401890"/>
                </a:cubicBezTo>
                <a:lnTo>
                  <a:pt x="5251878" y="5404329"/>
                </a:lnTo>
                <a:lnTo>
                  <a:pt x="5253961" y="5412268"/>
                </a:lnTo>
                <a:lnTo>
                  <a:pt x="5263913" y="5414183"/>
                </a:lnTo>
                <a:cubicBezTo>
                  <a:pt x="5272066" y="5417470"/>
                  <a:pt x="5278397" y="5424063"/>
                  <a:pt x="5281053" y="5432198"/>
                </a:cubicBezTo>
                <a:lnTo>
                  <a:pt x="5281238" y="5433363"/>
                </a:lnTo>
                <a:lnTo>
                  <a:pt x="5316763" y="5559711"/>
                </a:lnTo>
                <a:cubicBezTo>
                  <a:pt x="5318462" y="5565756"/>
                  <a:pt x="5314698" y="5571970"/>
                  <a:pt x="5308354" y="5573589"/>
                </a:cubicBezTo>
                <a:lnTo>
                  <a:pt x="5308354" y="5573590"/>
                </a:lnTo>
                <a:cubicBezTo>
                  <a:pt x="5302011" y="5575210"/>
                  <a:pt x="5295491" y="5571622"/>
                  <a:pt x="5293792" y="5565577"/>
                </a:cubicBezTo>
                <a:lnTo>
                  <a:pt x="5282414" y="5525114"/>
                </a:lnTo>
                <a:lnTo>
                  <a:pt x="5282414" y="5538094"/>
                </a:lnTo>
                <a:cubicBezTo>
                  <a:pt x="5282414" y="5542080"/>
                  <a:pt x="5281567" y="5545877"/>
                  <a:pt x="5280034" y="5549331"/>
                </a:cubicBezTo>
                <a:lnTo>
                  <a:pt x="5279293" y="5550378"/>
                </a:lnTo>
                <a:lnTo>
                  <a:pt x="5268633" y="5673305"/>
                </a:lnTo>
                <a:lnTo>
                  <a:pt x="5244715" y="5673305"/>
                </a:lnTo>
                <a:lnTo>
                  <a:pt x="5237896" y="5594676"/>
                </a:lnTo>
                <a:lnTo>
                  <a:pt x="5231078" y="5673305"/>
                </a:lnTo>
                <a:lnTo>
                  <a:pt x="5207159" y="5673305"/>
                </a:lnTo>
                <a:lnTo>
                  <a:pt x="5196499" y="5550378"/>
                </a:lnTo>
                <a:lnTo>
                  <a:pt x="5195758" y="5549331"/>
                </a:lnTo>
                <a:cubicBezTo>
                  <a:pt x="5194224" y="5545877"/>
                  <a:pt x="5193378" y="5542080"/>
                  <a:pt x="5193378" y="5538094"/>
                </a:cubicBezTo>
                <a:lnTo>
                  <a:pt x="5193378" y="5524517"/>
                </a:lnTo>
                <a:lnTo>
                  <a:pt x="5181974" y="5565070"/>
                </a:lnTo>
                <a:cubicBezTo>
                  <a:pt x="5181125" y="5568093"/>
                  <a:pt x="5179070" y="5570501"/>
                  <a:pt x="5176435" y="5571951"/>
                </a:cubicBezTo>
                <a:lnTo>
                  <a:pt x="5167412" y="5573083"/>
                </a:lnTo>
                <a:lnTo>
                  <a:pt x="5159004" y="5559204"/>
                </a:lnTo>
                <a:lnTo>
                  <a:pt x="5194912" y="5431495"/>
                </a:lnTo>
                <a:cubicBezTo>
                  <a:pt x="5195337" y="5429984"/>
                  <a:pt x="5196062" y="5428626"/>
                  <a:pt x="5197012" y="5427465"/>
                </a:cubicBezTo>
                <a:lnTo>
                  <a:pt x="5197208" y="5427302"/>
                </a:lnTo>
                <a:lnTo>
                  <a:pt x="5198550" y="5424642"/>
                </a:lnTo>
                <a:cubicBezTo>
                  <a:pt x="5201817" y="5420035"/>
                  <a:pt x="5206442" y="5416374"/>
                  <a:pt x="5211879" y="5414183"/>
                </a:cubicBezTo>
                <a:lnTo>
                  <a:pt x="5221832" y="5412268"/>
                </a:lnTo>
                <a:lnTo>
                  <a:pt x="5223914" y="5404329"/>
                </a:lnTo>
                <a:lnTo>
                  <a:pt x="5212919" y="5401890"/>
                </a:lnTo>
                <a:cubicBezTo>
                  <a:pt x="5189891" y="5391188"/>
                  <a:pt x="5173732" y="5366131"/>
                  <a:pt x="5173732" y="5336928"/>
                </a:cubicBezTo>
                <a:cubicBezTo>
                  <a:pt x="5173732" y="5297990"/>
                  <a:pt x="5202458" y="5266425"/>
                  <a:pt x="5237896" y="5266425"/>
                </a:cubicBezTo>
                <a:close/>
                <a:moveTo>
                  <a:pt x="9176487" y="5244138"/>
                </a:moveTo>
                <a:cubicBezTo>
                  <a:pt x="9211924" y="5244138"/>
                  <a:pt x="9240651" y="5275703"/>
                  <a:pt x="9240651" y="5314641"/>
                </a:cubicBezTo>
                <a:cubicBezTo>
                  <a:pt x="9240651" y="5343844"/>
                  <a:pt x="9224492" y="5368901"/>
                  <a:pt x="9201462" y="5379603"/>
                </a:cubicBezTo>
                <a:lnTo>
                  <a:pt x="9190469" y="5382042"/>
                </a:lnTo>
                <a:lnTo>
                  <a:pt x="9192551" y="5389981"/>
                </a:lnTo>
                <a:lnTo>
                  <a:pt x="9202504" y="5391896"/>
                </a:lnTo>
                <a:cubicBezTo>
                  <a:pt x="9210658" y="5395183"/>
                  <a:pt x="9216988" y="5401776"/>
                  <a:pt x="9219644" y="5409911"/>
                </a:cubicBezTo>
                <a:lnTo>
                  <a:pt x="9219828" y="5411076"/>
                </a:lnTo>
                <a:lnTo>
                  <a:pt x="9255353" y="5537424"/>
                </a:lnTo>
                <a:cubicBezTo>
                  <a:pt x="9257053" y="5543469"/>
                  <a:pt x="9253288" y="5549683"/>
                  <a:pt x="9246945" y="5551302"/>
                </a:cubicBezTo>
                <a:lnTo>
                  <a:pt x="9246945" y="5551303"/>
                </a:lnTo>
                <a:cubicBezTo>
                  <a:pt x="9240602" y="5552923"/>
                  <a:pt x="9234082" y="5549335"/>
                  <a:pt x="9232382" y="5543290"/>
                </a:cubicBezTo>
                <a:lnTo>
                  <a:pt x="9221005" y="5502827"/>
                </a:lnTo>
                <a:lnTo>
                  <a:pt x="9221005" y="5515807"/>
                </a:lnTo>
                <a:cubicBezTo>
                  <a:pt x="9221005" y="5519793"/>
                  <a:pt x="9220158" y="5523590"/>
                  <a:pt x="9218625" y="5527044"/>
                </a:cubicBezTo>
                <a:lnTo>
                  <a:pt x="9217884" y="5528091"/>
                </a:lnTo>
                <a:lnTo>
                  <a:pt x="9207224" y="5651018"/>
                </a:lnTo>
                <a:lnTo>
                  <a:pt x="9183306" y="5651018"/>
                </a:lnTo>
                <a:lnTo>
                  <a:pt x="9176487" y="5572389"/>
                </a:lnTo>
                <a:lnTo>
                  <a:pt x="9169668" y="5651018"/>
                </a:lnTo>
                <a:lnTo>
                  <a:pt x="9145750" y="5651018"/>
                </a:lnTo>
                <a:lnTo>
                  <a:pt x="9135090" y="5528091"/>
                </a:lnTo>
                <a:lnTo>
                  <a:pt x="9134349" y="5527044"/>
                </a:lnTo>
                <a:cubicBezTo>
                  <a:pt x="9132816" y="5523590"/>
                  <a:pt x="9131968" y="5519793"/>
                  <a:pt x="9131968" y="5515807"/>
                </a:cubicBezTo>
                <a:lnTo>
                  <a:pt x="9131968" y="5502230"/>
                </a:lnTo>
                <a:lnTo>
                  <a:pt x="9120566" y="5542783"/>
                </a:lnTo>
                <a:cubicBezTo>
                  <a:pt x="9118866" y="5548829"/>
                  <a:pt x="9112346" y="5552416"/>
                  <a:pt x="9106003" y="5550796"/>
                </a:cubicBezTo>
                <a:cubicBezTo>
                  <a:pt x="9099660" y="5549176"/>
                  <a:pt x="9095895" y="5542963"/>
                  <a:pt x="9097595" y="5536917"/>
                </a:cubicBezTo>
                <a:lnTo>
                  <a:pt x="9133503" y="5409208"/>
                </a:lnTo>
                <a:cubicBezTo>
                  <a:pt x="9133927" y="5407697"/>
                  <a:pt x="9134654" y="5406339"/>
                  <a:pt x="9135603" y="5405178"/>
                </a:cubicBezTo>
                <a:lnTo>
                  <a:pt x="9135800" y="5405015"/>
                </a:lnTo>
                <a:lnTo>
                  <a:pt x="9137142" y="5402355"/>
                </a:lnTo>
                <a:cubicBezTo>
                  <a:pt x="9140408" y="5397748"/>
                  <a:pt x="9145034" y="5394087"/>
                  <a:pt x="9150470" y="5391896"/>
                </a:cubicBezTo>
                <a:lnTo>
                  <a:pt x="9160422" y="5389981"/>
                </a:lnTo>
                <a:lnTo>
                  <a:pt x="9162505" y="5382042"/>
                </a:lnTo>
                <a:lnTo>
                  <a:pt x="9151511" y="5379603"/>
                </a:lnTo>
                <a:cubicBezTo>
                  <a:pt x="9128482" y="5368901"/>
                  <a:pt x="9112323" y="5343844"/>
                  <a:pt x="9112323" y="5314641"/>
                </a:cubicBezTo>
                <a:cubicBezTo>
                  <a:pt x="9112323" y="5275703"/>
                  <a:pt x="9141050" y="5244138"/>
                  <a:pt x="9176487" y="5244138"/>
                </a:cubicBezTo>
                <a:close/>
                <a:moveTo>
                  <a:pt x="10060061" y="5214666"/>
                </a:moveTo>
                <a:cubicBezTo>
                  <a:pt x="10095498" y="5214666"/>
                  <a:pt x="10124225" y="5246231"/>
                  <a:pt x="10124225" y="5285169"/>
                </a:cubicBezTo>
                <a:cubicBezTo>
                  <a:pt x="10124225" y="5314372"/>
                  <a:pt x="10108066" y="5339429"/>
                  <a:pt x="10085036" y="5350131"/>
                </a:cubicBezTo>
                <a:lnTo>
                  <a:pt x="10074043" y="5352570"/>
                </a:lnTo>
                <a:lnTo>
                  <a:pt x="10076125" y="5360509"/>
                </a:lnTo>
                <a:lnTo>
                  <a:pt x="10086078" y="5362424"/>
                </a:lnTo>
                <a:cubicBezTo>
                  <a:pt x="10094232" y="5365711"/>
                  <a:pt x="10100562" y="5372304"/>
                  <a:pt x="10103218" y="5380439"/>
                </a:cubicBezTo>
                <a:lnTo>
                  <a:pt x="10103402" y="5381604"/>
                </a:lnTo>
                <a:lnTo>
                  <a:pt x="10138927" y="5507952"/>
                </a:lnTo>
                <a:cubicBezTo>
                  <a:pt x="10140627" y="5513997"/>
                  <a:pt x="10136862" y="5520211"/>
                  <a:pt x="10130519" y="5521830"/>
                </a:cubicBezTo>
                <a:lnTo>
                  <a:pt x="10130519" y="5521831"/>
                </a:lnTo>
                <a:cubicBezTo>
                  <a:pt x="10124176" y="5523451"/>
                  <a:pt x="10117656" y="5519863"/>
                  <a:pt x="10115956" y="5513818"/>
                </a:cubicBezTo>
                <a:lnTo>
                  <a:pt x="10104579" y="5473355"/>
                </a:lnTo>
                <a:lnTo>
                  <a:pt x="10104579" y="5486335"/>
                </a:lnTo>
                <a:cubicBezTo>
                  <a:pt x="10104579" y="5490321"/>
                  <a:pt x="10103732" y="5494118"/>
                  <a:pt x="10102199" y="5497572"/>
                </a:cubicBezTo>
                <a:lnTo>
                  <a:pt x="10101458" y="5498619"/>
                </a:lnTo>
                <a:lnTo>
                  <a:pt x="10090798" y="5621546"/>
                </a:lnTo>
                <a:lnTo>
                  <a:pt x="10066880" y="5621546"/>
                </a:lnTo>
                <a:lnTo>
                  <a:pt x="10060061" y="5542917"/>
                </a:lnTo>
                <a:lnTo>
                  <a:pt x="10053242" y="5621546"/>
                </a:lnTo>
                <a:lnTo>
                  <a:pt x="10029324" y="5621546"/>
                </a:lnTo>
                <a:lnTo>
                  <a:pt x="10018664" y="5498619"/>
                </a:lnTo>
                <a:lnTo>
                  <a:pt x="10017923" y="5497572"/>
                </a:lnTo>
                <a:cubicBezTo>
                  <a:pt x="10016390" y="5494118"/>
                  <a:pt x="10015542" y="5490321"/>
                  <a:pt x="10015542" y="5486335"/>
                </a:cubicBezTo>
                <a:lnTo>
                  <a:pt x="10015542" y="5472758"/>
                </a:lnTo>
                <a:lnTo>
                  <a:pt x="10004140" y="5513311"/>
                </a:lnTo>
                <a:cubicBezTo>
                  <a:pt x="10002440" y="5519357"/>
                  <a:pt x="9995920" y="5522944"/>
                  <a:pt x="9989577" y="5521324"/>
                </a:cubicBezTo>
                <a:cubicBezTo>
                  <a:pt x="9983234" y="5519704"/>
                  <a:pt x="9979469" y="5513491"/>
                  <a:pt x="9981169" y="5507445"/>
                </a:cubicBezTo>
                <a:lnTo>
                  <a:pt x="10017077" y="5379736"/>
                </a:lnTo>
                <a:cubicBezTo>
                  <a:pt x="10017501" y="5378225"/>
                  <a:pt x="10018228" y="5376867"/>
                  <a:pt x="10019177" y="5375706"/>
                </a:cubicBezTo>
                <a:lnTo>
                  <a:pt x="10019374" y="5375543"/>
                </a:lnTo>
                <a:lnTo>
                  <a:pt x="10020716" y="5372883"/>
                </a:lnTo>
                <a:cubicBezTo>
                  <a:pt x="10023982" y="5368276"/>
                  <a:pt x="10028608" y="5364615"/>
                  <a:pt x="10034044" y="5362424"/>
                </a:cubicBezTo>
                <a:lnTo>
                  <a:pt x="10043996" y="5360509"/>
                </a:lnTo>
                <a:lnTo>
                  <a:pt x="10046079" y="5352570"/>
                </a:lnTo>
                <a:lnTo>
                  <a:pt x="10035085" y="5350131"/>
                </a:lnTo>
                <a:cubicBezTo>
                  <a:pt x="10012056" y="5339429"/>
                  <a:pt x="9995897" y="5314372"/>
                  <a:pt x="9995897" y="5285169"/>
                </a:cubicBezTo>
                <a:cubicBezTo>
                  <a:pt x="9995897" y="5246231"/>
                  <a:pt x="10024624" y="5214666"/>
                  <a:pt x="10060061" y="5214666"/>
                </a:cubicBezTo>
                <a:close/>
                <a:moveTo>
                  <a:pt x="7647962" y="5126961"/>
                </a:moveTo>
                <a:cubicBezTo>
                  <a:pt x="7683399" y="5126961"/>
                  <a:pt x="7712126" y="5158526"/>
                  <a:pt x="7712126" y="5197464"/>
                </a:cubicBezTo>
                <a:cubicBezTo>
                  <a:pt x="7712126" y="5226667"/>
                  <a:pt x="7695967" y="5251724"/>
                  <a:pt x="7672938" y="5262426"/>
                </a:cubicBezTo>
                <a:lnTo>
                  <a:pt x="7661944" y="5264865"/>
                </a:lnTo>
                <a:lnTo>
                  <a:pt x="7664027" y="5272804"/>
                </a:lnTo>
                <a:lnTo>
                  <a:pt x="7673979" y="5274719"/>
                </a:lnTo>
                <a:cubicBezTo>
                  <a:pt x="7682133" y="5278006"/>
                  <a:pt x="7688463" y="5284599"/>
                  <a:pt x="7691119" y="5292734"/>
                </a:cubicBezTo>
                <a:lnTo>
                  <a:pt x="7691304" y="5293899"/>
                </a:lnTo>
                <a:lnTo>
                  <a:pt x="7726828" y="5420247"/>
                </a:lnTo>
                <a:cubicBezTo>
                  <a:pt x="7728528" y="5426292"/>
                  <a:pt x="7724764" y="5432506"/>
                  <a:pt x="7718420" y="5434125"/>
                </a:cubicBezTo>
                <a:lnTo>
                  <a:pt x="7718420" y="5434126"/>
                </a:lnTo>
                <a:cubicBezTo>
                  <a:pt x="7712077" y="5435746"/>
                  <a:pt x="7705557" y="5432158"/>
                  <a:pt x="7703857" y="5426113"/>
                </a:cubicBezTo>
                <a:lnTo>
                  <a:pt x="7692481" y="5385650"/>
                </a:lnTo>
                <a:lnTo>
                  <a:pt x="7692481" y="5398630"/>
                </a:lnTo>
                <a:cubicBezTo>
                  <a:pt x="7692481" y="5402616"/>
                  <a:pt x="7691633" y="5406413"/>
                  <a:pt x="7690100" y="5409867"/>
                </a:cubicBezTo>
                <a:lnTo>
                  <a:pt x="7689359" y="5410914"/>
                </a:lnTo>
                <a:lnTo>
                  <a:pt x="7678699" y="5533841"/>
                </a:lnTo>
                <a:lnTo>
                  <a:pt x="7654781" y="5533841"/>
                </a:lnTo>
                <a:lnTo>
                  <a:pt x="7647962" y="5455212"/>
                </a:lnTo>
                <a:lnTo>
                  <a:pt x="7641143" y="5533841"/>
                </a:lnTo>
                <a:lnTo>
                  <a:pt x="7617225" y="5533841"/>
                </a:lnTo>
                <a:lnTo>
                  <a:pt x="7606565" y="5410914"/>
                </a:lnTo>
                <a:lnTo>
                  <a:pt x="7605824" y="5409867"/>
                </a:lnTo>
                <a:cubicBezTo>
                  <a:pt x="7604291" y="5406413"/>
                  <a:pt x="7603443" y="5402616"/>
                  <a:pt x="7603443" y="5398630"/>
                </a:cubicBezTo>
                <a:lnTo>
                  <a:pt x="7603443" y="5385053"/>
                </a:lnTo>
                <a:lnTo>
                  <a:pt x="7592041" y="5425606"/>
                </a:lnTo>
                <a:cubicBezTo>
                  <a:pt x="7591191" y="5428629"/>
                  <a:pt x="7589136" y="5431037"/>
                  <a:pt x="7586501" y="5432487"/>
                </a:cubicBezTo>
                <a:lnTo>
                  <a:pt x="7577478" y="5433619"/>
                </a:lnTo>
                <a:lnTo>
                  <a:pt x="7570258" y="5428339"/>
                </a:lnTo>
                <a:cubicBezTo>
                  <a:pt x="7568737" y="5425828"/>
                  <a:pt x="7568221" y="5422763"/>
                  <a:pt x="7569070" y="5419740"/>
                </a:cubicBezTo>
                <a:lnTo>
                  <a:pt x="7604978" y="5292031"/>
                </a:lnTo>
                <a:cubicBezTo>
                  <a:pt x="7605403" y="5290520"/>
                  <a:pt x="7606129" y="5289162"/>
                  <a:pt x="7607078" y="5288001"/>
                </a:cubicBezTo>
                <a:lnTo>
                  <a:pt x="7607275" y="5287838"/>
                </a:lnTo>
                <a:lnTo>
                  <a:pt x="7608617" y="5285178"/>
                </a:lnTo>
                <a:cubicBezTo>
                  <a:pt x="7611883" y="5280571"/>
                  <a:pt x="7616509" y="5276910"/>
                  <a:pt x="7621945" y="5274719"/>
                </a:cubicBezTo>
                <a:lnTo>
                  <a:pt x="7631898" y="5272804"/>
                </a:lnTo>
                <a:lnTo>
                  <a:pt x="7633980" y="5264865"/>
                </a:lnTo>
                <a:lnTo>
                  <a:pt x="7622986" y="5262426"/>
                </a:lnTo>
                <a:cubicBezTo>
                  <a:pt x="7599957" y="5251724"/>
                  <a:pt x="7583798" y="5226667"/>
                  <a:pt x="7583798" y="5197464"/>
                </a:cubicBezTo>
                <a:cubicBezTo>
                  <a:pt x="7583798" y="5158526"/>
                  <a:pt x="7612525" y="5126961"/>
                  <a:pt x="7647962" y="5126961"/>
                </a:cubicBezTo>
                <a:close/>
                <a:moveTo>
                  <a:pt x="4742510" y="5097487"/>
                </a:moveTo>
                <a:cubicBezTo>
                  <a:pt x="4777947" y="5097487"/>
                  <a:pt x="4806674" y="5129052"/>
                  <a:pt x="4806674" y="5167990"/>
                </a:cubicBezTo>
                <a:cubicBezTo>
                  <a:pt x="4806674" y="5197193"/>
                  <a:pt x="4790516" y="5222250"/>
                  <a:pt x="4767486" y="5232952"/>
                </a:cubicBezTo>
                <a:lnTo>
                  <a:pt x="4756493" y="5235391"/>
                </a:lnTo>
                <a:lnTo>
                  <a:pt x="4758575" y="5243330"/>
                </a:lnTo>
                <a:lnTo>
                  <a:pt x="4768527" y="5245245"/>
                </a:lnTo>
                <a:cubicBezTo>
                  <a:pt x="4776682" y="5248532"/>
                  <a:pt x="4783012" y="5255125"/>
                  <a:pt x="4785668" y="5263260"/>
                </a:cubicBezTo>
                <a:lnTo>
                  <a:pt x="4785852" y="5264425"/>
                </a:lnTo>
                <a:lnTo>
                  <a:pt x="4821376" y="5390773"/>
                </a:lnTo>
                <a:cubicBezTo>
                  <a:pt x="4823076" y="5396818"/>
                  <a:pt x="4819312" y="5403032"/>
                  <a:pt x="4812968" y="5404651"/>
                </a:cubicBezTo>
                <a:lnTo>
                  <a:pt x="4812968" y="5404652"/>
                </a:lnTo>
                <a:cubicBezTo>
                  <a:pt x="4806626" y="5406272"/>
                  <a:pt x="4800106" y="5402684"/>
                  <a:pt x="4798406" y="5396639"/>
                </a:cubicBezTo>
                <a:lnTo>
                  <a:pt x="4787029" y="5356176"/>
                </a:lnTo>
                <a:lnTo>
                  <a:pt x="4787029" y="5369156"/>
                </a:lnTo>
                <a:cubicBezTo>
                  <a:pt x="4787029" y="5373142"/>
                  <a:pt x="4786182" y="5376939"/>
                  <a:pt x="4784648" y="5380393"/>
                </a:cubicBezTo>
                <a:lnTo>
                  <a:pt x="4783908" y="5381440"/>
                </a:lnTo>
                <a:lnTo>
                  <a:pt x="4773248" y="5504367"/>
                </a:lnTo>
                <a:lnTo>
                  <a:pt x="4749329" y="5504367"/>
                </a:lnTo>
                <a:lnTo>
                  <a:pt x="4742510" y="5425738"/>
                </a:lnTo>
                <a:lnTo>
                  <a:pt x="4735692" y="5504367"/>
                </a:lnTo>
                <a:lnTo>
                  <a:pt x="4711773" y="5504367"/>
                </a:lnTo>
                <a:lnTo>
                  <a:pt x="4701113" y="5381440"/>
                </a:lnTo>
                <a:lnTo>
                  <a:pt x="4700372" y="5380393"/>
                </a:lnTo>
                <a:cubicBezTo>
                  <a:pt x="4698839" y="5376939"/>
                  <a:pt x="4697991" y="5373142"/>
                  <a:pt x="4697991" y="5369156"/>
                </a:cubicBezTo>
                <a:lnTo>
                  <a:pt x="4697991" y="5355579"/>
                </a:lnTo>
                <a:lnTo>
                  <a:pt x="4686588" y="5396132"/>
                </a:lnTo>
                <a:cubicBezTo>
                  <a:pt x="4685739" y="5399155"/>
                  <a:pt x="4683684" y="5401563"/>
                  <a:pt x="4681048" y="5403013"/>
                </a:cubicBezTo>
                <a:lnTo>
                  <a:pt x="4672026" y="5404145"/>
                </a:lnTo>
                <a:lnTo>
                  <a:pt x="4663618" y="5390266"/>
                </a:lnTo>
                <a:lnTo>
                  <a:pt x="4699526" y="5262557"/>
                </a:lnTo>
                <a:cubicBezTo>
                  <a:pt x="4699950" y="5261046"/>
                  <a:pt x="4700676" y="5259688"/>
                  <a:pt x="4701626" y="5258527"/>
                </a:cubicBezTo>
                <a:lnTo>
                  <a:pt x="4701823" y="5258364"/>
                </a:lnTo>
                <a:lnTo>
                  <a:pt x="4703165" y="5255704"/>
                </a:lnTo>
                <a:cubicBezTo>
                  <a:pt x="4706431" y="5251097"/>
                  <a:pt x="4711057" y="5247436"/>
                  <a:pt x="4716493" y="5245245"/>
                </a:cubicBezTo>
                <a:lnTo>
                  <a:pt x="4726446" y="5243330"/>
                </a:lnTo>
                <a:lnTo>
                  <a:pt x="4728529" y="5235391"/>
                </a:lnTo>
                <a:lnTo>
                  <a:pt x="4717534" y="5232952"/>
                </a:lnTo>
                <a:cubicBezTo>
                  <a:pt x="4694505" y="5222250"/>
                  <a:pt x="4678346" y="5197193"/>
                  <a:pt x="4678346" y="5167990"/>
                </a:cubicBezTo>
                <a:cubicBezTo>
                  <a:pt x="4678346" y="5129052"/>
                  <a:pt x="4707073" y="5097487"/>
                  <a:pt x="4742510" y="5097487"/>
                </a:cubicBezTo>
                <a:close/>
                <a:moveTo>
                  <a:pt x="1395471" y="5062985"/>
                </a:moveTo>
                <a:cubicBezTo>
                  <a:pt x="1430908" y="5062985"/>
                  <a:pt x="1459635" y="5094550"/>
                  <a:pt x="1459635" y="5133488"/>
                </a:cubicBezTo>
                <a:cubicBezTo>
                  <a:pt x="1459635" y="5162691"/>
                  <a:pt x="1443477" y="5187748"/>
                  <a:pt x="1420447" y="5198450"/>
                </a:cubicBezTo>
                <a:lnTo>
                  <a:pt x="1409453" y="5200889"/>
                </a:lnTo>
                <a:lnTo>
                  <a:pt x="1411536" y="5208828"/>
                </a:lnTo>
                <a:lnTo>
                  <a:pt x="1421488" y="5210743"/>
                </a:lnTo>
                <a:cubicBezTo>
                  <a:pt x="1429642" y="5214030"/>
                  <a:pt x="1435972" y="5220623"/>
                  <a:pt x="1438628" y="5228758"/>
                </a:cubicBezTo>
                <a:lnTo>
                  <a:pt x="1438813" y="5229923"/>
                </a:lnTo>
                <a:lnTo>
                  <a:pt x="1474338" y="5356271"/>
                </a:lnTo>
                <a:cubicBezTo>
                  <a:pt x="1476037" y="5362316"/>
                  <a:pt x="1472273" y="5368530"/>
                  <a:pt x="1465929" y="5370149"/>
                </a:cubicBezTo>
                <a:lnTo>
                  <a:pt x="1465930" y="5370150"/>
                </a:lnTo>
                <a:cubicBezTo>
                  <a:pt x="1459587" y="5371770"/>
                  <a:pt x="1453066" y="5368182"/>
                  <a:pt x="1451366" y="5362137"/>
                </a:cubicBezTo>
                <a:lnTo>
                  <a:pt x="1439990" y="5321674"/>
                </a:lnTo>
                <a:lnTo>
                  <a:pt x="1439990" y="5334654"/>
                </a:lnTo>
                <a:cubicBezTo>
                  <a:pt x="1439990" y="5338640"/>
                  <a:pt x="1439142" y="5342437"/>
                  <a:pt x="1437609" y="5345891"/>
                </a:cubicBezTo>
                <a:lnTo>
                  <a:pt x="1436869" y="5346938"/>
                </a:lnTo>
                <a:lnTo>
                  <a:pt x="1426208" y="5469865"/>
                </a:lnTo>
                <a:lnTo>
                  <a:pt x="1402290" y="5469865"/>
                </a:lnTo>
                <a:lnTo>
                  <a:pt x="1395471" y="5391236"/>
                </a:lnTo>
                <a:lnTo>
                  <a:pt x="1388653" y="5469865"/>
                </a:lnTo>
                <a:lnTo>
                  <a:pt x="1364734" y="5469865"/>
                </a:lnTo>
                <a:lnTo>
                  <a:pt x="1354074" y="5346938"/>
                </a:lnTo>
                <a:lnTo>
                  <a:pt x="1353333" y="5345891"/>
                </a:lnTo>
                <a:cubicBezTo>
                  <a:pt x="1351800" y="5342437"/>
                  <a:pt x="1350953" y="5338640"/>
                  <a:pt x="1350953" y="5334654"/>
                </a:cubicBezTo>
                <a:lnTo>
                  <a:pt x="1350953" y="5321077"/>
                </a:lnTo>
                <a:lnTo>
                  <a:pt x="1339550" y="5361630"/>
                </a:lnTo>
                <a:cubicBezTo>
                  <a:pt x="1338700" y="5364653"/>
                  <a:pt x="1336645" y="5367061"/>
                  <a:pt x="1334010" y="5368511"/>
                </a:cubicBezTo>
                <a:lnTo>
                  <a:pt x="1324987" y="5369643"/>
                </a:lnTo>
                <a:lnTo>
                  <a:pt x="1316579" y="5355764"/>
                </a:lnTo>
                <a:lnTo>
                  <a:pt x="1352487" y="5228055"/>
                </a:lnTo>
                <a:cubicBezTo>
                  <a:pt x="1352912" y="5226544"/>
                  <a:pt x="1353638" y="5225186"/>
                  <a:pt x="1354587" y="5224025"/>
                </a:cubicBezTo>
                <a:lnTo>
                  <a:pt x="1354784" y="5223862"/>
                </a:lnTo>
                <a:lnTo>
                  <a:pt x="1356126" y="5221202"/>
                </a:lnTo>
                <a:cubicBezTo>
                  <a:pt x="1359393" y="5216595"/>
                  <a:pt x="1364018" y="5212934"/>
                  <a:pt x="1369454" y="5210743"/>
                </a:cubicBezTo>
                <a:lnTo>
                  <a:pt x="1379407" y="5208828"/>
                </a:lnTo>
                <a:lnTo>
                  <a:pt x="1381489" y="5200889"/>
                </a:lnTo>
                <a:lnTo>
                  <a:pt x="1370496" y="5198450"/>
                </a:lnTo>
                <a:cubicBezTo>
                  <a:pt x="1347466" y="5187748"/>
                  <a:pt x="1331307" y="5162691"/>
                  <a:pt x="1331307" y="5133488"/>
                </a:cubicBezTo>
                <a:cubicBezTo>
                  <a:pt x="1331307" y="5094550"/>
                  <a:pt x="1360034" y="5062985"/>
                  <a:pt x="1395471" y="5062985"/>
                </a:cubicBezTo>
                <a:close/>
                <a:moveTo>
                  <a:pt x="6074657" y="5016259"/>
                </a:moveTo>
                <a:cubicBezTo>
                  <a:pt x="6110094" y="5016259"/>
                  <a:pt x="6138821" y="5047824"/>
                  <a:pt x="6138821" y="5086762"/>
                </a:cubicBezTo>
                <a:cubicBezTo>
                  <a:pt x="6138821" y="5115965"/>
                  <a:pt x="6122662" y="5141022"/>
                  <a:pt x="6099633" y="5151724"/>
                </a:cubicBezTo>
                <a:lnTo>
                  <a:pt x="6088639" y="5154163"/>
                </a:lnTo>
                <a:lnTo>
                  <a:pt x="6090722" y="5162102"/>
                </a:lnTo>
                <a:lnTo>
                  <a:pt x="6100674" y="5164017"/>
                </a:lnTo>
                <a:cubicBezTo>
                  <a:pt x="6108828" y="5167304"/>
                  <a:pt x="6115158" y="5173897"/>
                  <a:pt x="6117814" y="5182032"/>
                </a:cubicBezTo>
                <a:lnTo>
                  <a:pt x="6117999" y="5183197"/>
                </a:lnTo>
                <a:lnTo>
                  <a:pt x="6153523" y="5309545"/>
                </a:lnTo>
                <a:cubicBezTo>
                  <a:pt x="6155223" y="5315590"/>
                  <a:pt x="6151459" y="5321804"/>
                  <a:pt x="6145115" y="5323423"/>
                </a:cubicBezTo>
                <a:lnTo>
                  <a:pt x="6145115" y="5323424"/>
                </a:lnTo>
                <a:cubicBezTo>
                  <a:pt x="6138772" y="5325044"/>
                  <a:pt x="6132252" y="5321456"/>
                  <a:pt x="6130552" y="5315411"/>
                </a:cubicBezTo>
                <a:lnTo>
                  <a:pt x="6119176" y="5274948"/>
                </a:lnTo>
                <a:lnTo>
                  <a:pt x="6119176" y="5287928"/>
                </a:lnTo>
                <a:cubicBezTo>
                  <a:pt x="6119176" y="5291914"/>
                  <a:pt x="6118328" y="5295711"/>
                  <a:pt x="6116795" y="5299165"/>
                </a:cubicBezTo>
                <a:lnTo>
                  <a:pt x="6116054" y="5300212"/>
                </a:lnTo>
                <a:lnTo>
                  <a:pt x="6105394" y="5423139"/>
                </a:lnTo>
                <a:lnTo>
                  <a:pt x="6081476" y="5423139"/>
                </a:lnTo>
                <a:lnTo>
                  <a:pt x="6074657" y="5344510"/>
                </a:lnTo>
                <a:lnTo>
                  <a:pt x="6067838" y="5423139"/>
                </a:lnTo>
                <a:lnTo>
                  <a:pt x="6043920" y="5423139"/>
                </a:lnTo>
                <a:lnTo>
                  <a:pt x="6033260" y="5300212"/>
                </a:lnTo>
                <a:lnTo>
                  <a:pt x="6032519" y="5299165"/>
                </a:lnTo>
                <a:cubicBezTo>
                  <a:pt x="6030986" y="5295711"/>
                  <a:pt x="6030138" y="5291914"/>
                  <a:pt x="6030138" y="5287928"/>
                </a:cubicBezTo>
                <a:lnTo>
                  <a:pt x="6030138" y="5274351"/>
                </a:lnTo>
                <a:lnTo>
                  <a:pt x="6018736" y="5314904"/>
                </a:lnTo>
                <a:cubicBezTo>
                  <a:pt x="6017886" y="5317927"/>
                  <a:pt x="6015831" y="5320335"/>
                  <a:pt x="6013196" y="5321785"/>
                </a:cubicBezTo>
                <a:lnTo>
                  <a:pt x="6004173" y="5322917"/>
                </a:lnTo>
                <a:lnTo>
                  <a:pt x="5995765" y="5309038"/>
                </a:lnTo>
                <a:lnTo>
                  <a:pt x="6031673" y="5181329"/>
                </a:lnTo>
                <a:cubicBezTo>
                  <a:pt x="6032098" y="5179818"/>
                  <a:pt x="6032824" y="5178460"/>
                  <a:pt x="6033773" y="5177299"/>
                </a:cubicBezTo>
                <a:lnTo>
                  <a:pt x="6033970" y="5177136"/>
                </a:lnTo>
                <a:lnTo>
                  <a:pt x="6035312" y="5174476"/>
                </a:lnTo>
                <a:cubicBezTo>
                  <a:pt x="6038578" y="5169869"/>
                  <a:pt x="6043204" y="5166208"/>
                  <a:pt x="6048640" y="5164017"/>
                </a:cubicBezTo>
                <a:lnTo>
                  <a:pt x="6058593" y="5162102"/>
                </a:lnTo>
                <a:lnTo>
                  <a:pt x="6060675" y="5154163"/>
                </a:lnTo>
                <a:lnTo>
                  <a:pt x="6049681" y="5151724"/>
                </a:lnTo>
                <a:cubicBezTo>
                  <a:pt x="6026652" y="5141022"/>
                  <a:pt x="6010493" y="5115965"/>
                  <a:pt x="6010493" y="5086762"/>
                </a:cubicBezTo>
                <a:cubicBezTo>
                  <a:pt x="6010493" y="5047824"/>
                  <a:pt x="6039220" y="5016259"/>
                  <a:pt x="6074657" y="5016259"/>
                </a:cubicBezTo>
                <a:close/>
                <a:moveTo>
                  <a:pt x="10858637" y="5011223"/>
                </a:moveTo>
                <a:cubicBezTo>
                  <a:pt x="10894074" y="5011223"/>
                  <a:pt x="10922801" y="5042788"/>
                  <a:pt x="10922801" y="5081726"/>
                </a:cubicBezTo>
                <a:cubicBezTo>
                  <a:pt x="10922801" y="5110929"/>
                  <a:pt x="10906642" y="5135986"/>
                  <a:pt x="10883612" y="5146688"/>
                </a:cubicBezTo>
                <a:lnTo>
                  <a:pt x="10872619" y="5149127"/>
                </a:lnTo>
                <a:lnTo>
                  <a:pt x="10874701" y="5157066"/>
                </a:lnTo>
                <a:lnTo>
                  <a:pt x="10884654" y="5158981"/>
                </a:lnTo>
                <a:cubicBezTo>
                  <a:pt x="10892808" y="5162268"/>
                  <a:pt x="10899138" y="5168861"/>
                  <a:pt x="10901794" y="5176996"/>
                </a:cubicBezTo>
                <a:lnTo>
                  <a:pt x="10901978" y="5178161"/>
                </a:lnTo>
                <a:lnTo>
                  <a:pt x="10937503" y="5304509"/>
                </a:lnTo>
                <a:cubicBezTo>
                  <a:pt x="10939203" y="5310554"/>
                  <a:pt x="10935438" y="5316768"/>
                  <a:pt x="10929095" y="5318387"/>
                </a:cubicBezTo>
                <a:lnTo>
                  <a:pt x="10929095" y="5318388"/>
                </a:lnTo>
                <a:cubicBezTo>
                  <a:pt x="10922752" y="5320008"/>
                  <a:pt x="10916232" y="5316420"/>
                  <a:pt x="10914532" y="5310375"/>
                </a:cubicBezTo>
                <a:lnTo>
                  <a:pt x="10903155" y="5269912"/>
                </a:lnTo>
                <a:lnTo>
                  <a:pt x="10903155" y="5282892"/>
                </a:lnTo>
                <a:cubicBezTo>
                  <a:pt x="10903155" y="5286878"/>
                  <a:pt x="10902308" y="5290675"/>
                  <a:pt x="10900775" y="5294129"/>
                </a:cubicBezTo>
                <a:lnTo>
                  <a:pt x="10900034" y="5295176"/>
                </a:lnTo>
                <a:lnTo>
                  <a:pt x="10889374" y="5418103"/>
                </a:lnTo>
                <a:lnTo>
                  <a:pt x="10865456" y="5418103"/>
                </a:lnTo>
                <a:lnTo>
                  <a:pt x="10858637" y="5339474"/>
                </a:lnTo>
                <a:lnTo>
                  <a:pt x="10851818" y="5418103"/>
                </a:lnTo>
                <a:lnTo>
                  <a:pt x="10827900" y="5418103"/>
                </a:lnTo>
                <a:lnTo>
                  <a:pt x="10817240" y="5295176"/>
                </a:lnTo>
                <a:lnTo>
                  <a:pt x="10816499" y="5294129"/>
                </a:lnTo>
                <a:cubicBezTo>
                  <a:pt x="10814966" y="5290675"/>
                  <a:pt x="10814118" y="5286878"/>
                  <a:pt x="10814118" y="5282892"/>
                </a:cubicBezTo>
                <a:lnTo>
                  <a:pt x="10814118" y="5269315"/>
                </a:lnTo>
                <a:lnTo>
                  <a:pt x="10802716" y="5309868"/>
                </a:lnTo>
                <a:cubicBezTo>
                  <a:pt x="10801016" y="5315914"/>
                  <a:pt x="10794496" y="5319501"/>
                  <a:pt x="10788153" y="5317881"/>
                </a:cubicBezTo>
                <a:cubicBezTo>
                  <a:pt x="10781810" y="5316261"/>
                  <a:pt x="10778045" y="5310048"/>
                  <a:pt x="10779745" y="5304002"/>
                </a:cubicBezTo>
                <a:lnTo>
                  <a:pt x="10815653" y="5176293"/>
                </a:lnTo>
                <a:cubicBezTo>
                  <a:pt x="10816077" y="5174782"/>
                  <a:pt x="10816804" y="5173424"/>
                  <a:pt x="10817753" y="5172263"/>
                </a:cubicBezTo>
                <a:lnTo>
                  <a:pt x="10817950" y="5172100"/>
                </a:lnTo>
                <a:lnTo>
                  <a:pt x="10819292" y="5169440"/>
                </a:lnTo>
                <a:cubicBezTo>
                  <a:pt x="10822558" y="5164833"/>
                  <a:pt x="10827184" y="5161172"/>
                  <a:pt x="10832620" y="5158981"/>
                </a:cubicBezTo>
                <a:lnTo>
                  <a:pt x="10842572" y="5157066"/>
                </a:lnTo>
                <a:lnTo>
                  <a:pt x="10844655" y="5149127"/>
                </a:lnTo>
                <a:lnTo>
                  <a:pt x="10833661" y="5146688"/>
                </a:lnTo>
                <a:cubicBezTo>
                  <a:pt x="10810632" y="5135986"/>
                  <a:pt x="10794473" y="5110929"/>
                  <a:pt x="10794473" y="5081726"/>
                </a:cubicBezTo>
                <a:cubicBezTo>
                  <a:pt x="10794473" y="5042788"/>
                  <a:pt x="10823200" y="5011223"/>
                  <a:pt x="10858637" y="5011223"/>
                </a:cubicBezTo>
                <a:close/>
                <a:moveTo>
                  <a:pt x="4019327" y="4983907"/>
                </a:moveTo>
                <a:cubicBezTo>
                  <a:pt x="4054763" y="4983907"/>
                  <a:pt x="4083491" y="5015472"/>
                  <a:pt x="4083491" y="5054410"/>
                </a:cubicBezTo>
                <a:cubicBezTo>
                  <a:pt x="4083491" y="5083613"/>
                  <a:pt x="4067331" y="5108670"/>
                  <a:pt x="4044302" y="5119372"/>
                </a:cubicBezTo>
                <a:lnTo>
                  <a:pt x="4033308" y="5121811"/>
                </a:lnTo>
                <a:lnTo>
                  <a:pt x="4035391" y="5129750"/>
                </a:lnTo>
                <a:lnTo>
                  <a:pt x="4045342" y="5131665"/>
                </a:lnTo>
                <a:cubicBezTo>
                  <a:pt x="4053499" y="5134952"/>
                  <a:pt x="4059827" y="5141545"/>
                  <a:pt x="4062482" y="5149680"/>
                </a:cubicBezTo>
                <a:lnTo>
                  <a:pt x="4062668" y="5150845"/>
                </a:lnTo>
                <a:lnTo>
                  <a:pt x="4098191" y="5277193"/>
                </a:lnTo>
                <a:cubicBezTo>
                  <a:pt x="4099892" y="5283238"/>
                  <a:pt x="4096128" y="5289452"/>
                  <a:pt x="4089784" y="5291071"/>
                </a:cubicBezTo>
                <a:lnTo>
                  <a:pt x="4089784" y="5291072"/>
                </a:lnTo>
                <a:cubicBezTo>
                  <a:pt x="4083441" y="5292692"/>
                  <a:pt x="4076922" y="5289104"/>
                  <a:pt x="4075221" y="5283059"/>
                </a:cubicBezTo>
                <a:lnTo>
                  <a:pt x="4063844" y="5242596"/>
                </a:lnTo>
                <a:lnTo>
                  <a:pt x="4063844" y="5255576"/>
                </a:lnTo>
                <a:cubicBezTo>
                  <a:pt x="4063844" y="5259562"/>
                  <a:pt x="4062996" y="5263359"/>
                  <a:pt x="4061463" y="5266813"/>
                </a:cubicBezTo>
                <a:lnTo>
                  <a:pt x="4060723" y="5267860"/>
                </a:lnTo>
                <a:lnTo>
                  <a:pt x="4050063" y="5390787"/>
                </a:lnTo>
                <a:lnTo>
                  <a:pt x="4026144" y="5390787"/>
                </a:lnTo>
                <a:lnTo>
                  <a:pt x="4019327" y="5312158"/>
                </a:lnTo>
                <a:lnTo>
                  <a:pt x="4012506" y="5390787"/>
                </a:lnTo>
                <a:lnTo>
                  <a:pt x="3988588" y="5390787"/>
                </a:lnTo>
                <a:lnTo>
                  <a:pt x="3977928" y="5267860"/>
                </a:lnTo>
                <a:lnTo>
                  <a:pt x="3977188" y="5266813"/>
                </a:lnTo>
                <a:cubicBezTo>
                  <a:pt x="3975655" y="5263359"/>
                  <a:pt x="3974807" y="5259562"/>
                  <a:pt x="3974807" y="5255576"/>
                </a:cubicBezTo>
                <a:lnTo>
                  <a:pt x="3974807" y="5241999"/>
                </a:lnTo>
                <a:lnTo>
                  <a:pt x="3963405" y="5282552"/>
                </a:lnTo>
                <a:cubicBezTo>
                  <a:pt x="3962555" y="5285575"/>
                  <a:pt x="3960500" y="5287983"/>
                  <a:pt x="3957864" y="5289433"/>
                </a:cubicBezTo>
                <a:lnTo>
                  <a:pt x="3948842" y="5290565"/>
                </a:lnTo>
                <a:lnTo>
                  <a:pt x="3940434" y="5276686"/>
                </a:lnTo>
                <a:lnTo>
                  <a:pt x="3976341" y="5148977"/>
                </a:lnTo>
                <a:cubicBezTo>
                  <a:pt x="3976766" y="5147466"/>
                  <a:pt x="3977493" y="5146108"/>
                  <a:pt x="3978442" y="5144947"/>
                </a:cubicBezTo>
                <a:lnTo>
                  <a:pt x="3978638" y="5144784"/>
                </a:lnTo>
                <a:lnTo>
                  <a:pt x="3979983" y="5142124"/>
                </a:lnTo>
                <a:cubicBezTo>
                  <a:pt x="3983248" y="5137517"/>
                  <a:pt x="3987872" y="5133856"/>
                  <a:pt x="3993308" y="5131665"/>
                </a:cubicBezTo>
                <a:lnTo>
                  <a:pt x="4003261" y="5129750"/>
                </a:lnTo>
                <a:lnTo>
                  <a:pt x="4005343" y="5121811"/>
                </a:lnTo>
                <a:lnTo>
                  <a:pt x="3994351" y="5119372"/>
                </a:lnTo>
                <a:cubicBezTo>
                  <a:pt x="3971320" y="5108670"/>
                  <a:pt x="3955162" y="5083613"/>
                  <a:pt x="3955162" y="5054410"/>
                </a:cubicBezTo>
                <a:cubicBezTo>
                  <a:pt x="3955162" y="5015472"/>
                  <a:pt x="3983888" y="4983907"/>
                  <a:pt x="4019327" y="4983907"/>
                </a:cubicBezTo>
                <a:close/>
                <a:moveTo>
                  <a:pt x="8849698" y="4933643"/>
                </a:moveTo>
                <a:cubicBezTo>
                  <a:pt x="8885135" y="4933643"/>
                  <a:pt x="8913862" y="4965208"/>
                  <a:pt x="8913862" y="5004146"/>
                </a:cubicBezTo>
                <a:cubicBezTo>
                  <a:pt x="8913862" y="5033349"/>
                  <a:pt x="8897703" y="5058406"/>
                  <a:pt x="8874673" y="5069108"/>
                </a:cubicBezTo>
                <a:lnTo>
                  <a:pt x="8863680" y="5071547"/>
                </a:lnTo>
                <a:lnTo>
                  <a:pt x="8865762" y="5079486"/>
                </a:lnTo>
                <a:lnTo>
                  <a:pt x="8875715" y="5081401"/>
                </a:lnTo>
                <a:cubicBezTo>
                  <a:pt x="8883869" y="5084688"/>
                  <a:pt x="8890199" y="5091281"/>
                  <a:pt x="8892855" y="5099416"/>
                </a:cubicBezTo>
                <a:lnTo>
                  <a:pt x="8893039" y="5100581"/>
                </a:lnTo>
                <a:lnTo>
                  <a:pt x="8928564" y="5226929"/>
                </a:lnTo>
                <a:cubicBezTo>
                  <a:pt x="8930264" y="5232974"/>
                  <a:pt x="8926499" y="5239188"/>
                  <a:pt x="8920156" y="5240807"/>
                </a:cubicBezTo>
                <a:lnTo>
                  <a:pt x="8920156" y="5240808"/>
                </a:lnTo>
                <a:cubicBezTo>
                  <a:pt x="8913813" y="5242428"/>
                  <a:pt x="8907293" y="5238840"/>
                  <a:pt x="8905593" y="5232795"/>
                </a:cubicBezTo>
                <a:lnTo>
                  <a:pt x="8894216" y="5192332"/>
                </a:lnTo>
                <a:lnTo>
                  <a:pt x="8894216" y="5205312"/>
                </a:lnTo>
                <a:cubicBezTo>
                  <a:pt x="8894216" y="5209298"/>
                  <a:pt x="8893369" y="5213095"/>
                  <a:pt x="8891836" y="5216549"/>
                </a:cubicBezTo>
                <a:lnTo>
                  <a:pt x="8891095" y="5217596"/>
                </a:lnTo>
                <a:lnTo>
                  <a:pt x="8880435" y="5340523"/>
                </a:lnTo>
                <a:lnTo>
                  <a:pt x="8856517" y="5340523"/>
                </a:lnTo>
                <a:lnTo>
                  <a:pt x="8849698" y="5261894"/>
                </a:lnTo>
                <a:lnTo>
                  <a:pt x="8842879" y="5340523"/>
                </a:lnTo>
                <a:lnTo>
                  <a:pt x="8818961" y="5340523"/>
                </a:lnTo>
                <a:lnTo>
                  <a:pt x="8808301" y="5217596"/>
                </a:lnTo>
                <a:lnTo>
                  <a:pt x="8807560" y="5216549"/>
                </a:lnTo>
                <a:cubicBezTo>
                  <a:pt x="8806027" y="5213095"/>
                  <a:pt x="8805179" y="5209298"/>
                  <a:pt x="8805179" y="5205312"/>
                </a:cubicBezTo>
                <a:lnTo>
                  <a:pt x="8805179" y="5191735"/>
                </a:lnTo>
                <a:lnTo>
                  <a:pt x="8793777" y="5232288"/>
                </a:lnTo>
                <a:cubicBezTo>
                  <a:pt x="8792077" y="5238334"/>
                  <a:pt x="8785557" y="5241921"/>
                  <a:pt x="8779214" y="5240301"/>
                </a:cubicBezTo>
                <a:cubicBezTo>
                  <a:pt x="8772871" y="5238681"/>
                  <a:pt x="8769106" y="5232468"/>
                  <a:pt x="8770806" y="5226422"/>
                </a:cubicBezTo>
                <a:lnTo>
                  <a:pt x="8806714" y="5098713"/>
                </a:lnTo>
                <a:cubicBezTo>
                  <a:pt x="8807138" y="5097202"/>
                  <a:pt x="8807865" y="5095844"/>
                  <a:pt x="8808814" y="5094683"/>
                </a:cubicBezTo>
                <a:lnTo>
                  <a:pt x="8809011" y="5094520"/>
                </a:lnTo>
                <a:lnTo>
                  <a:pt x="8810353" y="5091860"/>
                </a:lnTo>
                <a:cubicBezTo>
                  <a:pt x="8813619" y="5087253"/>
                  <a:pt x="8818245" y="5083592"/>
                  <a:pt x="8823681" y="5081401"/>
                </a:cubicBezTo>
                <a:lnTo>
                  <a:pt x="8833633" y="5079486"/>
                </a:lnTo>
                <a:lnTo>
                  <a:pt x="8835716" y="5071547"/>
                </a:lnTo>
                <a:lnTo>
                  <a:pt x="8824722" y="5069108"/>
                </a:lnTo>
                <a:cubicBezTo>
                  <a:pt x="8801693" y="5058406"/>
                  <a:pt x="8785534" y="5033349"/>
                  <a:pt x="8785534" y="5004146"/>
                </a:cubicBezTo>
                <a:cubicBezTo>
                  <a:pt x="8785534" y="4965208"/>
                  <a:pt x="8814261" y="4933643"/>
                  <a:pt x="8849698" y="4933643"/>
                </a:cubicBezTo>
                <a:close/>
                <a:moveTo>
                  <a:pt x="10349680" y="4855948"/>
                </a:moveTo>
                <a:cubicBezTo>
                  <a:pt x="10385117" y="4855948"/>
                  <a:pt x="10413844" y="4887513"/>
                  <a:pt x="10413844" y="4926451"/>
                </a:cubicBezTo>
                <a:cubicBezTo>
                  <a:pt x="10413844" y="4955654"/>
                  <a:pt x="10397685" y="4980711"/>
                  <a:pt x="10374655" y="4991413"/>
                </a:cubicBezTo>
                <a:lnTo>
                  <a:pt x="10363662" y="4993852"/>
                </a:lnTo>
                <a:lnTo>
                  <a:pt x="10365744" y="5001791"/>
                </a:lnTo>
                <a:lnTo>
                  <a:pt x="10375697" y="5003706"/>
                </a:lnTo>
                <a:cubicBezTo>
                  <a:pt x="10383851" y="5006993"/>
                  <a:pt x="10390181" y="5013586"/>
                  <a:pt x="10392837" y="5021721"/>
                </a:cubicBezTo>
                <a:lnTo>
                  <a:pt x="10393021" y="5022886"/>
                </a:lnTo>
                <a:lnTo>
                  <a:pt x="10428546" y="5149234"/>
                </a:lnTo>
                <a:cubicBezTo>
                  <a:pt x="10430246" y="5155279"/>
                  <a:pt x="10426481" y="5161493"/>
                  <a:pt x="10420138" y="5163112"/>
                </a:cubicBezTo>
                <a:lnTo>
                  <a:pt x="10420138" y="5163113"/>
                </a:lnTo>
                <a:cubicBezTo>
                  <a:pt x="10413795" y="5164733"/>
                  <a:pt x="10407275" y="5161145"/>
                  <a:pt x="10405575" y="5155100"/>
                </a:cubicBezTo>
                <a:lnTo>
                  <a:pt x="10394198" y="5114637"/>
                </a:lnTo>
                <a:lnTo>
                  <a:pt x="10394198" y="5127617"/>
                </a:lnTo>
                <a:cubicBezTo>
                  <a:pt x="10394198" y="5131603"/>
                  <a:pt x="10393351" y="5135400"/>
                  <a:pt x="10391818" y="5138854"/>
                </a:cubicBezTo>
                <a:lnTo>
                  <a:pt x="10391077" y="5139901"/>
                </a:lnTo>
                <a:lnTo>
                  <a:pt x="10380417" y="5262828"/>
                </a:lnTo>
                <a:lnTo>
                  <a:pt x="10356499" y="5262828"/>
                </a:lnTo>
                <a:lnTo>
                  <a:pt x="10349680" y="5184199"/>
                </a:lnTo>
                <a:lnTo>
                  <a:pt x="10342861" y="5262828"/>
                </a:lnTo>
                <a:lnTo>
                  <a:pt x="10318943" y="5262828"/>
                </a:lnTo>
                <a:lnTo>
                  <a:pt x="10308283" y="5139901"/>
                </a:lnTo>
                <a:lnTo>
                  <a:pt x="10307542" y="5138854"/>
                </a:lnTo>
                <a:cubicBezTo>
                  <a:pt x="10306009" y="5135400"/>
                  <a:pt x="10305161" y="5131603"/>
                  <a:pt x="10305161" y="5127617"/>
                </a:cubicBezTo>
                <a:lnTo>
                  <a:pt x="10305161" y="5114040"/>
                </a:lnTo>
                <a:lnTo>
                  <a:pt x="10293759" y="5154593"/>
                </a:lnTo>
                <a:cubicBezTo>
                  <a:pt x="10292059" y="5160639"/>
                  <a:pt x="10285539" y="5164226"/>
                  <a:pt x="10279196" y="5162606"/>
                </a:cubicBezTo>
                <a:cubicBezTo>
                  <a:pt x="10272853" y="5160986"/>
                  <a:pt x="10269088" y="5154773"/>
                  <a:pt x="10270788" y="5148727"/>
                </a:cubicBezTo>
                <a:lnTo>
                  <a:pt x="10306696" y="5021018"/>
                </a:lnTo>
                <a:cubicBezTo>
                  <a:pt x="10307120" y="5019507"/>
                  <a:pt x="10307847" y="5018149"/>
                  <a:pt x="10308796" y="5016988"/>
                </a:cubicBezTo>
                <a:lnTo>
                  <a:pt x="10308993" y="5016825"/>
                </a:lnTo>
                <a:lnTo>
                  <a:pt x="10310335" y="5014165"/>
                </a:lnTo>
                <a:cubicBezTo>
                  <a:pt x="10313601" y="5009558"/>
                  <a:pt x="10318227" y="5005897"/>
                  <a:pt x="10323663" y="5003706"/>
                </a:cubicBezTo>
                <a:lnTo>
                  <a:pt x="10333615" y="5001791"/>
                </a:lnTo>
                <a:lnTo>
                  <a:pt x="10335698" y="4993852"/>
                </a:lnTo>
                <a:lnTo>
                  <a:pt x="10324704" y="4991413"/>
                </a:lnTo>
                <a:cubicBezTo>
                  <a:pt x="10301675" y="4980711"/>
                  <a:pt x="10285516" y="4955654"/>
                  <a:pt x="10285516" y="4926451"/>
                </a:cubicBezTo>
                <a:cubicBezTo>
                  <a:pt x="10285516" y="4887513"/>
                  <a:pt x="10314243" y="4855948"/>
                  <a:pt x="10349680" y="4855948"/>
                </a:cubicBezTo>
                <a:close/>
                <a:moveTo>
                  <a:pt x="6441913" y="4804187"/>
                </a:moveTo>
                <a:cubicBezTo>
                  <a:pt x="6477350" y="4804187"/>
                  <a:pt x="6506077" y="4835752"/>
                  <a:pt x="6506077" y="4874690"/>
                </a:cubicBezTo>
                <a:cubicBezTo>
                  <a:pt x="6506077" y="4903893"/>
                  <a:pt x="6489918" y="4928950"/>
                  <a:pt x="6466889" y="4939652"/>
                </a:cubicBezTo>
                <a:lnTo>
                  <a:pt x="6455895" y="4942091"/>
                </a:lnTo>
                <a:lnTo>
                  <a:pt x="6457978" y="4950030"/>
                </a:lnTo>
                <a:lnTo>
                  <a:pt x="6467930" y="4951945"/>
                </a:lnTo>
                <a:cubicBezTo>
                  <a:pt x="6476084" y="4955232"/>
                  <a:pt x="6482414" y="4961825"/>
                  <a:pt x="6485070" y="4969960"/>
                </a:cubicBezTo>
                <a:lnTo>
                  <a:pt x="6485255" y="4971125"/>
                </a:lnTo>
                <a:lnTo>
                  <a:pt x="6520779" y="5097473"/>
                </a:lnTo>
                <a:cubicBezTo>
                  <a:pt x="6522479" y="5103518"/>
                  <a:pt x="6518715" y="5109732"/>
                  <a:pt x="6512371" y="5111351"/>
                </a:cubicBezTo>
                <a:lnTo>
                  <a:pt x="6512371" y="5111352"/>
                </a:lnTo>
                <a:cubicBezTo>
                  <a:pt x="6506028" y="5112972"/>
                  <a:pt x="6499508" y="5109384"/>
                  <a:pt x="6497808" y="5103339"/>
                </a:cubicBezTo>
                <a:lnTo>
                  <a:pt x="6486432" y="5062876"/>
                </a:lnTo>
                <a:lnTo>
                  <a:pt x="6486432" y="5075856"/>
                </a:lnTo>
                <a:cubicBezTo>
                  <a:pt x="6486432" y="5079842"/>
                  <a:pt x="6485584" y="5083639"/>
                  <a:pt x="6484051" y="5087093"/>
                </a:cubicBezTo>
                <a:lnTo>
                  <a:pt x="6483310" y="5088140"/>
                </a:lnTo>
                <a:lnTo>
                  <a:pt x="6472650" y="5211067"/>
                </a:lnTo>
                <a:lnTo>
                  <a:pt x="6448732" y="5211067"/>
                </a:lnTo>
                <a:lnTo>
                  <a:pt x="6441913" y="5132438"/>
                </a:lnTo>
                <a:lnTo>
                  <a:pt x="6435094" y="5211067"/>
                </a:lnTo>
                <a:lnTo>
                  <a:pt x="6411176" y="5211067"/>
                </a:lnTo>
                <a:lnTo>
                  <a:pt x="6400516" y="5088140"/>
                </a:lnTo>
                <a:lnTo>
                  <a:pt x="6399775" y="5087093"/>
                </a:lnTo>
                <a:cubicBezTo>
                  <a:pt x="6398242" y="5083639"/>
                  <a:pt x="6397394" y="5079842"/>
                  <a:pt x="6397394" y="5075856"/>
                </a:cubicBezTo>
                <a:lnTo>
                  <a:pt x="6397394" y="5062279"/>
                </a:lnTo>
                <a:lnTo>
                  <a:pt x="6385992" y="5102832"/>
                </a:lnTo>
                <a:cubicBezTo>
                  <a:pt x="6385142" y="5105855"/>
                  <a:pt x="6383087" y="5108263"/>
                  <a:pt x="6380452" y="5109713"/>
                </a:cubicBezTo>
                <a:lnTo>
                  <a:pt x="6371429" y="5110845"/>
                </a:lnTo>
                <a:lnTo>
                  <a:pt x="6364209" y="5105565"/>
                </a:lnTo>
                <a:cubicBezTo>
                  <a:pt x="6362688" y="5103054"/>
                  <a:pt x="6362172" y="5099989"/>
                  <a:pt x="6363021" y="5096966"/>
                </a:cubicBezTo>
                <a:lnTo>
                  <a:pt x="6398929" y="4969257"/>
                </a:lnTo>
                <a:cubicBezTo>
                  <a:pt x="6399354" y="4967746"/>
                  <a:pt x="6400080" y="4966388"/>
                  <a:pt x="6401029" y="4965227"/>
                </a:cubicBezTo>
                <a:lnTo>
                  <a:pt x="6401226" y="4965064"/>
                </a:lnTo>
                <a:lnTo>
                  <a:pt x="6402568" y="4962404"/>
                </a:lnTo>
                <a:cubicBezTo>
                  <a:pt x="6405834" y="4957797"/>
                  <a:pt x="6410460" y="4954136"/>
                  <a:pt x="6415896" y="4951945"/>
                </a:cubicBezTo>
                <a:lnTo>
                  <a:pt x="6425849" y="4950030"/>
                </a:lnTo>
                <a:lnTo>
                  <a:pt x="6427931" y="4942091"/>
                </a:lnTo>
                <a:lnTo>
                  <a:pt x="6416937" y="4939652"/>
                </a:lnTo>
                <a:cubicBezTo>
                  <a:pt x="6393908" y="4928950"/>
                  <a:pt x="6377749" y="4903893"/>
                  <a:pt x="6377749" y="4874690"/>
                </a:cubicBezTo>
                <a:cubicBezTo>
                  <a:pt x="6377749" y="4835752"/>
                  <a:pt x="6406476" y="4804187"/>
                  <a:pt x="6441913" y="4804187"/>
                </a:cubicBezTo>
                <a:close/>
                <a:moveTo>
                  <a:pt x="531177" y="4795625"/>
                </a:moveTo>
                <a:cubicBezTo>
                  <a:pt x="566613" y="4795625"/>
                  <a:pt x="595341" y="4827190"/>
                  <a:pt x="595341" y="4866128"/>
                </a:cubicBezTo>
                <a:cubicBezTo>
                  <a:pt x="595341" y="4895331"/>
                  <a:pt x="579182" y="4920388"/>
                  <a:pt x="556152" y="4931090"/>
                </a:cubicBezTo>
                <a:lnTo>
                  <a:pt x="545159" y="4933529"/>
                </a:lnTo>
                <a:lnTo>
                  <a:pt x="547241" y="4941468"/>
                </a:lnTo>
                <a:lnTo>
                  <a:pt x="557194" y="4943383"/>
                </a:lnTo>
                <a:cubicBezTo>
                  <a:pt x="565348" y="4946670"/>
                  <a:pt x="571678" y="4953263"/>
                  <a:pt x="574333" y="4961398"/>
                </a:cubicBezTo>
                <a:lnTo>
                  <a:pt x="574518" y="4962563"/>
                </a:lnTo>
                <a:lnTo>
                  <a:pt x="610043" y="5088911"/>
                </a:lnTo>
                <a:cubicBezTo>
                  <a:pt x="611742" y="5094956"/>
                  <a:pt x="607978" y="5101170"/>
                  <a:pt x="601635" y="5102789"/>
                </a:cubicBezTo>
                <a:lnTo>
                  <a:pt x="601635" y="5102790"/>
                </a:lnTo>
                <a:cubicBezTo>
                  <a:pt x="595292" y="5104410"/>
                  <a:pt x="588772" y="5100822"/>
                  <a:pt x="587072" y="5094777"/>
                </a:cubicBezTo>
                <a:lnTo>
                  <a:pt x="575695" y="5054314"/>
                </a:lnTo>
                <a:lnTo>
                  <a:pt x="575695" y="5067294"/>
                </a:lnTo>
                <a:cubicBezTo>
                  <a:pt x="575695" y="5071280"/>
                  <a:pt x="574847" y="5075077"/>
                  <a:pt x="573315" y="5078531"/>
                </a:cubicBezTo>
                <a:lnTo>
                  <a:pt x="572574" y="5079578"/>
                </a:lnTo>
                <a:lnTo>
                  <a:pt x="561914" y="5202505"/>
                </a:lnTo>
                <a:lnTo>
                  <a:pt x="537995" y="5202505"/>
                </a:lnTo>
                <a:lnTo>
                  <a:pt x="531177" y="5123876"/>
                </a:lnTo>
                <a:lnTo>
                  <a:pt x="524358" y="5202505"/>
                </a:lnTo>
                <a:lnTo>
                  <a:pt x="500440" y="5202505"/>
                </a:lnTo>
                <a:lnTo>
                  <a:pt x="489780" y="5079578"/>
                </a:lnTo>
                <a:lnTo>
                  <a:pt x="489039" y="5078531"/>
                </a:lnTo>
                <a:cubicBezTo>
                  <a:pt x="487506" y="5075077"/>
                  <a:pt x="486658" y="5071280"/>
                  <a:pt x="486658" y="5067294"/>
                </a:cubicBezTo>
                <a:lnTo>
                  <a:pt x="486658" y="5053717"/>
                </a:lnTo>
                <a:lnTo>
                  <a:pt x="475256" y="5094270"/>
                </a:lnTo>
                <a:cubicBezTo>
                  <a:pt x="474406" y="5097293"/>
                  <a:pt x="472351" y="5099701"/>
                  <a:pt x="469715" y="5101151"/>
                </a:cubicBezTo>
                <a:lnTo>
                  <a:pt x="460693" y="5102283"/>
                </a:lnTo>
                <a:lnTo>
                  <a:pt x="452285" y="5088404"/>
                </a:lnTo>
                <a:lnTo>
                  <a:pt x="488192" y="4960695"/>
                </a:lnTo>
                <a:cubicBezTo>
                  <a:pt x="488617" y="4959184"/>
                  <a:pt x="489344" y="4957826"/>
                  <a:pt x="490293" y="4956665"/>
                </a:cubicBezTo>
                <a:lnTo>
                  <a:pt x="490490" y="4956502"/>
                </a:lnTo>
                <a:lnTo>
                  <a:pt x="491832" y="4953842"/>
                </a:lnTo>
                <a:cubicBezTo>
                  <a:pt x="495098" y="4949235"/>
                  <a:pt x="499724" y="4945574"/>
                  <a:pt x="505160" y="4943383"/>
                </a:cubicBezTo>
                <a:lnTo>
                  <a:pt x="515112" y="4941468"/>
                </a:lnTo>
                <a:lnTo>
                  <a:pt x="517195" y="4933529"/>
                </a:lnTo>
                <a:lnTo>
                  <a:pt x="506201" y="4931090"/>
                </a:lnTo>
                <a:cubicBezTo>
                  <a:pt x="483172" y="4920388"/>
                  <a:pt x="467013" y="4895331"/>
                  <a:pt x="467013" y="4866128"/>
                </a:cubicBezTo>
                <a:cubicBezTo>
                  <a:pt x="467013" y="4827190"/>
                  <a:pt x="495740" y="4795625"/>
                  <a:pt x="531177" y="4795625"/>
                </a:cubicBezTo>
                <a:close/>
                <a:moveTo>
                  <a:pt x="8342389" y="4742422"/>
                </a:moveTo>
                <a:cubicBezTo>
                  <a:pt x="8377826" y="4742422"/>
                  <a:pt x="8406553" y="4773987"/>
                  <a:pt x="8406553" y="4812925"/>
                </a:cubicBezTo>
                <a:cubicBezTo>
                  <a:pt x="8406553" y="4842128"/>
                  <a:pt x="8390394" y="4867185"/>
                  <a:pt x="8367364" y="4877887"/>
                </a:cubicBezTo>
                <a:lnTo>
                  <a:pt x="8356371" y="4880326"/>
                </a:lnTo>
                <a:lnTo>
                  <a:pt x="8358453" y="4888265"/>
                </a:lnTo>
                <a:lnTo>
                  <a:pt x="8368406" y="4890180"/>
                </a:lnTo>
                <a:cubicBezTo>
                  <a:pt x="8376560" y="4893467"/>
                  <a:pt x="8382890" y="4900060"/>
                  <a:pt x="8385546" y="4908195"/>
                </a:cubicBezTo>
                <a:lnTo>
                  <a:pt x="8385730" y="4909360"/>
                </a:lnTo>
                <a:lnTo>
                  <a:pt x="8421255" y="5035708"/>
                </a:lnTo>
                <a:cubicBezTo>
                  <a:pt x="8422955" y="5041753"/>
                  <a:pt x="8419190" y="5047967"/>
                  <a:pt x="8412847" y="5049586"/>
                </a:cubicBezTo>
                <a:lnTo>
                  <a:pt x="8412847" y="5049587"/>
                </a:lnTo>
                <a:cubicBezTo>
                  <a:pt x="8406504" y="5051207"/>
                  <a:pt x="8399984" y="5047619"/>
                  <a:pt x="8398284" y="5041574"/>
                </a:cubicBezTo>
                <a:lnTo>
                  <a:pt x="8386907" y="5001111"/>
                </a:lnTo>
                <a:lnTo>
                  <a:pt x="8386907" y="5014091"/>
                </a:lnTo>
                <a:cubicBezTo>
                  <a:pt x="8386907" y="5018077"/>
                  <a:pt x="8386060" y="5021874"/>
                  <a:pt x="8384527" y="5025328"/>
                </a:cubicBezTo>
                <a:lnTo>
                  <a:pt x="8383786" y="5026375"/>
                </a:lnTo>
                <a:lnTo>
                  <a:pt x="8373126" y="5149302"/>
                </a:lnTo>
                <a:lnTo>
                  <a:pt x="8349208" y="5149302"/>
                </a:lnTo>
                <a:lnTo>
                  <a:pt x="8342389" y="5070673"/>
                </a:lnTo>
                <a:lnTo>
                  <a:pt x="8335570" y="5149302"/>
                </a:lnTo>
                <a:lnTo>
                  <a:pt x="8311652" y="5149302"/>
                </a:lnTo>
                <a:lnTo>
                  <a:pt x="8300992" y="5026375"/>
                </a:lnTo>
                <a:lnTo>
                  <a:pt x="8300251" y="5025328"/>
                </a:lnTo>
                <a:cubicBezTo>
                  <a:pt x="8298718" y="5021874"/>
                  <a:pt x="8297870" y="5018077"/>
                  <a:pt x="8297870" y="5014091"/>
                </a:cubicBezTo>
                <a:lnTo>
                  <a:pt x="8297870" y="5000514"/>
                </a:lnTo>
                <a:lnTo>
                  <a:pt x="8286468" y="5041067"/>
                </a:lnTo>
                <a:cubicBezTo>
                  <a:pt x="8284768" y="5047113"/>
                  <a:pt x="8278248" y="5050700"/>
                  <a:pt x="8271905" y="5049080"/>
                </a:cubicBezTo>
                <a:cubicBezTo>
                  <a:pt x="8265562" y="5047460"/>
                  <a:pt x="8261797" y="5041247"/>
                  <a:pt x="8263497" y="5035201"/>
                </a:cubicBezTo>
                <a:lnTo>
                  <a:pt x="8299405" y="4907492"/>
                </a:lnTo>
                <a:cubicBezTo>
                  <a:pt x="8299829" y="4905981"/>
                  <a:pt x="8300556" y="4904623"/>
                  <a:pt x="8301505" y="4903462"/>
                </a:cubicBezTo>
                <a:lnTo>
                  <a:pt x="8301702" y="4903299"/>
                </a:lnTo>
                <a:lnTo>
                  <a:pt x="8303044" y="4900639"/>
                </a:lnTo>
                <a:cubicBezTo>
                  <a:pt x="8306310" y="4896032"/>
                  <a:pt x="8310936" y="4892371"/>
                  <a:pt x="8316372" y="4890180"/>
                </a:cubicBezTo>
                <a:lnTo>
                  <a:pt x="8326324" y="4888265"/>
                </a:lnTo>
                <a:lnTo>
                  <a:pt x="8328407" y="4880326"/>
                </a:lnTo>
                <a:lnTo>
                  <a:pt x="8317413" y="4877887"/>
                </a:lnTo>
                <a:cubicBezTo>
                  <a:pt x="8294384" y="4867185"/>
                  <a:pt x="8278225" y="4842128"/>
                  <a:pt x="8278225" y="4812925"/>
                </a:cubicBezTo>
                <a:cubicBezTo>
                  <a:pt x="8278225" y="4773987"/>
                  <a:pt x="8306952" y="4742422"/>
                  <a:pt x="8342389" y="4742422"/>
                </a:cubicBezTo>
                <a:close/>
                <a:moveTo>
                  <a:pt x="1979612" y="4740988"/>
                </a:moveTo>
                <a:cubicBezTo>
                  <a:pt x="2015051" y="4740988"/>
                  <a:pt x="2043777" y="4772553"/>
                  <a:pt x="2043777" y="4811491"/>
                </a:cubicBezTo>
                <a:cubicBezTo>
                  <a:pt x="2043777" y="4840694"/>
                  <a:pt x="2027619" y="4865751"/>
                  <a:pt x="2004589" y="4876453"/>
                </a:cubicBezTo>
                <a:lnTo>
                  <a:pt x="1993595" y="4878892"/>
                </a:lnTo>
                <a:lnTo>
                  <a:pt x="1995678" y="4886831"/>
                </a:lnTo>
                <a:lnTo>
                  <a:pt x="2005629" y="4888746"/>
                </a:lnTo>
                <a:cubicBezTo>
                  <a:pt x="2013786" y="4892033"/>
                  <a:pt x="2020115" y="4898626"/>
                  <a:pt x="2022771" y="4906761"/>
                </a:cubicBezTo>
                <a:lnTo>
                  <a:pt x="2022955" y="4907926"/>
                </a:lnTo>
                <a:lnTo>
                  <a:pt x="2058481" y="5034274"/>
                </a:lnTo>
                <a:cubicBezTo>
                  <a:pt x="2060179" y="5040319"/>
                  <a:pt x="2056415" y="5046533"/>
                  <a:pt x="2050072" y="5048152"/>
                </a:cubicBezTo>
                <a:lnTo>
                  <a:pt x="2050072" y="5048153"/>
                </a:lnTo>
                <a:cubicBezTo>
                  <a:pt x="2043729" y="5049773"/>
                  <a:pt x="2037209" y="5046185"/>
                  <a:pt x="2035510" y="5040140"/>
                </a:cubicBezTo>
                <a:lnTo>
                  <a:pt x="2024133" y="4999677"/>
                </a:lnTo>
                <a:lnTo>
                  <a:pt x="2024133" y="5012657"/>
                </a:lnTo>
                <a:cubicBezTo>
                  <a:pt x="2024133" y="5016643"/>
                  <a:pt x="2023285" y="5020440"/>
                  <a:pt x="2021751" y="5023894"/>
                </a:cubicBezTo>
                <a:lnTo>
                  <a:pt x="2021011" y="5024941"/>
                </a:lnTo>
                <a:lnTo>
                  <a:pt x="2010350" y="5147868"/>
                </a:lnTo>
                <a:lnTo>
                  <a:pt x="1986432" y="5147868"/>
                </a:lnTo>
                <a:lnTo>
                  <a:pt x="1979612" y="5069239"/>
                </a:lnTo>
                <a:lnTo>
                  <a:pt x="1972795" y="5147868"/>
                </a:lnTo>
                <a:lnTo>
                  <a:pt x="1948876" y="5147868"/>
                </a:lnTo>
                <a:lnTo>
                  <a:pt x="1938216" y="5024941"/>
                </a:lnTo>
                <a:lnTo>
                  <a:pt x="1937475" y="5023894"/>
                </a:lnTo>
                <a:cubicBezTo>
                  <a:pt x="1935942" y="5020440"/>
                  <a:pt x="1935094" y="5016643"/>
                  <a:pt x="1935094" y="5012657"/>
                </a:cubicBezTo>
                <a:lnTo>
                  <a:pt x="1935094" y="4999080"/>
                </a:lnTo>
                <a:lnTo>
                  <a:pt x="1923692" y="5039633"/>
                </a:lnTo>
                <a:cubicBezTo>
                  <a:pt x="1922842" y="5042656"/>
                  <a:pt x="1920787" y="5045064"/>
                  <a:pt x="1918151" y="5046514"/>
                </a:cubicBezTo>
                <a:lnTo>
                  <a:pt x="1909128" y="5047646"/>
                </a:lnTo>
                <a:lnTo>
                  <a:pt x="1900721" y="5033767"/>
                </a:lnTo>
                <a:lnTo>
                  <a:pt x="1936629" y="4906058"/>
                </a:lnTo>
                <a:cubicBezTo>
                  <a:pt x="1937054" y="4904547"/>
                  <a:pt x="1937779" y="4903189"/>
                  <a:pt x="1938729" y="4902028"/>
                </a:cubicBezTo>
                <a:lnTo>
                  <a:pt x="1938926" y="4901865"/>
                </a:lnTo>
                <a:lnTo>
                  <a:pt x="1940268" y="4899205"/>
                </a:lnTo>
                <a:cubicBezTo>
                  <a:pt x="1943534" y="4894598"/>
                  <a:pt x="1948160" y="4890937"/>
                  <a:pt x="1953595" y="4888746"/>
                </a:cubicBezTo>
                <a:lnTo>
                  <a:pt x="1963549" y="4886831"/>
                </a:lnTo>
                <a:lnTo>
                  <a:pt x="1965631" y="4878892"/>
                </a:lnTo>
                <a:lnTo>
                  <a:pt x="1954638" y="4876453"/>
                </a:lnTo>
                <a:cubicBezTo>
                  <a:pt x="1931607" y="4865751"/>
                  <a:pt x="1915449" y="4840694"/>
                  <a:pt x="1915449" y="4811491"/>
                </a:cubicBezTo>
                <a:cubicBezTo>
                  <a:pt x="1915449" y="4772553"/>
                  <a:pt x="1944176" y="4740988"/>
                  <a:pt x="1979612" y="4740988"/>
                </a:cubicBezTo>
                <a:close/>
                <a:moveTo>
                  <a:pt x="11219720" y="4740209"/>
                </a:moveTo>
                <a:cubicBezTo>
                  <a:pt x="11255157" y="4740209"/>
                  <a:pt x="11283884" y="4771774"/>
                  <a:pt x="11283884" y="4810712"/>
                </a:cubicBezTo>
                <a:cubicBezTo>
                  <a:pt x="11283884" y="4839915"/>
                  <a:pt x="11267725" y="4864972"/>
                  <a:pt x="11244695" y="4875674"/>
                </a:cubicBezTo>
                <a:lnTo>
                  <a:pt x="11233702" y="4878113"/>
                </a:lnTo>
                <a:lnTo>
                  <a:pt x="11235784" y="4886052"/>
                </a:lnTo>
                <a:lnTo>
                  <a:pt x="11245737" y="4887967"/>
                </a:lnTo>
                <a:cubicBezTo>
                  <a:pt x="11253891" y="4891254"/>
                  <a:pt x="11260221" y="4897847"/>
                  <a:pt x="11262877" y="4905982"/>
                </a:cubicBezTo>
                <a:lnTo>
                  <a:pt x="11263061" y="4907147"/>
                </a:lnTo>
                <a:lnTo>
                  <a:pt x="11298586" y="5033495"/>
                </a:lnTo>
                <a:cubicBezTo>
                  <a:pt x="11300286" y="5039540"/>
                  <a:pt x="11296521" y="5045754"/>
                  <a:pt x="11290178" y="5047373"/>
                </a:cubicBezTo>
                <a:lnTo>
                  <a:pt x="11290178" y="5047374"/>
                </a:lnTo>
                <a:cubicBezTo>
                  <a:pt x="11283835" y="5048994"/>
                  <a:pt x="11277315" y="5045406"/>
                  <a:pt x="11275615" y="5039361"/>
                </a:cubicBezTo>
                <a:lnTo>
                  <a:pt x="11264238" y="4998898"/>
                </a:lnTo>
                <a:lnTo>
                  <a:pt x="11264238" y="5011878"/>
                </a:lnTo>
                <a:cubicBezTo>
                  <a:pt x="11264238" y="5015864"/>
                  <a:pt x="11263391" y="5019661"/>
                  <a:pt x="11261858" y="5023115"/>
                </a:cubicBezTo>
                <a:lnTo>
                  <a:pt x="11261117" y="5024162"/>
                </a:lnTo>
                <a:lnTo>
                  <a:pt x="11250457" y="5147089"/>
                </a:lnTo>
                <a:lnTo>
                  <a:pt x="11226539" y="5147089"/>
                </a:lnTo>
                <a:lnTo>
                  <a:pt x="11219720" y="5068460"/>
                </a:lnTo>
                <a:lnTo>
                  <a:pt x="11212901" y="5147089"/>
                </a:lnTo>
                <a:lnTo>
                  <a:pt x="11188983" y="5147089"/>
                </a:lnTo>
                <a:lnTo>
                  <a:pt x="11178323" y="5024162"/>
                </a:lnTo>
                <a:lnTo>
                  <a:pt x="11177582" y="5023115"/>
                </a:lnTo>
                <a:cubicBezTo>
                  <a:pt x="11176049" y="5019661"/>
                  <a:pt x="11175201" y="5015864"/>
                  <a:pt x="11175201" y="5011878"/>
                </a:cubicBezTo>
                <a:lnTo>
                  <a:pt x="11175201" y="4998301"/>
                </a:lnTo>
                <a:lnTo>
                  <a:pt x="11163799" y="5038854"/>
                </a:lnTo>
                <a:cubicBezTo>
                  <a:pt x="11162099" y="5044900"/>
                  <a:pt x="11155579" y="5048487"/>
                  <a:pt x="11149236" y="5046867"/>
                </a:cubicBezTo>
                <a:cubicBezTo>
                  <a:pt x="11142893" y="5045247"/>
                  <a:pt x="11139128" y="5039034"/>
                  <a:pt x="11140828" y="5032988"/>
                </a:cubicBezTo>
                <a:lnTo>
                  <a:pt x="11176736" y="4905279"/>
                </a:lnTo>
                <a:cubicBezTo>
                  <a:pt x="11177160" y="4903768"/>
                  <a:pt x="11177887" y="4902410"/>
                  <a:pt x="11178836" y="4901249"/>
                </a:cubicBezTo>
                <a:lnTo>
                  <a:pt x="11179033" y="4901086"/>
                </a:lnTo>
                <a:lnTo>
                  <a:pt x="11180375" y="4898426"/>
                </a:lnTo>
                <a:cubicBezTo>
                  <a:pt x="11183641" y="4893819"/>
                  <a:pt x="11188267" y="4890158"/>
                  <a:pt x="11193703" y="4887967"/>
                </a:cubicBezTo>
                <a:lnTo>
                  <a:pt x="11203655" y="4886052"/>
                </a:lnTo>
                <a:lnTo>
                  <a:pt x="11205738" y="4878113"/>
                </a:lnTo>
                <a:lnTo>
                  <a:pt x="11194744" y="4875674"/>
                </a:lnTo>
                <a:cubicBezTo>
                  <a:pt x="11171715" y="4864972"/>
                  <a:pt x="11155556" y="4839915"/>
                  <a:pt x="11155556" y="4810712"/>
                </a:cubicBezTo>
                <a:cubicBezTo>
                  <a:pt x="11155556" y="4771774"/>
                  <a:pt x="11184283" y="4740209"/>
                  <a:pt x="11219720" y="4740209"/>
                </a:cubicBezTo>
                <a:close/>
                <a:moveTo>
                  <a:pt x="2773241" y="4706483"/>
                </a:moveTo>
                <a:cubicBezTo>
                  <a:pt x="2808678" y="4706483"/>
                  <a:pt x="2837406" y="4738048"/>
                  <a:pt x="2837406" y="4776986"/>
                </a:cubicBezTo>
                <a:cubicBezTo>
                  <a:pt x="2837406" y="4806189"/>
                  <a:pt x="2821246" y="4831246"/>
                  <a:pt x="2798217" y="4841948"/>
                </a:cubicBezTo>
                <a:lnTo>
                  <a:pt x="2787223" y="4844387"/>
                </a:lnTo>
                <a:lnTo>
                  <a:pt x="2789306" y="4852326"/>
                </a:lnTo>
                <a:lnTo>
                  <a:pt x="2799258" y="4854241"/>
                </a:lnTo>
                <a:cubicBezTo>
                  <a:pt x="2807412" y="4857528"/>
                  <a:pt x="2813743" y="4864121"/>
                  <a:pt x="2816398" y="4872256"/>
                </a:cubicBezTo>
                <a:lnTo>
                  <a:pt x="2816583" y="4873421"/>
                </a:lnTo>
                <a:lnTo>
                  <a:pt x="2852108" y="4999769"/>
                </a:lnTo>
                <a:cubicBezTo>
                  <a:pt x="2853808" y="5005814"/>
                  <a:pt x="2850042" y="5012028"/>
                  <a:pt x="2843700" y="5013647"/>
                </a:cubicBezTo>
                <a:lnTo>
                  <a:pt x="2843700" y="5013648"/>
                </a:lnTo>
                <a:cubicBezTo>
                  <a:pt x="2837356" y="5015268"/>
                  <a:pt x="2830836" y="5011680"/>
                  <a:pt x="2829137" y="5005635"/>
                </a:cubicBezTo>
                <a:lnTo>
                  <a:pt x="2817761" y="4965172"/>
                </a:lnTo>
                <a:lnTo>
                  <a:pt x="2817761" y="4978152"/>
                </a:lnTo>
                <a:cubicBezTo>
                  <a:pt x="2817761" y="4982138"/>
                  <a:pt x="2816913" y="4985935"/>
                  <a:pt x="2815379" y="4989389"/>
                </a:cubicBezTo>
                <a:lnTo>
                  <a:pt x="2814639" y="4990436"/>
                </a:lnTo>
                <a:lnTo>
                  <a:pt x="2803978" y="5113363"/>
                </a:lnTo>
                <a:lnTo>
                  <a:pt x="2780061" y="5113363"/>
                </a:lnTo>
                <a:lnTo>
                  <a:pt x="2773241" y="5034734"/>
                </a:lnTo>
                <a:lnTo>
                  <a:pt x="2766423" y="5113363"/>
                </a:lnTo>
                <a:lnTo>
                  <a:pt x="2742504" y="5113363"/>
                </a:lnTo>
                <a:lnTo>
                  <a:pt x="2731845" y="4990436"/>
                </a:lnTo>
                <a:lnTo>
                  <a:pt x="2731103" y="4989389"/>
                </a:lnTo>
                <a:cubicBezTo>
                  <a:pt x="2729571" y="4985935"/>
                  <a:pt x="2728723" y="4982138"/>
                  <a:pt x="2728723" y="4978152"/>
                </a:cubicBezTo>
                <a:lnTo>
                  <a:pt x="2728723" y="4964575"/>
                </a:lnTo>
                <a:lnTo>
                  <a:pt x="2717321" y="5005128"/>
                </a:lnTo>
                <a:cubicBezTo>
                  <a:pt x="2716471" y="5008151"/>
                  <a:pt x="2714416" y="5010559"/>
                  <a:pt x="2711781" y="5012009"/>
                </a:cubicBezTo>
                <a:lnTo>
                  <a:pt x="2702757" y="5013141"/>
                </a:lnTo>
                <a:lnTo>
                  <a:pt x="2694350" y="4999262"/>
                </a:lnTo>
                <a:lnTo>
                  <a:pt x="2730257" y="4871553"/>
                </a:lnTo>
                <a:cubicBezTo>
                  <a:pt x="2730683" y="4870042"/>
                  <a:pt x="2731409" y="4868684"/>
                  <a:pt x="2732357" y="4867523"/>
                </a:cubicBezTo>
                <a:lnTo>
                  <a:pt x="2732555" y="4867360"/>
                </a:lnTo>
                <a:lnTo>
                  <a:pt x="2733897" y="4864700"/>
                </a:lnTo>
                <a:cubicBezTo>
                  <a:pt x="2737163" y="4860093"/>
                  <a:pt x="2741788" y="4856432"/>
                  <a:pt x="2747225" y="4854241"/>
                </a:cubicBezTo>
                <a:lnTo>
                  <a:pt x="2757177" y="4852326"/>
                </a:lnTo>
                <a:lnTo>
                  <a:pt x="2759260" y="4844387"/>
                </a:lnTo>
                <a:lnTo>
                  <a:pt x="2748266" y="4841948"/>
                </a:lnTo>
                <a:cubicBezTo>
                  <a:pt x="2725237" y="4831246"/>
                  <a:pt x="2709077" y="4806189"/>
                  <a:pt x="2709077" y="4776986"/>
                </a:cubicBezTo>
                <a:cubicBezTo>
                  <a:pt x="2709077" y="4738048"/>
                  <a:pt x="2737805" y="4706483"/>
                  <a:pt x="2773241" y="4706483"/>
                </a:cubicBezTo>
                <a:close/>
                <a:moveTo>
                  <a:pt x="7031381" y="4702953"/>
                </a:moveTo>
                <a:cubicBezTo>
                  <a:pt x="7066818" y="4702953"/>
                  <a:pt x="7095545" y="4734518"/>
                  <a:pt x="7095545" y="4773456"/>
                </a:cubicBezTo>
                <a:cubicBezTo>
                  <a:pt x="7095545" y="4802659"/>
                  <a:pt x="7079386" y="4827716"/>
                  <a:pt x="7056357" y="4838418"/>
                </a:cubicBezTo>
                <a:lnTo>
                  <a:pt x="7045363" y="4840857"/>
                </a:lnTo>
                <a:lnTo>
                  <a:pt x="7047446" y="4848796"/>
                </a:lnTo>
                <a:lnTo>
                  <a:pt x="7057398" y="4850711"/>
                </a:lnTo>
                <a:cubicBezTo>
                  <a:pt x="7065552" y="4853998"/>
                  <a:pt x="7071882" y="4860591"/>
                  <a:pt x="7074538" y="4868726"/>
                </a:cubicBezTo>
                <a:lnTo>
                  <a:pt x="7074723" y="4869891"/>
                </a:lnTo>
                <a:lnTo>
                  <a:pt x="7110247" y="4996239"/>
                </a:lnTo>
                <a:cubicBezTo>
                  <a:pt x="7111947" y="5002284"/>
                  <a:pt x="7108183" y="5008498"/>
                  <a:pt x="7101839" y="5010117"/>
                </a:cubicBezTo>
                <a:lnTo>
                  <a:pt x="7101839" y="5010118"/>
                </a:lnTo>
                <a:cubicBezTo>
                  <a:pt x="7095496" y="5011738"/>
                  <a:pt x="7088976" y="5008150"/>
                  <a:pt x="7087276" y="5002105"/>
                </a:cubicBezTo>
                <a:lnTo>
                  <a:pt x="7075900" y="4961642"/>
                </a:lnTo>
                <a:lnTo>
                  <a:pt x="7075900" y="4974622"/>
                </a:lnTo>
                <a:cubicBezTo>
                  <a:pt x="7075900" y="4978608"/>
                  <a:pt x="7075052" y="4982405"/>
                  <a:pt x="7073519" y="4985859"/>
                </a:cubicBezTo>
                <a:lnTo>
                  <a:pt x="7072778" y="4986906"/>
                </a:lnTo>
                <a:lnTo>
                  <a:pt x="7062118" y="5109833"/>
                </a:lnTo>
                <a:lnTo>
                  <a:pt x="7038200" y="5109833"/>
                </a:lnTo>
                <a:lnTo>
                  <a:pt x="7031381" y="5031204"/>
                </a:lnTo>
                <a:lnTo>
                  <a:pt x="7024562" y="5109833"/>
                </a:lnTo>
                <a:lnTo>
                  <a:pt x="7000644" y="5109833"/>
                </a:lnTo>
                <a:lnTo>
                  <a:pt x="6989984" y="4986906"/>
                </a:lnTo>
                <a:lnTo>
                  <a:pt x="6989243" y="4985859"/>
                </a:lnTo>
                <a:cubicBezTo>
                  <a:pt x="6987710" y="4982405"/>
                  <a:pt x="6986862" y="4978608"/>
                  <a:pt x="6986862" y="4974622"/>
                </a:cubicBezTo>
                <a:lnTo>
                  <a:pt x="6986862" y="4961045"/>
                </a:lnTo>
                <a:lnTo>
                  <a:pt x="6975460" y="5001598"/>
                </a:lnTo>
                <a:cubicBezTo>
                  <a:pt x="6974610" y="5004621"/>
                  <a:pt x="6972555" y="5007029"/>
                  <a:pt x="6969920" y="5008479"/>
                </a:cubicBezTo>
                <a:lnTo>
                  <a:pt x="6960897" y="5009611"/>
                </a:lnTo>
                <a:lnTo>
                  <a:pt x="6952489" y="4995732"/>
                </a:lnTo>
                <a:lnTo>
                  <a:pt x="6988397" y="4868023"/>
                </a:lnTo>
                <a:cubicBezTo>
                  <a:pt x="6988822" y="4866512"/>
                  <a:pt x="6989548" y="4865154"/>
                  <a:pt x="6990497" y="4863993"/>
                </a:cubicBezTo>
                <a:lnTo>
                  <a:pt x="6990694" y="4863830"/>
                </a:lnTo>
                <a:lnTo>
                  <a:pt x="6992036" y="4861170"/>
                </a:lnTo>
                <a:cubicBezTo>
                  <a:pt x="6995302" y="4856563"/>
                  <a:pt x="6999928" y="4852902"/>
                  <a:pt x="7005364" y="4850711"/>
                </a:cubicBezTo>
                <a:lnTo>
                  <a:pt x="7015317" y="4848796"/>
                </a:lnTo>
                <a:lnTo>
                  <a:pt x="7017399" y="4840857"/>
                </a:lnTo>
                <a:lnTo>
                  <a:pt x="7006405" y="4838418"/>
                </a:lnTo>
                <a:cubicBezTo>
                  <a:pt x="6983376" y="4827716"/>
                  <a:pt x="6967217" y="4802659"/>
                  <a:pt x="6967217" y="4773456"/>
                </a:cubicBezTo>
                <a:cubicBezTo>
                  <a:pt x="6967217" y="4734518"/>
                  <a:pt x="6995944" y="4702953"/>
                  <a:pt x="7031381" y="4702953"/>
                </a:cubicBezTo>
                <a:close/>
                <a:moveTo>
                  <a:pt x="3336422" y="4683419"/>
                </a:moveTo>
                <a:cubicBezTo>
                  <a:pt x="3371859" y="4683419"/>
                  <a:pt x="3400585" y="4714984"/>
                  <a:pt x="3400585" y="4753922"/>
                </a:cubicBezTo>
                <a:cubicBezTo>
                  <a:pt x="3400585" y="4783125"/>
                  <a:pt x="3384426" y="4808182"/>
                  <a:pt x="3361397" y="4818884"/>
                </a:cubicBezTo>
                <a:lnTo>
                  <a:pt x="3350403" y="4821323"/>
                </a:lnTo>
                <a:lnTo>
                  <a:pt x="3352487" y="4829262"/>
                </a:lnTo>
                <a:lnTo>
                  <a:pt x="3362438" y="4831177"/>
                </a:lnTo>
                <a:cubicBezTo>
                  <a:pt x="3370593" y="4834464"/>
                  <a:pt x="3376923" y="4841057"/>
                  <a:pt x="3379578" y="4849192"/>
                </a:cubicBezTo>
                <a:lnTo>
                  <a:pt x="3379764" y="4850357"/>
                </a:lnTo>
                <a:lnTo>
                  <a:pt x="3415288" y="4976705"/>
                </a:lnTo>
                <a:cubicBezTo>
                  <a:pt x="3416987" y="4982750"/>
                  <a:pt x="3413223" y="4988964"/>
                  <a:pt x="3406879" y="4990583"/>
                </a:cubicBezTo>
                <a:lnTo>
                  <a:pt x="3406880" y="4990584"/>
                </a:lnTo>
                <a:cubicBezTo>
                  <a:pt x="3400537" y="4992204"/>
                  <a:pt x="3394017" y="4988616"/>
                  <a:pt x="3392317" y="4982571"/>
                </a:cubicBezTo>
                <a:lnTo>
                  <a:pt x="3380941" y="4942108"/>
                </a:lnTo>
                <a:lnTo>
                  <a:pt x="3380941" y="4955088"/>
                </a:lnTo>
                <a:cubicBezTo>
                  <a:pt x="3380941" y="4959074"/>
                  <a:pt x="3380093" y="4962871"/>
                  <a:pt x="3378560" y="4966325"/>
                </a:cubicBezTo>
                <a:lnTo>
                  <a:pt x="3377819" y="4967372"/>
                </a:lnTo>
                <a:lnTo>
                  <a:pt x="3367158" y="5090299"/>
                </a:lnTo>
                <a:lnTo>
                  <a:pt x="3343241" y="5090299"/>
                </a:lnTo>
                <a:lnTo>
                  <a:pt x="3336422" y="5011670"/>
                </a:lnTo>
                <a:lnTo>
                  <a:pt x="3329604" y="5090299"/>
                </a:lnTo>
                <a:lnTo>
                  <a:pt x="3305685" y="5090299"/>
                </a:lnTo>
                <a:lnTo>
                  <a:pt x="3295024" y="4967372"/>
                </a:lnTo>
                <a:lnTo>
                  <a:pt x="3294283" y="4966325"/>
                </a:lnTo>
                <a:cubicBezTo>
                  <a:pt x="3292749" y="4962871"/>
                  <a:pt x="3291902" y="4959074"/>
                  <a:pt x="3291902" y="4955088"/>
                </a:cubicBezTo>
                <a:lnTo>
                  <a:pt x="3291902" y="4941511"/>
                </a:lnTo>
                <a:lnTo>
                  <a:pt x="3280500" y="4982064"/>
                </a:lnTo>
                <a:cubicBezTo>
                  <a:pt x="3279651" y="4985087"/>
                  <a:pt x="3277595" y="4987495"/>
                  <a:pt x="3274959" y="4988945"/>
                </a:cubicBezTo>
                <a:lnTo>
                  <a:pt x="3265937" y="4990077"/>
                </a:lnTo>
                <a:lnTo>
                  <a:pt x="3257530" y="4976198"/>
                </a:lnTo>
                <a:lnTo>
                  <a:pt x="3293437" y="4848489"/>
                </a:lnTo>
                <a:cubicBezTo>
                  <a:pt x="3293862" y="4846978"/>
                  <a:pt x="3294588" y="4845620"/>
                  <a:pt x="3295538" y="4844459"/>
                </a:cubicBezTo>
                <a:lnTo>
                  <a:pt x="3295734" y="4844296"/>
                </a:lnTo>
                <a:lnTo>
                  <a:pt x="3297077" y="4841636"/>
                </a:lnTo>
                <a:cubicBezTo>
                  <a:pt x="3300342" y="4837029"/>
                  <a:pt x="3304968" y="4833368"/>
                  <a:pt x="3310405" y="4831177"/>
                </a:cubicBezTo>
                <a:lnTo>
                  <a:pt x="3320356" y="4829262"/>
                </a:lnTo>
                <a:lnTo>
                  <a:pt x="3322440" y="4821323"/>
                </a:lnTo>
                <a:lnTo>
                  <a:pt x="3311445" y="4818884"/>
                </a:lnTo>
                <a:cubicBezTo>
                  <a:pt x="3288416" y="4808182"/>
                  <a:pt x="3272257" y="4783125"/>
                  <a:pt x="3272257" y="4753922"/>
                </a:cubicBezTo>
                <a:cubicBezTo>
                  <a:pt x="3272257" y="4714984"/>
                  <a:pt x="3300984" y="4683419"/>
                  <a:pt x="3336422" y="4683419"/>
                </a:cubicBezTo>
                <a:close/>
                <a:moveTo>
                  <a:pt x="9823468" y="4588530"/>
                </a:moveTo>
                <a:cubicBezTo>
                  <a:pt x="9858905" y="4588530"/>
                  <a:pt x="9887632" y="4620095"/>
                  <a:pt x="9887632" y="4659033"/>
                </a:cubicBezTo>
                <a:cubicBezTo>
                  <a:pt x="9887632" y="4688236"/>
                  <a:pt x="9871473" y="4713293"/>
                  <a:pt x="9848443" y="4723995"/>
                </a:cubicBezTo>
                <a:lnTo>
                  <a:pt x="9837450" y="4726434"/>
                </a:lnTo>
                <a:lnTo>
                  <a:pt x="9839532" y="4734373"/>
                </a:lnTo>
                <a:lnTo>
                  <a:pt x="9849485" y="4736288"/>
                </a:lnTo>
                <a:cubicBezTo>
                  <a:pt x="9857639" y="4739575"/>
                  <a:pt x="9863969" y="4746168"/>
                  <a:pt x="9866625" y="4754303"/>
                </a:cubicBezTo>
                <a:lnTo>
                  <a:pt x="9866809" y="4755468"/>
                </a:lnTo>
                <a:lnTo>
                  <a:pt x="9902334" y="4881816"/>
                </a:lnTo>
                <a:cubicBezTo>
                  <a:pt x="9904034" y="4887861"/>
                  <a:pt x="9900269" y="4894075"/>
                  <a:pt x="9893926" y="4895694"/>
                </a:cubicBezTo>
                <a:lnTo>
                  <a:pt x="9893926" y="4895695"/>
                </a:lnTo>
                <a:cubicBezTo>
                  <a:pt x="9887583" y="4897315"/>
                  <a:pt x="9881063" y="4893727"/>
                  <a:pt x="9879363" y="4887682"/>
                </a:cubicBezTo>
                <a:lnTo>
                  <a:pt x="9867986" y="4847219"/>
                </a:lnTo>
                <a:lnTo>
                  <a:pt x="9867986" y="4860199"/>
                </a:lnTo>
                <a:cubicBezTo>
                  <a:pt x="9867986" y="4864185"/>
                  <a:pt x="9867139" y="4867982"/>
                  <a:pt x="9865606" y="4871436"/>
                </a:cubicBezTo>
                <a:lnTo>
                  <a:pt x="9864865" y="4872483"/>
                </a:lnTo>
                <a:lnTo>
                  <a:pt x="9854205" y="4995410"/>
                </a:lnTo>
                <a:lnTo>
                  <a:pt x="9830287" y="4995410"/>
                </a:lnTo>
                <a:lnTo>
                  <a:pt x="9823468" y="4916781"/>
                </a:lnTo>
                <a:lnTo>
                  <a:pt x="9816649" y="4995410"/>
                </a:lnTo>
                <a:lnTo>
                  <a:pt x="9792731" y="4995410"/>
                </a:lnTo>
                <a:lnTo>
                  <a:pt x="9782071" y="4872483"/>
                </a:lnTo>
                <a:lnTo>
                  <a:pt x="9781330" y="4871436"/>
                </a:lnTo>
                <a:cubicBezTo>
                  <a:pt x="9779797" y="4867982"/>
                  <a:pt x="9778949" y="4864185"/>
                  <a:pt x="9778949" y="4860199"/>
                </a:cubicBezTo>
                <a:lnTo>
                  <a:pt x="9778949" y="4846622"/>
                </a:lnTo>
                <a:lnTo>
                  <a:pt x="9767547" y="4887175"/>
                </a:lnTo>
                <a:cubicBezTo>
                  <a:pt x="9765847" y="4893221"/>
                  <a:pt x="9759327" y="4896808"/>
                  <a:pt x="9752984" y="4895188"/>
                </a:cubicBezTo>
                <a:cubicBezTo>
                  <a:pt x="9746641" y="4893568"/>
                  <a:pt x="9742876" y="4887355"/>
                  <a:pt x="9744576" y="4881309"/>
                </a:cubicBezTo>
                <a:lnTo>
                  <a:pt x="9780484" y="4753600"/>
                </a:lnTo>
                <a:cubicBezTo>
                  <a:pt x="9780908" y="4752089"/>
                  <a:pt x="9781635" y="4750731"/>
                  <a:pt x="9782584" y="4749570"/>
                </a:cubicBezTo>
                <a:lnTo>
                  <a:pt x="9782781" y="4749407"/>
                </a:lnTo>
                <a:lnTo>
                  <a:pt x="9784123" y="4746747"/>
                </a:lnTo>
                <a:cubicBezTo>
                  <a:pt x="9787389" y="4742140"/>
                  <a:pt x="9792015" y="4738479"/>
                  <a:pt x="9797451" y="4736288"/>
                </a:cubicBezTo>
                <a:lnTo>
                  <a:pt x="9807403" y="4734373"/>
                </a:lnTo>
                <a:lnTo>
                  <a:pt x="9809486" y="4726434"/>
                </a:lnTo>
                <a:lnTo>
                  <a:pt x="9798492" y="4723995"/>
                </a:lnTo>
                <a:cubicBezTo>
                  <a:pt x="9775463" y="4713293"/>
                  <a:pt x="9759304" y="4688236"/>
                  <a:pt x="9759304" y="4659033"/>
                </a:cubicBezTo>
                <a:cubicBezTo>
                  <a:pt x="9759304" y="4620095"/>
                  <a:pt x="9788031" y="4588530"/>
                  <a:pt x="9823468" y="4588530"/>
                </a:cubicBezTo>
                <a:close/>
                <a:moveTo>
                  <a:pt x="5648284" y="4588530"/>
                </a:moveTo>
                <a:cubicBezTo>
                  <a:pt x="5683721" y="4588530"/>
                  <a:pt x="5712449" y="4620095"/>
                  <a:pt x="5712449" y="4659033"/>
                </a:cubicBezTo>
                <a:cubicBezTo>
                  <a:pt x="5712449" y="4688236"/>
                  <a:pt x="5696288" y="4713293"/>
                  <a:pt x="5673261" y="4723995"/>
                </a:cubicBezTo>
                <a:lnTo>
                  <a:pt x="5662266" y="4726434"/>
                </a:lnTo>
                <a:lnTo>
                  <a:pt x="5664350" y="4734373"/>
                </a:lnTo>
                <a:lnTo>
                  <a:pt x="5674300" y="4736288"/>
                </a:lnTo>
                <a:cubicBezTo>
                  <a:pt x="5682455" y="4739575"/>
                  <a:pt x="5688785" y="4746168"/>
                  <a:pt x="5691442" y="4754303"/>
                </a:cubicBezTo>
                <a:lnTo>
                  <a:pt x="5691626" y="4755468"/>
                </a:lnTo>
                <a:lnTo>
                  <a:pt x="5727152" y="4881816"/>
                </a:lnTo>
                <a:cubicBezTo>
                  <a:pt x="5728849" y="4887861"/>
                  <a:pt x="5725087" y="4894075"/>
                  <a:pt x="5718743" y="4895694"/>
                </a:cubicBezTo>
                <a:lnTo>
                  <a:pt x="5718743" y="4895695"/>
                </a:lnTo>
                <a:cubicBezTo>
                  <a:pt x="5712400" y="4897315"/>
                  <a:pt x="5705878" y="4893727"/>
                  <a:pt x="5704180" y="4887682"/>
                </a:cubicBezTo>
                <a:lnTo>
                  <a:pt x="5692805" y="4847219"/>
                </a:lnTo>
                <a:lnTo>
                  <a:pt x="5692805" y="4860199"/>
                </a:lnTo>
                <a:cubicBezTo>
                  <a:pt x="5692805" y="4864185"/>
                  <a:pt x="5691957" y="4867982"/>
                  <a:pt x="5690425" y="4871436"/>
                </a:cubicBezTo>
                <a:lnTo>
                  <a:pt x="5689682" y="4872483"/>
                </a:lnTo>
                <a:lnTo>
                  <a:pt x="5679021" y="4995410"/>
                </a:lnTo>
                <a:lnTo>
                  <a:pt x="5655103" y="4995410"/>
                </a:lnTo>
                <a:lnTo>
                  <a:pt x="5648284" y="4916781"/>
                </a:lnTo>
                <a:lnTo>
                  <a:pt x="5641465" y="4995410"/>
                </a:lnTo>
                <a:lnTo>
                  <a:pt x="5617547" y="4995410"/>
                </a:lnTo>
                <a:lnTo>
                  <a:pt x="5606886" y="4872483"/>
                </a:lnTo>
                <a:lnTo>
                  <a:pt x="5606147" y="4871436"/>
                </a:lnTo>
                <a:cubicBezTo>
                  <a:pt x="5604612" y="4867982"/>
                  <a:pt x="5603764" y="4864185"/>
                  <a:pt x="5603764" y="4860199"/>
                </a:cubicBezTo>
                <a:lnTo>
                  <a:pt x="5603764" y="4846622"/>
                </a:lnTo>
                <a:lnTo>
                  <a:pt x="5592362" y="4887175"/>
                </a:lnTo>
                <a:cubicBezTo>
                  <a:pt x="5591513" y="4890198"/>
                  <a:pt x="5589457" y="4892606"/>
                  <a:pt x="5586822" y="4894056"/>
                </a:cubicBezTo>
                <a:lnTo>
                  <a:pt x="5577804" y="4895188"/>
                </a:lnTo>
                <a:lnTo>
                  <a:pt x="5570579" y="4889908"/>
                </a:lnTo>
                <a:cubicBezTo>
                  <a:pt x="5569058" y="4887397"/>
                  <a:pt x="5568542" y="4884332"/>
                  <a:pt x="5569391" y="4881309"/>
                </a:cubicBezTo>
                <a:lnTo>
                  <a:pt x="5605299" y="4753600"/>
                </a:lnTo>
                <a:cubicBezTo>
                  <a:pt x="5605726" y="4752089"/>
                  <a:pt x="5606452" y="4750731"/>
                  <a:pt x="5607404" y="4749570"/>
                </a:cubicBezTo>
                <a:lnTo>
                  <a:pt x="5607598" y="4749407"/>
                </a:lnTo>
                <a:lnTo>
                  <a:pt x="5608940" y="4746747"/>
                </a:lnTo>
                <a:cubicBezTo>
                  <a:pt x="5612208" y="4742140"/>
                  <a:pt x="5616831" y="4738479"/>
                  <a:pt x="5622269" y="4736288"/>
                </a:cubicBezTo>
                <a:lnTo>
                  <a:pt x="5632219" y="4734373"/>
                </a:lnTo>
                <a:lnTo>
                  <a:pt x="5634303" y="4726434"/>
                </a:lnTo>
                <a:lnTo>
                  <a:pt x="5623308" y="4723995"/>
                </a:lnTo>
                <a:cubicBezTo>
                  <a:pt x="5600280" y="4713293"/>
                  <a:pt x="5584121" y="4688236"/>
                  <a:pt x="5584121" y="4659033"/>
                </a:cubicBezTo>
                <a:cubicBezTo>
                  <a:pt x="5584121" y="4620095"/>
                  <a:pt x="5612848" y="4588530"/>
                  <a:pt x="5648284" y="4588530"/>
                </a:cubicBezTo>
                <a:close/>
                <a:moveTo>
                  <a:pt x="1291964" y="4545399"/>
                </a:moveTo>
                <a:cubicBezTo>
                  <a:pt x="1327401" y="4545399"/>
                  <a:pt x="1356128" y="4576964"/>
                  <a:pt x="1356128" y="4615902"/>
                </a:cubicBezTo>
                <a:cubicBezTo>
                  <a:pt x="1356128" y="4645105"/>
                  <a:pt x="1339968" y="4670162"/>
                  <a:pt x="1316939" y="4680864"/>
                </a:cubicBezTo>
                <a:lnTo>
                  <a:pt x="1305945" y="4683303"/>
                </a:lnTo>
                <a:lnTo>
                  <a:pt x="1308028" y="4691242"/>
                </a:lnTo>
                <a:lnTo>
                  <a:pt x="1317980" y="4693157"/>
                </a:lnTo>
                <a:cubicBezTo>
                  <a:pt x="1326135" y="4696444"/>
                  <a:pt x="1332465" y="4703037"/>
                  <a:pt x="1335120" y="4711172"/>
                </a:cubicBezTo>
                <a:lnTo>
                  <a:pt x="1335305" y="4712337"/>
                </a:lnTo>
                <a:lnTo>
                  <a:pt x="1370830" y="4838685"/>
                </a:lnTo>
                <a:cubicBezTo>
                  <a:pt x="1372529" y="4844730"/>
                  <a:pt x="1368765" y="4850944"/>
                  <a:pt x="1362422" y="4852563"/>
                </a:cubicBezTo>
                <a:lnTo>
                  <a:pt x="1362422" y="4852564"/>
                </a:lnTo>
                <a:cubicBezTo>
                  <a:pt x="1356079" y="4854184"/>
                  <a:pt x="1349559" y="4850596"/>
                  <a:pt x="1347860" y="4844551"/>
                </a:cubicBezTo>
                <a:lnTo>
                  <a:pt x="1336482" y="4804088"/>
                </a:lnTo>
                <a:lnTo>
                  <a:pt x="1336482" y="4817068"/>
                </a:lnTo>
                <a:cubicBezTo>
                  <a:pt x="1336482" y="4821054"/>
                  <a:pt x="1335635" y="4824851"/>
                  <a:pt x="1334101" y="4828305"/>
                </a:cubicBezTo>
                <a:lnTo>
                  <a:pt x="1333361" y="4829352"/>
                </a:lnTo>
                <a:lnTo>
                  <a:pt x="1322702" y="4952279"/>
                </a:lnTo>
                <a:lnTo>
                  <a:pt x="1298783" y="4952279"/>
                </a:lnTo>
                <a:lnTo>
                  <a:pt x="1291964" y="4873650"/>
                </a:lnTo>
                <a:lnTo>
                  <a:pt x="1285145" y="4952279"/>
                </a:lnTo>
                <a:lnTo>
                  <a:pt x="1261226" y="4952279"/>
                </a:lnTo>
                <a:lnTo>
                  <a:pt x="1250567" y="4829352"/>
                </a:lnTo>
                <a:lnTo>
                  <a:pt x="1249826" y="4828305"/>
                </a:lnTo>
                <a:cubicBezTo>
                  <a:pt x="1248292" y="4824851"/>
                  <a:pt x="1247445" y="4821054"/>
                  <a:pt x="1247445" y="4817068"/>
                </a:cubicBezTo>
                <a:lnTo>
                  <a:pt x="1247445" y="4803491"/>
                </a:lnTo>
                <a:lnTo>
                  <a:pt x="1236042" y="4844044"/>
                </a:lnTo>
                <a:cubicBezTo>
                  <a:pt x="1235192" y="4847067"/>
                  <a:pt x="1233138" y="4849475"/>
                  <a:pt x="1230502" y="4850925"/>
                </a:cubicBezTo>
                <a:lnTo>
                  <a:pt x="1221479" y="4852057"/>
                </a:lnTo>
                <a:lnTo>
                  <a:pt x="1213072" y="4838178"/>
                </a:lnTo>
                <a:lnTo>
                  <a:pt x="1248979" y="4710469"/>
                </a:lnTo>
                <a:cubicBezTo>
                  <a:pt x="1249404" y="4708958"/>
                  <a:pt x="1250131" y="4707600"/>
                  <a:pt x="1251080" y="4706439"/>
                </a:cubicBezTo>
                <a:lnTo>
                  <a:pt x="1251277" y="4706276"/>
                </a:lnTo>
                <a:lnTo>
                  <a:pt x="1252619" y="4703616"/>
                </a:lnTo>
                <a:cubicBezTo>
                  <a:pt x="1255885" y="4699009"/>
                  <a:pt x="1260510" y="4695348"/>
                  <a:pt x="1265947" y="4693157"/>
                </a:cubicBezTo>
                <a:lnTo>
                  <a:pt x="1275899" y="4691242"/>
                </a:lnTo>
                <a:lnTo>
                  <a:pt x="1277982" y="4683303"/>
                </a:lnTo>
                <a:lnTo>
                  <a:pt x="1266988" y="4680864"/>
                </a:lnTo>
                <a:cubicBezTo>
                  <a:pt x="1243959" y="4670162"/>
                  <a:pt x="1227799" y="4645105"/>
                  <a:pt x="1227799" y="4615902"/>
                </a:cubicBezTo>
                <a:cubicBezTo>
                  <a:pt x="1227799" y="4576964"/>
                  <a:pt x="1256526" y="4545399"/>
                  <a:pt x="1291964" y="4545399"/>
                </a:cubicBezTo>
                <a:close/>
                <a:moveTo>
                  <a:pt x="4475091" y="4536769"/>
                </a:moveTo>
                <a:cubicBezTo>
                  <a:pt x="4510527" y="4536769"/>
                  <a:pt x="4539255" y="4568334"/>
                  <a:pt x="4539255" y="4607272"/>
                </a:cubicBezTo>
                <a:cubicBezTo>
                  <a:pt x="4539255" y="4636475"/>
                  <a:pt x="4523096" y="4661532"/>
                  <a:pt x="4500066" y="4672234"/>
                </a:cubicBezTo>
                <a:lnTo>
                  <a:pt x="4489073" y="4674673"/>
                </a:lnTo>
                <a:lnTo>
                  <a:pt x="4491155" y="4682612"/>
                </a:lnTo>
                <a:lnTo>
                  <a:pt x="4501108" y="4684527"/>
                </a:lnTo>
                <a:cubicBezTo>
                  <a:pt x="4509262" y="4687814"/>
                  <a:pt x="4515591" y="4694407"/>
                  <a:pt x="4518248" y="4702542"/>
                </a:cubicBezTo>
                <a:lnTo>
                  <a:pt x="4518432" y="4703707"/>
                </a:lnTo>
                <a:lnTo>
                  <a:pt x="4553957" y="4830055"/>
                </a:lnTo>
                <a:cubicBezTo>
                  <a:pt x="4555656" y="4836100"/>
                  <a:pt x="4551892" y="4842314"/>
                  <a:pt x="4545549" y="4843933"/>
                </a:cubicBezTo>
                <a:lnTo>
                  <a:pt x="4545549" y="4843934"/>
                </a:lnTo>
                <a:cubicBezTo>
                  <a:pt x="4539206" y="4845554"/>
                  <a:pt x="4532686" y="4841966"/>
                  <a:pt x="4530986" y="4835921"/>
                </a:cubicBezTo>
                <a:lnTo>
                  <a:pt x="4519609" y="4795458"/>
                </a:lnTo>
                <a:lnTo>
                  <a:pt x="4519609" y="4808438"/>
                </a:lnTo>
                <a:cubicBezTo>
                  <a:pt x="4519609" y="4812424"/>
                  <a:pt x="4518761" y="4816221"/>
                  <a:pt x="4517229" y="4819675"/>
                </a:cubicBezTo>
                <a:lnTo>
                  <a:pt x="4516487" y="4820722"/>
                </a:lnTo>
                <a:lnTo>
                  <a:pt x="4505828" y="4943649"/>
                </a:lnTo>
                <a:lnTo>
                  <a:pt x="4481910" y="4943649"/>
                </a:lnTo>
                <a:lnTo>
                  <a:pt x="4475091" y="4865020"/>
                </a:lnTo>
                <a:lnTo>
                  <a:pt x="4468271" y="4943649"/>
                </a:lnTo>
                <a:lnTo>
                  <a:pt x="4444355" y="4943649"/>
                </a:lnTo>
                <a:lnTo>
                  <a:pt x="4433693" y="4820722"/>
                </a:lnTo>
                <a:lnTo>
                  <a:pt x="4432953" y="4819675"/>
                </a:lnTo>
                <a:cubicBezTo>
                  <a:pt x="4431422" y="4816221"/>
                  <a:pt x="4430573" y="4812424"/>
                  <a:pt x="4430573" y="4808438"/>
                </a:cubicBezTo>
                <a:lnTo>
                  <a:pt x="4430573" y="4794861"/>
                </a:lnTo>
                <a:lnTo>
                  <a:pt x="4419169" y="4835414"/>
                </a:lnTo>
                <a:cubicBezTo>
                  <a:pt x="4418319" y="4838437"/>
                  <a:pt x="4416264" y="4840845"/>
                  <a:pt x="4413630" y="4842295"/>
                </a:cubicBezTo>
                <a:lnTo>
                  <a:pt x="4404606" y="4843427"/>
                </a:lnTo>
                <a:lnTo>
                  <a:pt x="4396198" y="4829548"/>
                </a:lnTo>
                <a:lnTo>
                  <a:pt x="4432106" y="4701839"/>
                </a:lnTo>
                <a:cubicBezTo>
                  <a:pt x="4432531" y="4700328"/>
                  <a:pt x="4433258" y="4698970"/>
                  <a:pt x="4434207" y="4697809"/>
                </a:cubicBezTo>
                <a:lnTo>
                  <a:pt x="4434403" y="4697646"/>
                </a:lnTo>
                <a:lnTo>
                  <a:pt x="4435747" y="4694986"/>
                </a:lnTo>
                <a:cubicBezTo>
                  <a:pt x="4439011" y="4690379"/>
                  <a:pt x="4443636" y="4686718"/>
                  <a:pt x="4449073" y="4684527"/>
                </a:cubicBezTo>
                <a:lnTo>
                  <a:pt x="4459026" y="4682612"/>
                </a:lnTo>
                <a:lnTo>
                  <a:pt x="4461109" y="4674673"/>
                </a:lnTo>
                <a:lnTo>
                  <a:pt x="4450116" y="4672234"/>
                </a:lnTo>
                <a:cubicBezTo>
                  <a:pt x="4427086" y="4661532"/>
                  <a:pt x="4410927" y="4636475"/>
                  <a:pt x="4410927" y="4607272"/>
                </a:cubicBezTo>
                <a:cubicBezTo>
                  <a:pt x="4410927" y="4568334"/>
                  <a:pt x="4439654" y="4536769"/>
                  <a:pt x="4475091" y="4536769"/>
                </a:cubicBezTo>
                <a:close/>
                <a:moveTo>
                  <a:pt x="4983821" y="4451946"/>
                </a:moveTo>
                <a:cubicBezTo>
                  <a:pt x="5019257" y="4451946"/>
                  <a:pt x="5047986" y="4483511"/>
                  <a:pt x="5047986" y="4522449"/>
                </a:cubicBezTo>
                <a:cubicBezTo>
                  <a:pt x="5047986" y="4551652"/>
                  <a:pt x="5031825" y="4576709"/>
                  <a:pt x="5008797" y="4587411"/>
                </a:cubicBezTo>
                <a:lnTo>
                  <a:pt x="4997803" y="4589850"/>
                </a:lnTo>
                <a:lnTo>
                  <a:pt x="4999884" y="4597789"/>
                </a:lnTo>
                <a:lnTo>
                  <a:pt x="5009837" y="4599704"/>
                </a:lnTo>
                <a:cubicBezTo>
                  <a:pt x="5017992" y="4602991"/>
                  <a:pt x="5024321" y="4609584"/>
                  <a:pt x="5026977" y="4617719"/>
                </a:cubicBezTo>
                <a:lnTo>
                  <a:pt x="5027161" y="4618884"/>
                </a:lnTo>
                <a:lnTo>
                  <a:pt x="5062688" y="4745232"/>
                </a:lnTo>
                <a:cubicBezTo>
                  <a:pt x="5064386" y="4751277"/>
                  <a:pt x="5060623" y="4757491"/>
                  <a:pt x="5054278" y="4759110"/>
                </a:cubicBezTo>
                <a:lnTo>
                  <a:pt x="5054278" y="4759111"/>
                </a:lnTo>
                <a:cubicBezTo>
                  <a:pt x="5047936" y="4760731"/>
                  <a:pt x="5041414" y="4757143"/>
                  <a:pt x="5039715" y="4751098"/>
                </a:cubicBezTo>
                <a:lnTo>
                  <a:pt x="5028339" y="4710635"/>
                </a:lnTo>
                <a:lnTo>
                  <a:pt x="5028339" y="4723615"/>
                </a:lnTo>
                <a:cubicBezTo>
                  <a:pt x="5028339" y="4727601"/>
                  <a:pt x="5027491" y="4731398"/>
                  <a:pt x="5025959" y="4734852"/>
                </a:cubicBezTo>
                <a:lnTo>
                  <a:pt x="5025216" y="4735899"/>
                </a:lnTo>
                <a:lnTo>
                  <a:pt x="5014558" y="4858826"/>
                </a:lnTo>
                <a:lnTo>
                  <a:pt x="4990639" y="4858826"/>
                </a:lnTo>
                <a:lnTo>
                  <a:pt x="4983821" y="4780197"/>
                </a:lnTo>
                <a:lnTo>
                  <a:pt x="4977001" y="4858826"/>
                </a:lnTo>
                <a:lnTo>
                  <a:pt x="4953083" y="4858826"/>
                </a:lnTo>
                <a:lnTo>
                  <a:pt x="4942422" y="4735899"/>
                </a:lnTo>
                <a:lnTo>
                  <a:pt x="4941682" y="4734852"/>
                </a:lnTo>
                <a:cubicBezTo>
                  <a:pt x="4940150" y="4731398"/>
                  <a:pt x="4939301" y="4727601"/>
                  <a:pt x="4939301" y="4723615"/>
                </a:cubicBezTo>
                <a:lnTo>
                  <a:pt x="4939301" y="4710038"/>
                </a:lnTo>
                <a:lnTo>
                  <a:pt x="4927900" y="4750591"/>
                </a:lnTo>
                <a:cubicBezTo>
                  <a:pt x="4927050" y="4753614"/>
                  <a:pt x="4924994" y="4756022"/>
                  <a:pt x="4922359" y="4757472"/>
                </a:cubicBezTo>
                <a:lnTo>
                  <a:pt x="4913335" y="4758604"/>
                </a:lnTo>
                <a:lnTo>
                  <a:pt x="4904928" y="4744725"/>
                </a:lnTo>
                <a:lnTo>
                  <a:pt x="4940835" y="4617016"/>
                </a:lnTo>
                <a:cubicBezTo>
                  <a:pt x="4941261" y="4615505"/>
                  <a:pt x="4941987" y="4614147"/>
                  <a:pt x="4942936" y="4612986"/>
                </a:cubicBezTo>
                <a:lnTo>
                  <a:pt x="4943133" y="4612823"/>
                </a:lnTo>
                <a:lnTo>
                  <a:pt x="4944475" y="4610163"/>
                </a:lnTo>
                <a:cubicBezTo>
                  <a:pt x="4947741" y="4605556"/>
                  <a:pt x="4952366" y="4601895"/>
                  <a:pt x="4957805" y="4599704"/>
                </a:cubicBezTo>
                <a:lnTo>
                  <a:pt x="4967756" y="4597789"/>
                </a:lnTo>
                <a:lnTo>
                  <a:pt x="4969838" y="4589850"/>
                </a:lnTo>
                <a:lnTo>
                  <a:pt x="4958844" y="4587411"/>
                </a:lnTo>
                <a:cubicBezTo>
                  <a:pt x="4935816" y="4576709"/>
                  <a:pt x="4919656" y="4551652"/>
                  <a:pt x="4919656" y="4522449"/>
                </a:cubicBezTo>
                <a:cubicBezTo>
                  <a:pt x="4919656" y="4483511"/>
                  <a:pt x="4948383" y="4451946"/>
                  <a:pt x="4983821" y="4451946"/>
                </a:cubicBezTo>
                <a:close/>
                <a:moveTo>
                  <a:pt x="9246513" y="4441937"/>
                </a:moveTo>
                <a:cubicBezTo>
                  <a:pt x="9281950" y="4441937"/>
                  <a:pt x="9310677" y="4473502"/>
                  <a:pt x="9310677" y="4512440"/>
                </a:cubicBezTo>
                <a:cubicBezTo>
                  <a:pt x="9310677" y="4541643"/>
                  <a:pt x="9294518" y="4566700"/>
                  <a:pt x="9271488" y="4577402"/>
                </a:cubicBezTo>
                <a:lnTo>
                  <a:pt x="9260495" y="4579841"/>
                </a:lnTo>
                <a:lnTo>
                  <a:pt x="9262577" y="4587780"/>
                </a:lnTo>
                <a:lnTo>
                  <a:pt x="9272530" y="4589695"/>
                </a:lnTo>
                <a:cubicBezTo>
                  <a:pt x="9280684" y="4592982"/>
                  <a:pt x="9287014" y="4599575"/>
                  <a:pt x="9289670" y="4607710"/>
                </a:cubicBezTo>
                <a:lnTo>
                  <a:pt x="9289854" y="4608875"/>
                </a:lnTo>
                <a:lnTo>
                  <a:pt x="9325379" y="4735223"/>
                </a:lnTo>
                <a:cubicBezTo>
                  <a:pt x="9327079" y="4741268"/>
                  <a:pt x="9323314" y="4747482"/>
                  <a:pt x="9316971" y="4749101"/>
                </a:cubicBezTo>
                <a:lnTo>
                  <a:pt x="9316971" y="4749102"/>
                </a:lnTo>
                <a:cubicBezTo>
                  <a:pt x="9310628" y="4750722"/>
                  <a:pt x="9304108" y="4747134"/>
                  <a:pt x="9302408" y="4741089"/>
                </a:cubicBezTo>
                <a:lnTo>
                  <a:pt x="9291031" y="4700626"/>
                </a:lnTo>
                <a:lnTo>
                  <a:pt x="9291031" y="4713606"/>
                </a:lnTo>
                <a:cubicBezTo>
                  <a:pt x="9291031" y="4717592"/>
                  <a:pt x="9290184" y="4721389"/>
                  <a:pt x="9288651" y="4724843"/>
                </a:cubicBezTo>
                <a:lnTo>
                  <a:pt x="9287910" y="4725890"/>
                </a:lnTo>
                <a:lnTo>
                  <a:pt x="9277250" y="4848817"/>
                </a:lnTo>
                <a:lnTo>
                  <a:pt x="9253332" y="4848817"/>
                </a:lnTo>
                <a:lnTo>
                  <a:pt x="9246513" y="4770188"/>
                </a:lnTo>
                <a:lnTo>
                  <a:pt x="9239694" y="4848817"/>
                </a:lnTo>
                <a:lnTo>
                  <a:pt x="9215776" y="4848817"/>
                </a:lnTo>
                <a:lnTo>
                  <a:pt x="9205116" y="4725890"/>
                </a:lnTo>
                <a:lnTo>
                  <a:pt x="9204375" y="4724843"/>
                </a:lnTo>
                <a:cubicBezTo>
                  <a:pt x="9202842" y="4721389"/>
                  <a:pt x="9201994" y="4717592"/>
                  <a:pt x="9201994" y="4713606"/>
                </a:cubicBezTo>
                <a:lnTo>
                  <a:pt x="9201994" y="4700029"/>
                </a:lnTo>
                <a:lnTo>
                  <a:pt x="9190592" y="4740582"/>
                </a:lnTo>
                <a:cubicBezTo>
                  <a:pt x="9188892" y="4746628"/>
                  <a:pt x="9182372" y="4750215"/>
                  <a:pt x="9176029" y="4748595"/>
                </a:cubicBezTo>
                <a:cubicBezTo>
                  <a:pt x="9169686" y="4746975"/>
                  <a:pt x="9165921" y="4740762"/>
                  <a:pt x="9167621" y="4734716"/>
                </a:cubicBezTo>
                <a:lnTo>
                  <a:pt x="9203529" y="4607007"/>
                </a:lnTo>
                <a:cubicBezTo>
                  <a:pt x="9203953" y="4605496"/>
                  <a:pt x="9204680" y="4604138"/>
                  <a:pt x="9205629" y="4602977"/>
                </a:cubicBezTo>
                <a:lnTo>
                  <a:pt x="9205826" y="4602814"/>
                </a:lnTo>
                <a:lnTo>
                  <a:pt x="9207168" y="4600154"/>
                </a:lnTo>
                <a:cubicBezTo>
                  <a:pt x="9210434" y="4595547"/>
                  <a:pt x="9215060" y="4591886"/>
                  <a:pt x="9220496" y="4589695"/>
                </a:cubicBezTo>
                <a:lnTo>
                  <a:pt x="9230448" y="4587780"/>
                </a:lnTo>
                <a:lnTo>
                  <a:pt x="9232531" y="4579841"/>
                </a:lnTo>
                <a:lnTo>
                  <a:pt x="9221537" y="4577402"/>
                </a:lnTo>
                <a:cubicBezTo>
                  <a:pt x="9198508" y="4566700"/>
                  <a:pt x="9182349" y="4541643"/>
                  <a:pt x="9182349" y="4512440"/>
                </a:cubicBezTo>
                <a:cubicBezTo>
                  <a:pt x="9182349" y="4473502"/>
                  <a:pt x="9211076" y="4441937"/>
                  <a:pt x="9246513" y="4441937"/>
                </a:cubicBezTo>
                <a:close/>
                <a:moveTo>
                  <a:pt x="10827812" y="4438289"/>
                </a:moveTo>
                <a:cubicBezTo>
                  <a:pt x="10863249" y="4438289"/>
                  <a:pt x="10891976" y="4469854"/>
                  <a:pt x="10891976" y="4508792"/>
                </a:cubicBezTo>
                <a:cubicBezTo>
                  <a:pt x="10891976" y="4537995"/>
                  <a:pt x="10875817" y="4563052"/>
                  <a:pt x="10852787" y="4573754"/>
                </a:cubicBezTo>
                <a:lnTo>
                  <a:pt x="10841794" y="4576193"/>
                </a:lnTo>
                <a:lnTo>
                  <a:pt x="10843876" y="4584132"/>
                </a:lnTo>
                <a:lnTo>
                  <a:pt x="10853829" y="4586047"/>
                </a:lnTo>
                <a:cubicBezTo>
                  <a:pt x="10861983" y="4589334"/>
                  <a:pt x="10868313" y="4595927"/>
                  <a:pt x="10870969" y="4604062"/>
                </a:cubicBezTo>
                <a:lnTo>
                  <a:pt x="10871153" y="4605227"/>
                </a:lnTo>
                <a:lnTo>
                  <a:pt x="10906678" y="4731575"/>
                </a:lnTo>
                <a:cubicBezTo>
                  <a:pt x="10908378" y="4737620"/>
                  <a:pt x="10904613" y="4743834"/>
                  <a:pt x="10898270" y="4745453"/>
                </a:cubicBezTo>
                <a:lnTo>
                  <a:pt x="10898270" y="4745454"/>
                </a:lnTo>
                <a:cubicBezTo>
                  <a:pt x="10891927" y="4747074"/>
                  <a:pt x="10885407" y="4743486"/>
                  <a:pt x="10883707" y="4737441"/>
                </a:cubicBezTo>
                <a:lnTo>
                  <a:pt x="10872330" y="4696978"/>
                </a:lnTo>
                <a:lnTo>
                  <a:pt x="10872330" y="4709958"/>
                </a:lnTo>
                <a:cubicBezTo>
                  <a:pt x="10872330" y="4713944"/>
                  <a:pt x="10871483" y="4717741"/>
                  <a:pt x="10869950" y="4721195"/>
                </a:cubicBezTo>
                <a:lnTo>
                  <a:pt x="10869209" y="4722242"/>
                </a:lnTo>
                <a:lnTo>
                  <a:pt x="10858549" y="4845169"/>
                </a:lnTo>
                <a:lnTo>
                  <a:pt x="10834631" y="4845169"/>
                </a:lnTo>
                <a:lnTo>
                  <a:pt x="10827812" y="4766540"/>
                </a:lnTo>
                <a:lnTo>
                  <a:pt x="10820993" y="4845169"/>
                </a:lnTo>
                <a:lnTo>
                  <a:pt x="10797075" y="4845169"/>
                </a:lnTo>
                <a:lnTo>
                  <a:pt x="10786415" y="4722242"/>
                </a:lnTo>
                <a:lnTo>
                  <a:pt x="10785674" y="4721195"/>
                </a:lnTo>
                <a:cubicBezTo>
                  <a:pt x="10784141" y="4717741"/>
                  <a:pt x="10783293" y="4713944"/>
                  <a:pt x="10783293" y="4709958"/>
                </a:cubicBezTo>
                <a:lnTo>
                  <a:pt x="10783293" y="4696381"/>
                </a:lnTo>
                <a:lnTo>
                  <a:pt x="10771891" y="4736934"/>
                </a:lnTo>
                <a:cubicBezTo>
                  <a:pt x="10770191" y="4742980"/>
                  <a:pt x="10763671" y="4746567"/>
                  <a:pt x="10757328" y="4744947"/>
                </a:cubicBezTo>
                <a:cubicBezTo>
                  <a:pt x="10750985" y="4743327"/>
                  <a:pt x="10747220" y="4737114"/>
                  <a:pt x="10748920" y="4731068"/>
                </a:cubicBezTo>
                <a:lnTo>
                  <a:pt x="10784828" y="4603359"/>
                </a:lnTo>
                <a:cubicBezTo>
                  <a:pt x="10785252" y="4601848"/>
                  <a:pt x="10785979" y="4600490"/>
                  <a:pt x="10786928" y="4599329"/>
                </a:cubicBezTo>
                <a:lnTo>
                  <a:pt x="10787125" y="4599166"/>
                </a:lnTo>
                <a:lnTo>
                  <a:pt x="10788467" y="4596506"/>
                </a:lnTo>
                <a:cubicBezTo>
                  <a:pt x="10791733" y="4591899"/>
                  <a:pt x="10796359" y="4588238"/>
                  <a:pt x="10801795" y="4586047"/>
                </a:cubicBezTo>
                <a:lnTo>
                  <a:pt x="10811747" y="4584132"/>
                </a:lnTo>
                <a:lnTo>
                  <a:pt x="10813830" y="4576193"/>
                </a:lnTo>
                <a:lnTo>
                  <a:pt x="10802836" y="4573754"/>
                </a:lnTo>
                <a:cubicBezTo>
                  <a:pt x="10779807" y="4563052"/>
                  <a:pt x="10763648" y="4537995"/>
                  <a:pt x="10763648" y="4508792"/>
                </a:cubicBezTo>
                <a:cubicBezTo>
                  <a:pt x="10763648" y="4469854"/>
                  <a:pt x="10792375" y="4438289"/>
                  <a:pt x="10827812" y="4438289"/>
                </a:cubicBezTo>
                <a:close/>
                <a:moveTo>
                  <a:pt x="3831790" y="4438289"/>
                </a:moveTo>
                <a:cubicBezTo>
                  <a:pt x="3867226" y="4438289"/>
                  <a:pt x="3895953" y="4469854"/>
                  <a:pt x="3895953" y="4508792"/>
                </a:cubicBezTo>
                <a:cubicBezTo>
                  <a:pt x="3895953" y="4537995"/>
                  <a:pt x="3879794" y="4563052"/>
                  <a:pt x="3856764" y="4573754"/>
                </a:cubicBezTo>
                <a:lnTo>
                  <a:pt x="3845771" y="4576193"/>
                </a:lnTo>
                <a:lnTo>
                  <a:pt x="3847853" y="4584132"/>
                </a:lnTo>
                <a:lnTo>
                  <a:pt x="3857806" y="4586047"/>
                </a:lnTo>
                <a:cubicBezTo>
                  <a:pt x="3865961" y="4589334"/>
                  <a:pt x="3872291" y="4595927"/>
                  <a:pt x="3874946" y="4604062"/>
                </a:cubicBezTo>
                <a:lnTo>
                  <a:pt x="3875130" y="4605227"/>
                </a:lnTo>
                <a:lnTo>
                  <a:pt x="3910655" y="4731575"/>
                </a:lnTo>
                <a:cubicBezTo>
                  <a:pt x="3912354" y="4737620"/>
                  <a:pt x="3908590" y="4743834"/>
                  <a:pt x="3902247" y="4745453"/>
                </a:cubicBezTo>
                <a:lnTo>
                  <a:pt x="3902247" y="4745454"/>
                </a:lnTo>
                <a:cubicBezTo>
                  <a:pt x="3895905" y="4747074"/>
                  <a:pt x="3889384" y="4743486"/>
                  <a:pt x="3887685" y="4737441"/>
                </a:cubicBezTo>
                <a:lnTo>
                  <a:pt x="3876308" y="4696978"/>
                </a:lnTo>
                <a:lnTo>
                  <a:pt x="3876308" y="4709958"/>
                </a:lnTo>
                <a:cubicBezTo>
                  <a:pt x="3876308" y="4713944"/>
                  <a:pt x="3875461" y="4717741"/>
                  <a:pt x="3873927" y="4721195"/>
                </a:cubicBezTo>
                <a:lnTo>
                  <a:pt x="3873187" y="4722242"/>
                </a:lnTo>
                <a:lnTo>
                  <a:pt x="3862526" y="4845169"/>
                </a:lnTo>
                <a:lnTo>
                  <a:pt x="3838607" y="4845169"/>
                </a:lnTo>
                <a:lnTo>
                  <a:pt x="3831790" y="4766540"/>
                </a:lnTo>
                <a:lnTo>
                  <a:pt x="3824970" y="4845169"/>
                </a:lnTo>
                <a:lnTo>
                  <a:pt x="3801054" y="4845169"/>
                </a:lnTo>
                <a:lnTo>
                  <a:pt x="3790394" y="4722242"/>
                </a:lnTo>
                <a:lnTo>
                  <a:pt x="3789653" y="4721195"/>
                </a:lnTo>
                <a:cubicBezTo>
                  <a:pt x="3788120" y="4717741"/>
                  <a:pt x="3787272" y="4713944"/>
                  <a:pt x="3787272" y="4709958"/>
                </a:cubicBezTo>
                <a:lnTo>
                  <a:pt x="3787272" y="4696381"/>
                </a:lnTo>
                <a:lnTo>
                  <a:pt x="3775869" y="4736934"/>
                </a:lnTo>
                <a:cubicBezTo>
                  <a:pt x="3775020" y="4739957"/>
                  <a:pt x="3772965" y="4742365"/>
                  <a:pt x="3770329" y="4743815"/>
                </a:cubicBezTo>
                <a:lnTo>
                  <a:pt x="3761307" y="4744947"/>
                </a:lnTo>
                <a:lnTo>
                  <a:pt x="3752899" y="4731068"/>
                </a:lnTo>
                <a:lnTo>
                  <a:pt x="3788807" y="4603359"/>
                </a:lnTo>
                <a:cubicBezTo>
                  <a:pt x="3789231" y="4601848"/>
                  <a:pt x="3789957" y="4600490"/>
                  <a:pt x="3790907" y="4599329"/>
                </a:cubicBezTo>
                <a:lnTo>
                  <a:pt x="3791104" y="4599166"/>
                </a:lnTo>
                <a:lnTo>
                  <a:pt x="3792446" y="4596506"/>
                </a:lnTo>
                <a:cubicBezTo>
                  <a:pt x="3795712" y="4591899"/>
                  <a:pt x="3800337" y="4588238"/>
                  <a:pt x="3805774" y="4586047"/>
                </a:cubicBezTo>
                <a:lnTo>
                  <a:pt x="3815724" y="4584132"/>
                </a:lnTo>
                <a:lnTo>
                  <a:pt x="3817807" y="4576193"/>
                </a:lnTo>
                <a:lnTo>
                  <a:pt x="3806815" y="4573754"/>
                </a:lnTo>
                <a:cubicBezTo>
                  <a:pt x="3783786" y="4563052"/>
                  <a:pt x="3767627" y="4537995"/>
                  <a:pt x="3767627" y="4508792"/>
                </a:cubicBezTo>
                <a:cubicBezTo>
                  <a:pt x="3767627" y="4469854"/>
                  <a:pt x="3796354" y="4438289"/>
                  <a:pt x="3831790" y="4438289"/>
                </a:cubicBezTo>
                <a:close/>
                <a:moveTo>
                  <a:pt x="7623732" y="4398747"/>
                </a:moveTo>
                <a:cubicBezTo>
                  <a:pt x="7659169" y="4398747"/>
                  <a:pt x="7687896" y="4430312"/>
                  <a:pt x="7687896" y="4469250"/>
                </a:cubicBezTo>
                <a:cubicBezTo>
                  <a:pt x="7687896" y="4498453"/>
                  <a:pt x="7671737" y="4523510"/>
                  <a:pt x="7648708" y="4534212"/>
                </a:cubicBezTo>
                <a:lnTo>
                  <a:pt x="7637714" y="4536651"/>
                </a:lnTo>
                <a:lnTo>
                  <a:pt x="7639797" y="4544590"/>
                </a:lnTo>
                <a:lnTo>
                  <a:pt x="7649749" y="4546505"/>
                </a:lnTo>
                <a:cubicBezTo>
                  <a:pt x="7657903" y="4549792"/>
                  <a:pt x="7664233" y="4556385"/>
                  <a:pt x="7666889" y="4564520"/>
                </a:cubicBezTo>
                <a:lnTo>
                  <a:pt x="7667074" y="4565685"/>
                </a:lnTo>
                <a:lnTo>
                  <a:pt x="7702598" y="4692033"/>
                </a:lnTo>
                <a:cubicBezTo>
                  <a:pt x="7704298" y="4698078"/>
                  <a:pt x="7700534" y="4704292"/>
                  <a:pt x="7694190" y="4705911"/>
                </a:cubicBezTo>
                <a:lnTo>
                  <a:pt x="7694190" y="4705912"/>
                </a:lnTo>
                <a:cubicBezTo>
                  <a:pt x="7687847" y="4707532"/>
                  <a:pt x="7681327" y="4703944"/>
                  <a:pt x="7679627" y="4697899"/>
                </a:cubicBezTo>
                <a:lnTo>
                  <a:pt x="7668251" y="4657436"/>
                </a:lnTo>
                <a:lnTo>
                  <a:pt x="7668251" y="4670416"/>
                </a:lnTo>
                <a:cubicBezTo>
                  <a:pt x="7668251" y="4674402"/>
                  <a:pt x="7667403" y="4678199"/>
                  <a:pt x="7665870" y="4681653"/>
                </a:cubicBezTo>
                <a:lnTo>
                  <a:pt x="7665129" y="4682700"/>
                </a:lnTo>
                <a:lnTo>
                  <a:pt x="7654469" y="4805627"/>
                </a:lnTo>
                <a:lnTo>
                  <a:pt x="7630551" y="4805627"/>
                </a:lnTo>
                <a:lnTo>
                  <a:pt x="7623732" y="4726998"/>
                </a:lnTo>
                <a:lnTo>
                  <a:pt x="7616913" y="4805627"/>
                </a:lnTo>
                <a:lnTo>
                  <a:pt x="7592995" y="4805627"/>
                </a:lnTo>
                <a:lnTo>
                  <a:pt x="7582335" y="4682700"/>
                </a:lnTo>
                <a:lnTo>
                  <a:pt x="7581594" y="4681653"/>
                </a:lnTo>
                <a:cubicBezTo>
                  <a:pt x="7580061" y="4678199"/>
                  <a:pt x="7579213" y="4674402"/>
                  <a:pt x="7579213" y="4670416"/>
                </a:cubicBezTo>
                <a:lnTo>
                  <a:pt x="7579213" y="4656839"/>
                </a:lnTo>
                <a:lnTo>
                  <a:pt x="7567811" y="4697392"/>
                </a:lnTo>
                <a:cubicBezTo>
                  <a:pt x="7566961" y="4700415"/>
                  <a:pt x="7564906" y="4702823"/>
                  <a:pt x="7562271" y="4704273"/>
                </a:cubicBezTo>
                <a:lnTo>
                  <a:pt x="7553248" y="4705405"/>
                </a:lnTo>
                <a:lnTo>
                  <a:pt x="7544840" y="4691526"/>
                </a:lnTo>
                <a:lnTo>
                  <a:pt x="7580748" y="4563817"/>
                </a:lnTo>
                <a:cubicBezTo>
                  <a:pt x="7581173" y="4562306"/>
                  <a:pt x="7581899" y="4560948"/>
                  <a:pt x="7582848" y="4559787"/>
                </a:cubicBezTo>
                <a:lnTo>
                  <a:pt x="7583045" y="4559624"/>
                </a:lnTo>
                <a:lnTo>
                  <a:pt x="7584387" y="4556964"/>
                </a:lnTo>
                <a:cubicBezTo>
                  <a:pt x="7587653" y="4552357"/>
                  <a:pt x="7592279" y="4548696"/>
                  <a:pt x="7597715" y="4546505"/>
                </a:cubicBezTo>
                <a:lnTo>
                  <a:pt x="7607668" y="4544590"/>
                </a:lnTo>
                <a:lnTo>
                  <a:pt x="7609750" y="4536651"/>
                </a:lnTo>
                <a:lnTo>
                  <a:pt x="7598756" y="4534212"/>
                </a:lnTo>
                <a:cubicBezTo>
                  <a:pt x="7575727" y="4523510"/>
                  <a:pt x="7559568" y="4498453"/>
                  <a:pt x="7559568" y="4469250"/>
                </a:cubicBezTo>
                <a:cubicBezTo>
                  <a:pt x="7559568" y="4430312"/>
                  <a:pt x="7588295" y="4398747"/>
                  <a:pt x="7623732" y="4398747"/>
                </a:cubicBezTo>
                <a:close/>
                <a:moveTo>
                  <a:pt x="6131363" y="4338364"/>
                </a:moveTo>
                <a:cubicBezTo>
                  <a:pt x="6166800" y="4338364"/>
                  <a:pt x="6195527" y="4369929"/>
                  <a:pt x="6195527" y="4408867"/>
                </a:cubicBezTo>
                <a:cubicBezTo>
                  <a:pt x="6195527" y="4438070"/>
                  <a:pt x="6179368" y="4463127"/>
                  <a:pt x="6156339" y="4473829"/>
                </a:cubicBezTo>
                <a:lnTo>
                  <a:pt x="6145345" y="4476268"/>
                </a:lnTo>
                <a:lnTo>
                  <a:pt x="6147428" y="4484207"/>
                </a:lnTo>
                <a:lnTo>
                  <a:pt x="6157380" y="4486122"/>
                </a:lnTo>
                <a:cubicBezTo>
                  <a:pt x="6165534" y="4489409"/>
                  <a:pt x="6171864" y="4496002"/>
                  <a:pt x="6174520" y="4504137"/>
                </a:cubicBezTo>
                <a:lnTo>
                  <a:pt x="6174705" y="4505302"/>
                </a:lnTo>
                <a:lnTo>
                  <a:pt x="6210229" y="4631650"/>
                </a:lnTo>
                <a:cubicBezTo>
                  <a:pt x="6211929" y="4637695"/>
                  <a:pt x="6208165" y="4643909"/>
                  <a:pt x="6201821" y="4645528"/>
                </a:cubicBezTo>
                <a:lnTo>
                  <a:pt x="6201821" y="4645529"/>
                </a:lnTo>
                <a:cubicBezTo>
                  <a:pt x="6195478" y="4647149"/>
                  <a:pt x="6188958" y="4643561"/>
                  <a:pt x="6187258" y="4637516"/>
                </a:cubicBezTo>
                <a:lnTo>
                  <a:pt x="6175882" y="4597053"/>
                </a:lnTo>
                <a:lnTo>
                  <a:pt x="6175882" y="4610033"/>
                </a:lnTo>
                <a:cubicBezTo>
                  <a:pt x="6175882" y="4614019"/>
                  <a:pt x="6175034" y="4617816"/>
                  <a:pt x="6173501" y="4621270"/>
                </a:cubicBezTo>
                <a:lnTo>
                  <a:pt x="6172760" y="4622317"/>
                </a:lnTo>
                <a:lnTo>
                  <a:pt x="6162100" y="4745244"/>
                </a:lnTo>
                <a:lnTo>
                  <a:pt x="6138182" y="4745244"/>
                </a:lnTo>
                <a:lnTo>
                  <a:pt x="6131363" y="4666615"/>
                </a:lnTo>
                <a:lnTo>
                  <a:pt x="6124544" y="4745244"/>
                </a:lnTo>
                <a:lnTo>
                  <a:pt x="6100626" y="4745244"/>
                </a:lnTo>
                <a:lnTo>
                  <a:pt x="6089966" y="4622317"/>
                </a:lnTo>
                <a:lnTo>
                  <a:pt x="6089225" y="4621270"/>
                </a:lnTo>
                <a:cubicBezTo>
                  <a:pt x="6087692" y="4617816"/>
                  <a:pt x="6086844" y="4614019"/>
                  <a:pt x="6086844" y="4610033"/>
                </a:cubicBezTo>
                <a:lnTo>
                  <a:pt x="6086844" y="4596456"/>
                </a:lnTo>
                <a:lnTo>
                  <a:pt x="6075442" y="4637009"/>
                </a:lnTo>
                <a:cubicBezTo>
                  <a:pt x="6074592" y="4640032"/>
                  <a:pt x="6072537" y="4642440"/>
                  <a:pt x="6069902" y="4643890"/>
                </a:cubicBezTo>
                <a:lnTo>
                  <a:pt x="6060879" y="4645022"/>
                </a:lnTo>
                <a:lnTo>
                  <a:pt x="6052471" y="4631143"/>
                </a:lnTo>
                <a:lnTo>
                  <a:pt x="6088379" y="4503434"/>
                </a:lnTo>
                <a:cubicBezTo>
                  <a:pt x="6088804" y="4501923"/>
                  <a:pt x="6089530" y="4500565"/>
                  <a:pt x="6090479" y="4499404"/>
                </a:cubicBezTo>
                <a:lnTo>
                  <a:pt x="6090676" y="4499241"/>
                </a:lnTo>
                <a:lnTo>
                  <a:pt x="6092018" y="4496581"/>
                </a:lnTo>
                <a:cubicBezTo>
                  <a:pt x="6095284" y="4491974"/>
                  <a:pt x="6099910" y="4488313"/>
                  <a:pt x="6105346" y="4486122"/>
                </a:cubicBezTo>
                <a:lnTo>
                  <a:pt x="6115299" y="4484207"/>
                </a:lnTo>
                <a:lnTo>
                  <a:pt x="6117381" y="4476268"/>
                </a:lnTo>
                <a:lnTo>
                  <a:pt x="6106387" y="4473829"/>
                </a:lnTo>
                <a:cubicBezTo>
                  <a:pt x="6083358" y="4463127"/>
                  <a:pt x="6067199" y="4438070"/>
                  <a:pt x="6067199" y="4408867"/>
                </a:cubicBezTo>
                <a:cubicBezTo>
                  <a:pt x="6067199" y="4369929"/>
                  <a:pt x="6095926" y="4338364"/>
                  <a:pt x="6131363" y="4338364"/>
                </a:cubicBezTo>
                <a:close/>
                <a:moveTo>
                  <a:pt x="193944" y="4326920"/>
                </a:moveTo>
                <a:cubicBezTo>
                  <a:pt x="229381" y="4326920"/>
                  <a:pt x="258108" y="4358485"/>
                  <a:pt x="258108" y="4397423"/>
                </a:cubicBezTo>
                <a:cubicBezTo>
                  <a:pt x="258108" y="4426626"/>
                  <a:pt x="241949" y="4451683"/>
                  <a:pt x="218920" y="4462385"/>
                </a:cubicBezTo>
                <a:lnTo>
                  <a:pt x="207926" y="4464824"/>
                </a:lnTo>
                <a:lnTo>
                  <a:pt x="210008" y="4472763"/>
                </a:lnTo>
                <a:lnTo>
                  <a:pt x="219961" y="4474678"/>
                </a:lnTo>
                <a:cubicBezTo>
                  <a:pt x="228115" y="4477965"/>
                  <a:pt x="234445" y="4484558"/>
                  <a:pt x="237100" y="4492693"/>
                </a:cubicBezTo>
                <a:lnTo>
                  <a:pt x="237285" y="4493858"/>
                </a:lnTo>
                <a:lnTo>
                  <a:pt x="272810" y="4620206"/>
                </a:lnTo>
                <a:cubicBezTo>
                  <a:pt x="274510" y="4626251"/>
                  <a:pt x="270745" y="4632465"/>
                  <a:pt x="264402" y="4634084"/>
                </a:cubicBezTo>
                <a:lnTo>
                  <a:pt x="264402" y="4634085"/>
                </a:lnTo>
                <a:cubicBezTo>
                  <a:pt x="258059" y="4635705"/>
                  <a:pt x="251539" y="4632117"/>
                  <a:pt x="249839" y="4626072"/>
                </a:cubicBezTo>
                <a:lnTo>
                  <a:pt x="238462" y="4585609"/>
                </a:lnTo>
                <a:lnTo>
                  <a:pt x="238462" y="4598589"/>
                </a:lnTo>
                <a:cubicBezTo>
                  <a:pt x="238462" y="4602575"/>
                  <a:pt x="237615" y="4606372"/>
                  <a:pt x="236082" y="4609826"/>
                </a:cubicBezTo>
                <a:lnTo>
                  <a:pt x="235341" y="4610873"/>
                </a:lnTo>
                <a:lnTo>
                  <a:pt x="224681" y="4733800"/>
                </a:lnTo>
                <a:lnTo>
                  <a:pt x="200763" y="4733800"/>
                </a:lnTo>
                <a:lnTo>
                  <a:pt x="193944" y="4655171"/>
                </a:lnTo>
                <a:lnTo>
                  <a:pt x="187125" y="4733800"/>
                </a:lnTo>
                <a:lnTo>
                  <a:pt x="163207" y="4733800"/>
                </a:lnTo>
                <a:lnTo>
                  <a:pt x="152547" y="4610873"/>
                </a:lnTo>
                <a:lnTo>
                  <a:pt x="151806" y="4609826"/>
                </a:lnTo>
                <a:cubicBezTo>
                  <a:pt x="150273" y="4606372"/>
                  <a:pt x="149425" y="4602575"/>
                  <a:pt x="149425" y="4598589"/>
                </a:cubicBezTo>
                <a:lnTo>
                  <a:pt x="149425" y="4585012"/>
                </a:lnTo>
                <a:lnTo>
                  <a:pt x="138023" y="4625565"/>
                </a:lnTo>
                <a:cubicBezTo>
                  <a:pt x="137173" y="4628588"/>
                  <a:pt x="135118" y="4630996"/>
                  <a:pt x="132483" y="4632446"/>
                </a:cubicBezTo>
                <a:lnTo>
                  <a:pt x="123460" y="4633578"/>
                </a:lnTo>
                <a:lnTo>
                  <a:pt x="115052" y="4619699"/>
                </a:lnTo>
                <a:lnTo>
                  <a:pt x="150960" y="4491990"/>
                </a:lnTo>
                <a:cubicBezTo>
                  <a:pt x="151384" y="4490479"/>
                  <a:pt x="152111" y="4489121"/>
                  <a:pt x="153060" y="4487960"/>
                </a:cubicBezTo>
                <a:lnTo>
                  <a:pt x="153257" y="4487797"/>
                </a:lnTo>
                <a:lnTo>
                  <a:pt x="154599" y="4485137"/>
                </a:lnTo>
                <a:cubicBezTo>
                  <a:pt x="157865" y="4480530"/>
                  <a:pt x="162491" y="4476869"/>
                  <a:pt x="167927" y="4474678"/>
                </a:cubicBezTo>
                <a:lnTo>
                  <a:pt x="177880" y="4472763"/>
                </a:lnTo>
                <a:lnTo>
                  <a:pt x="179962" y="4464824"/>
                </a:lnTo>
                <a:lnTo>
                  <a:pt x="168968" y="4462385"/>
                </a:lnTo>
                <a:cubicBezTo>
                  <a:pt x="145939" y="4451683"/>
                  <a:pt x="129780" y="4426626"/>
                  <a:pt x="129780" y="4397423"/>
                </a:cubicBezTo>
                <a:cubicBezTo>
                  <a:pt x="129780" y="4358485"/>
                  <a:pt x="158507" y="4326920"/>
                  <a:pt x="193944" y="4326920"/>
                </a:cubicBezTo>
                <a:close/>
                <a:moveTo>
                  <a:pt x="765743" y="4277981"/>
                </a:moveTo>
                <a:cubicBezTo>
                  <a:pt x="801180" y="4277981"/>
                  <a:pt x="829907" y="4309546"/>
                  <a:pt x="829907" y="4348484"/>
                </a:cubicBezTo>
                <a:cubicBezTo>
                  <a:pt x="829907" y="4377687"/>
                  <a:pt x="813748" y="4402744"/>
                  <a:pt x="790719" y="4413446"/>
                </a:cubicBezTo>
                <a:lnTo>
                  <a:pt x="779725" y="4415885"/>
                </a:lnTo>
                <a:lnTo>
                  <a:pt x="781807" y="4423824"/>
                </a:lnTo>
                <a:lnTo>
                  <a:pt x="791760" y="4425739"/>
                </a:lnTo>
                <a:cubicBezTo>
                  <a:pt x="799914" y="4429026"/>
                  <a:pt x="806244" y="4435619"/>
                  <a:pt x="808899" y="4443754"/>
                </a:cubicBezTo>
                <a:lnTo>
                  <a:pt x="809085" y="4444919"/>
                </a:lnTo>
                <a:lnTo>
                  <a:pt x="844609" y="4571267"/>
                </a:lnTo>
                <a:cubicBezTo>
                  <a:pt x="846308" y="4577312"/>
                  <a:pt x="842544" y="4583526"/>
                  <a:pt x="836201" y="4585145"/>
                </a:cubicBezTo>
                <a:lnTo>
                  <a:pt x="836201" y="4585146"/>
                </a:lnTo>
                <a:cubicBezTo>
                  <a:pt x="829858" y="4586766"/>
                  <a:pt x="823338" y="4583178"/>
                  <a:pt x="821638" y="4577133"/>
                </a:cubicBezTo>
                <a:lnTo>
                  <a:pt x="810262" y="4536670"/>
                </a:lnTo>
                <a:lnTo>
                  <a:pt x="810262" y="4549650"/>
                </a:lnTo>
                <a:cubicBezTo>
                  <a:pt x="810262" y="4553636"/>
                  <a:pt x="809414" y="4557433"/>
                  <a:pt x="807881" y="4560887"/>
                </a:cubicBezTo>
                <a:lnTo>
                  <a:pt x="807140" y="4561934"/>
                </a:lnTo>
                <a:lnTo>
                  <a:pt x="796480" y="4684861"/>
                </a:lnTo>
                <a:lnTo>
                  <a:pt x="772562" y="4684861"/>
                </a:lnTo>
                <a:lnTo>
                  <a:pt x="765743" y="4606232"/>
                </a:lnTo>
                <a:lnTo>
                  <a:pt x="758924" y="4684861"/>
                </a:lnTo>
                <a:lnTo>
                  <a:pt x="735006" y="4684861"/>
                </a:lnTo>
                <a:lnTo>
                  <a:pt x="724346" y="4561934"/>
                </a:lnTo>
                <a:lnTo>
                  <a:pt x="723605" y="4560887"/>
                </a:lnTo>
                <a:cubicBezTo>
                  <a:pt x="722072" y="4557433"/>
                  <a:pt x="721225" y="4553636"/>
                  <a:pt x="721225" y="4549650"/>
                </a:cubicBezTo>
                <a:lnTo>
                  <a:pt x="721225" y="4536073"/>
                </a:lnTo>
                <a:lnTo>
                  <a:pt x="709822" y="4576626"/>
                </a:lnTo>
                <a:cubicBezTo>
                  <a:pt x="708972" y="4579649"/>
                  <a:pt x="706917" y="4582057"/>
                  <a:pt x="704282" y="4583507"/>
                </a:cubicBezTo>
                <a:lnTo>
                  <a:pt x="695259" y="4584639"/>
                </a:lnTo>
                <a:lnTo>
                  <a:pt x="686851" y="4570760"/>
                </a:lnTo>
                <a:lnTo>
                  <a:pt x="722759" y="4443051"/>
                </a:lnTo>
                <a:cubicBezTo>
                  <a:pt x="723183" y="4441540"/>
                  <a:pt x="723910" y="4440182"/>
                  <a:pt x="724859" y="4439021"/>
                </a:cubicBezTo>
                <a:lnTo>
                  <a:pt x="725056" y="4438858"/>
                </a:lnTo>
                <a:lnTo>
                  <a:pt x="726398" y="4436198"/>
                </a:lnTo>
                <a:cubicBezTo>
                  <a:pt x="729665" y="4431591"/>
                  <a:pt x="734290" y="4427930"/>
                  <a:pt x="739726" y="4425739"/>
                </a:cubicBezTo>
                <a:lnTo>
                  <a:pt x="749678" y="4423824"/>
                </a:lnTo>
                <a:lnTo>
                  <a:pt x="751761" y="4415885"/>
                </a:lnTo>
                <a:lnTo>
                  <a:pt x="740767" y="4413446"/>
                </a:lnTo>
                <a:cubicBezTo>
                  <a:pt x="717738" y="4402744"/>
                  <a:pt x="701579" y="4377687"/>
                  <a:pt x="701579" y="4348484"/>
                </a:cubicBezTo>
                <a:cubicBezTo>
                  <a:pt x="701579" y="4309546"/>
                  <a:pt x="730306" y="4277981"/>
                  <a:pt x="765743" y="4277981"/>
                </a:cubicBezTo>
                <a:close/>
                <a:moveTo>
                  <a:pt x="2327135" y="4277980"/>
                </a:moveTo>
                <a:cubicBezTo>
                  <a:pt x="2362572" y="4277980"/>
                  <a:pt x="2391300" y="4309545"/>
                  <a:pt x="2391300" y="4348483"/>
                </a:cubicBezTo>
                <a:cubicBezTo>
                  <a:pt x="2391300" y="4377686"/>
                  <a:pt x="2375138" y="4402743"/>
                  <a:pt x="2352111" y="4413445"/>
                </a:cubicBezTo>
                <a:lnTo>
                  <a:pt x="2341118" y="4415884"/>
                </a:lnTo>
                <a:lnTo>
                  <a:pt x="2343200" y="4423823"/>
                </a:lnTo>
                <a:lnTo>
                  <a:pt x="2353152" y="4425738"/>
                </a:lnTo>
                <a:cubicBezTo>
                  <a:pt x="2361308" y="4429025"/>
                  <a:pt x="2367637" y="4435618"/>
                  <a:pt x="2370291" y="4443753"/>
                </a:cubicBezTo>
                <a:lnTo>
                  <a:pt x="2370477" y="4444918"/>
                </a:lnTo>
                <a:lnTo>
                  <a:pt x="2406002" y="4571266"/>
                </a:lnTo>
                <a:cubicBezTo>
                  <a:pt x="2407699" y="4577311"/>
                  <a:pt x="2403936" y="4583525"/>
                  <a:pt x="2397592" y="4585144"/>
                </a:cubicBezTo>
                <a:lnTo>
                  <a:pt x="2397592" y="4585145"/>
                </a:lnTo>
                <a:cubicBezTo>
                  <a:pt x="2391249" y="4586765"/>
                  <a:pt x="2384729" y="4583177"/>
                  <a:pt x="2383031" y="4577132"/>
                </a:cubicBezTo>
                <a:lnTo>
                  <a:pt x="2371653" y="4536669"/>
                </a:lnTo>
                <a:lnTo>
                  <a:pt x="2371653" y="4549649"/>
                </a:lnTo>
                <a:cubicBezTo>
                  <a:pt x="2371653" y="4553635"/>
                  <a:pt x="2370806" y="4557432"/>
                  <a:pt x="2369274" y="4560886"/>
                </a:cubicBezTo>
                <a:lnTo>
                  <a:pt x="2368532" y="4561933"/>
                </a:lnTo>
                <a:lnTo>
                  <a:pt x="2357870" y="4684860"/>
                </a:lnTo>
                <a:lnTo>
                  <a:pt x="2333953" y="4684860"/>
                </a:lnTo>
                <a:lnTo>
                  <a:pt x="2327135" y="4606231"/>
                </a:lnTo>
                <a:lnTo>
                  <a:pt x="2320317" y="4684860"/>
                </a:lnTo>
                <a:lnTo>
                  <a:pt x="2296398" y="4684860"/>
                </a:lnTo>
                <a:lnTo>
                  <a:pt x="2285738" y="4561933"/>
                </a:lnTo>
                <a:lnTo>
                  <a:pt x="2284996" y="4560886"/>
                </a:lnTo>
                <a:cubicBezTo>
                  <a:pt x="2283465" y="4557432"/>
                  <a:pt x="2282617" y="4553635"/>
                  <a:pt x="2282617" y="4549649"/>
                </a:cubicBezTo>
                <a:lnTo>
                  <a:pt x="2282617" y="4536072"/>
                </a:lnTo>
                <a:lnTo>
                  <a:pt x="2271216" y="4576625"/>
                </a:lnTo>
                <a:cubicBezTo>
                  <a:pt x="2270366" y="4579648"/>
                  <a:pt x="2268311" y="4582056"/>
                  <a:pt x="2265675" y="4583506"/>
                </a:cubicBezTo>
                <a:lnTo>
                  <a:pt x="2256653" y="4584638"/>
                </a:lnTo>
                <a:lnTo>
                  <a:pt x="2248245" y="4570759"/>
                </a:lnTo>
                <a:lnTo>
                  <a:pt x="2284151" y="4443050"/>
                </a:lnTo>
                <a:cubicBezTo>
                  <a:pt x="2284576" y="4441539"/>
                  <a:pt x="2285302" y="4440181"/>
                  <a:pt x="2286250" y="4439020"/>
                </a:cubicBezTo>
                <a:lnTo>
                  <a:pt x="2286449" y="4438857"/>
                </a:lnTo>
                <a:lnTo>
                  <a:pt x="2287791" y="4436197"/>
                </a:lnTo>
                <a:cubicBezTo>
                  <a:pt x="2291056" y="4431590"/>
                  <a:pt x="2295681" y="4427929"/>
                  <a:pt x="2301119" y="4425738"/>
                </a:cubicBezTo>
                <a:lnTo>
                  <a:pt x="2311069" y="4423823"/>
                </a:lnTo>
                <a:lnTo>
                  <a:pt x="2313153" y="4415884"/>
                </a:lnTo>
                <a:lnTo>
                  <a:pt x="2302159" y="4413445"/>
                </a:lnTo>
                <a:cubicBezTo>
                  <a:pt x="2279130" y="4402743"/>
                  <a:pt x="2262971" y="4377686"/>
                  <a:pt x="2262971" y="4348483"/>
                </a:cubicBezTo>
                <a:cubicBezTo>
                  <a:pt x="2262971" y="4309545"/>
                  <a:pt x="2291700" y="4277980"/>
                  <a:pt x="2327135" y="4277980"/>
                </a:cubicBezTo>
                <a:close/>
                <a:moveTo>
                  <a:pt x="11431661" y="4162244"/>
                </a:moveTo>
                <a:cubicBezTo>
                  <a:pt x="11467098" y="4162244"/>
                  <a:pt x="11495825" y="4193809"/>
                  <a:pt x="11495825" y="4232747"/>
                </a:cubicBezTo>
                <a:cubicBezTo>
                  <a:pt x="11495825" y="4261950"/>
                  <a:pt x="11479666" y="4287007"/>
                  <a:pt x="11456636" y="4297709"/>
                </a:cubicBezTo>
                <a:lnTo>
                  <a:pt x="11445643" y="4300148"/>
                </a:lnTo>
                <a:lnTo>
                  <a:pt x="11447725" y="4308087"/>
                </a:lnTo>
                <a:lnTo>
                  <a:pt x="11457678" y="4310002"/>
                </a:lnTo>
                <a:cubicBezTo>
                  <a:pt x="11465832" y="4313289"/>
                  <a:pt x="11472162" y="4319882"/>
                  <a:pt x="11474818" y="4328017"/>
                </a:cubicBezTo>
                <a:lnTo>
                  <a:pt x="11475002" y="4329182"/>
                </a:lnTo>
                <a:lnTo>
                  <a:pt x="11510527" y="4455530"/>
                </a:lnTo>
                <a:cubicBezTo>
                  <a:pt x="11512227" y="4461575"/>
                  <a:pt x="11508462" y="4467789"/>
                  <a:pt x="11502119" y="4469408"/>
                </a:cubicBezTo>
                <a:lnTo>
                  <a:pt x="11502119" y="4469409"/>
                </a:lnTo>
                <a:cubicBezTo>
                  <a:pt x="11495776" y="4471029"/>
                  <a:pt x="11489256" y="4467441"/>
                  <a:pt x="11487556" y="4461396"/>
                </a:cubicBezTo>
                <a:lnTo>
                  <a:pt x="11476179" y="4420933"/>
                </a:lnTo>
                <a:lnTo>
                  <a:pt x="11476179" y="4433913"/>
                </a:lnTo>
                <a:cubicBezTo>
                  <a:pt x="11476179" y="4437899"/>
                  <a:pt x="11475332" y="4441696"/>
                  <a:pt x="11473799" y="4445150"/>
                </a:cubicBezTo>
                <a:lnTo>
                  <a:pt x="11473058" y="4446197"/>
                </a:lnTo>
                <a:lnTo>
                  <a:pt x="11462398" y="4569124"/>
                </a:lnTo>
                <a:lnTo>
                  <a:pt x="11438480" y="4569124"/>
                </a:lnTo>
                <a:lnTo>
                  <a:pt x="11431661" y="4490495"/>
                </a:lnTo>
                <a:lnTo>
                  <a:pt x="11424842" y="4569124"/>
                </a:lnTo>
                <a:lnTo>
                  <a:pt x="11400924" y="4569124"/>
                </a:lnTo>
                <a:lnTo>
                  <a:pt x="11390264" y="4446197"/>
                </a:lnTo>
                <a:lnTo>
                  <a:pt x="11389523" y="4445150"/>
                </a:lnTo>
                <a:cubicBezTo>
                  <a:pt x="11387990" y="4441696"/>
                  <a:pt x="11387142" y="4437899"/>
                  <a:pt x="11387142" y="4433913"/>
                </a:cubicBezTo>
                <a:lnTo>
                  <a:pt x="11387142" y="4420336"/>
                </a:lnTo>
                <a:lnTo>
                  <a:pt x="11375740" y="4460889"/>
                </a:lnTo>
                <a:cubicBezTo>
                  <a:pt x="11374040" y="4466935"/>
                  <a:pt x="11367520" y="4470522"/>
                  <a:pt x="11361177" y="4468902"/>
                </a:cubicBezTo>
                <a:cubicBezTo>
                  <a:pt x="11354834" y="4467282"/>
                  <a:pt x="11351069" y="4461069"/>
                  <a:pt x="11352769" y="4455023"/>
                </a:cubicBezTo>
                <a:lnTo>
                  <a:pt x="11388677" y="4327314"/>
                </a:lnTo>
                <a:cubicBezTo>
                  <a:pt x="11389101" y="4325803"/>
                  <a:pt x="11389828" y="4324445"/>
                  <a:pt x="11390777" y="4323284"/>
                </a:cubicBezTo>
                <a:lnTo>
                  <a:pt x="11390974" y="4323121"/>
                </a:lnTo>
                <a:lnTo>
                  <a:pt x="11392316" y="4320461"/>
                </a:lnTo>
                <a:cubicBezTo>
                  <a:pt x="11395582" y="4315854"/>
                  <a:pt x="11400208" y="4312193"/>
                  <a:pt x="11405644" y="4310002"/>
                </a:cubicBezTo>
                <a:lnTo>
                  <a:pt x="11415596" y="4308087"/>
                </a:lnTo>
                <a:lnTo>
                  <a:pt x="11417679" y="4300148"/>
                </a:lnTo>
                <a:lnTo>
                  <a:pt x="11406685" y="4297709"/>
                </a:lnTo>
                <a:cubicBezTo>
                  <a:pt x="11383656" y="4287007"/>
                  <a:pt x="11367497" y="4261950"/>
                  <a:pt x="11367497" y="4232747"/>
                </a:cubicBezTo>
                <a:cubicBezTo>
                  <a:pt x="11367497" y="4193809"/>
                  <a:pt x="11396224" y="4162244"/>
                  <a:pt x="11431661" y="4162244"/>
                </a:cubicBezTo>
                <a:close/>
                <a:moveTo>
                  <a:pt x="10444357" y="4155891"/>
                </a:moveTo>
                <a:cubicBezTo>
                  <a:pt x="10479794" y="4155891"/>
                  <a:pt x="10508521" y="4187456"/>
                  <a:pt x="10508521" y="4226394"/>
                </a:cubicBezTo>
                <a:cubicBezTo>
                  <a:pt x="10508521" y="4255597"/>
                  <a:pt x="10492362" y="4280654"/>
                  <a:pt x="10469332" y="4291356"/>
                </a:cubicBezTo>
                <a:lnTo>
                  <a:pt x="10458339" y="4293795"/>
                </a:lnTo>
                <a:lnTo>
                  <a:pt x="10460421" y="4301734"/>
                </a:lnTo>
                <a:lnTo>
                  <a:pt x="10470374" y="4303649"/>
                </a:lnTo>
                <a:cubicBezTo>
                  <a:pt x="10478528" y="4306936"/>
                  <a:pt x="10484858" y="4313529"/>
                  <a:pt x="10487514" y="4321664"/>
                </a:cubicBezTo>
                <a:lnTo>
                  <a:pt x="10487698" y="4322829"/>
                </a:lnTo>
                <a:lnTo>
                  <a:pt x="10523223" y="4449177"/>
                </a:lnTo>
                <a:cubicBezTo>
                  <a:pt x="10524923" y="4455222"/>
                  <a:pt x="10521158" y="4461436"/>
                  <a:pt x="10514815" y="4463055"/>
                </a:cubicBezTo>
                <a:lnTo>
                  <a:pt x="10514815" y="4463056"/>
                </a:lnTo>
                <a:cubicBezTo>
                  <a:pt x="10508472" y="4464676"/>
                  <a:pt x="10501952" y="4461088"/>
                  <a:pt x="10500252" y="4455043"/>
                </a:cubicBezTo>
                <a:lnTo>
                  <a:pt x="10488875" y="4414580"/>
                </a:lnTo>
                <a:lnTo>
                  <a:pt x="10488875" y="4427560"/>
                </a:lnTo>
                <a:cubicBezTo>
                  <a:pt x="10488875" y="4431546"/>
                  <a:pt x="10488028" y="4435343"/>
                  <a:pt x="10486495" y="4438797"/>
                </a:cubicBezTo>
                <a:lnTo>
                  <a:pt x="10485754" y="4439844"/>
                </a:lnTo>
                <a:lnTo>
                  <a:pt x="10475094" y="4562771"/>
                </a:lnTo>
                <a:lnTo>
                  <a:pt x="10451176" y="4562771"/>
                </a:lnTo>
                <a:lnTo>
                  <a:pt x="10444357" y="4484142"/>
                </a:lnTo>
                <a:lnTo>
                  <a:pt x="10437538" y="4562771"/>
                </a:lnTo>
                <a:lnTo>
                  <a:pt x="10413620" y="4562771"/>
                </a:lnTo>
                <a:lnTo>
                  <a:pt x="10402960" y="4439844"/>
                </a:lnTo>
                <a:lnTo>
                  <a:pt x="10402219" y="4438797"/>
                </a:lnTo>
                <a:cubicBezTo>
                  <a:pt x="10400686" y="4435343"/>
                  <a:pt x="10399838" y="4431546"/>
                  <a:pt x="10399838" y="4427560"/>
                </a:cubicBezTo>
                <a:lnTo>
                  <a:pt x="10399838" y="4413983"/>
                </a:lnTo>
                <a:lnTo>
                  <a:pt x="10388436" y="4454536"/>
                </a:lnTo>
                <a:cubicBezTo>
                  <a:pt x="10386736" y="4460582"/>
                  <a:pt x="10380216" y="4464169"/>
                  <a:pt x="10373873" y="4462549"/>
                </a:cubicBezTo>
                <a:cubicBezTo>
                  <a:pt x="10367530" y="4460929"/>
                  <a:pt x="10363765" y="4454716"/>
                  <a:pt x="10365465" y="4448670"/>
                </a:cubicBezTo>
                <a:lnTo>
                  <a:pt x="10401373" y="4320961"/>
                </a:lnTo>
                <a:cubicBezTo>
                  <a:pt x="10401797" y="4319450"/>
                  <a:pt x="10402524" y="4318092"/>
                  <a:pt x="10403473" y="4316931"/>
                </a:cubicBezTo>
                <a:lnTo>
                  <a:pt x="10403670" y="4316768"/>
                </a:lnTo>
                <a:lnTo>
                  <a:pt x="10405012" y="4314108"/>
                </a:lnTo>
                <a:cubicBezTo>
                  <a:pt x="10408278" y="4309501"/>
                  <a:pt x="10412904" y="4305840"/>
                  <a:pt x="10418340" y="4303649"/>
                </a:cubicBezTo>
                <a:lnTo>
                  <a:pt x="10428292" y="4301734"/>
                </a:lnTo>
                <a:lnTo>
                  <a:pt x="10430375" y="4293795"/>
                </a:lnTo>
                <a:lnTo>
                  <a:pt x="10419381" y="4291356"/>
                </a:lnTo>
                <a:cubicBezTo>
                  <a:pt x="10396352" y="4280654"/>
                  <a:pt x="10380193" y="4255597"/>
                  <a:pt x="10380193" y="4226394"/>
                </a:cubicBezTo>
                <a:cubicBezTo>
                  <a:pt x="10380193" y="4187456"/>
                  <a:pt x="10408920" y="4155891"/>
                  <a:pt x="10444357" y="4155891"/>
                </a:cubicBezTo>
                <a:close/>
                <a:moveTo>
                  <a:pt x="8426411" y="4095440"/>
                </a:moveTo>
                <a:cubicBezTo>
                  <a:pt x="8461848" y="4095440"/>
                  <a:pt x="8490575" y="4127005"/>
                  <a:pt x="8490575" y="4165943"/>
                </a:cubicBezTo>
                <a:cubicBezTo>
                  <a:pt x="8490575" y="4195146"/>
                  <a:pt x="8474416" y="4220203"/>
                  <a:pt x="8451386" y="4230905"/>
                </a:cubicBezTo>
                <a:lnTo>
                  <a:pt x="8440393" y="4233344"/>
                </a:lnTo>
                <a:lnTo>
                  <a:pt x="8442475" y="4241283"/>
                </a:lnTo>
                <a:lnTo>
                  <a:pt x="8452428" y="4243198"/>
                </a:lnTo>
                <a:cubicBezTo>
                  <a:pt x="8460582" y="4246485"/>
                  <a:pt x="8466912" y="4253078"/>
                  <a:pt x="8469568" y="4261213"/>
                </a:cubicBezTo>
                <a:lnTo>
                  <a:pt x="8469752" y="4262378"/>
                </a:lnTo>
                <a:lnTo>
                  <a:pt x="8505277" y="4388726"/>
                </a:lnTo>
                <a:cubicBezTo>
                  <a:pt x="8506977" y="4394771"/>
                  <a:pt x="8503212" y="4400985"/>
                  <a:pt x="8496869" y="4402604"/>
                </a:cubicBezTo>
                <a:lnTo>
                  <a:pt x="8496869" y="4402605"/>
                </a:lnTo>
                <a:cubicBezTo>
                  <a:pt x="8490526" y="4404225"/>
                  <a:pt x="8484006" y="4400637"/>
                  <a:pt x="8482306" y="4394592"/>
                </a:cubicBezTo>
                <a:lnTo>
                  <a:pt x="8470929" y="4354129"/>
                </a:lnTo>
                <a:lnTo>
                  <a:pt x="8470929" y="4367109"/>
                </a:lnTo>
                <a:cubicBezTo>
                  <a:pt x="8470929" y="4371095"/>
                  <a:pt x="8470082" y="4374892"/>
                  <a:pt x="8468549" y="4378346"/>
                </a:cubicBezTo>
                <a:lnTo>
                  <a:pt x="8467808" y="4379393"/>
                </a:lnTo>
                <a:lnTo>
                  <a:pt x="8457148" y="4502320"/>
                </a:lnTo>
                <a:lnTo>
                  <a:pt x="8433230" y="4502320"/>
                </a:lnTo>
                <a:lnTo>
                  <a:pt x="8426411" y="4423691"/>
                </a:lnTo>
                <a:lnTo>
                  <a:pt x="8419592" y="4502320"/>
                </a:lnTo>
                <a:lnTo>
                  <a:pt x="8395674" y="4502320"/>
                </a:lnTo>
                <a:lnTo>
                  <a:pt x="8385014" y="4379393"/>
                </a:lnTo>
                <a:lnTo>
                  <a:pt x="8384273" y="4378346"/>
                </a:lnTo>
                <a:cubicBezTo>
                  <a:pt x="8382740" y="4374892"/>
                  <a:pt x="8381892" y="4371095"/>
                  <a:pt x="8381892" y="4367109"/>
                </a:cubicBezTo>
                <a:lnTo>
                  <a:pt x="8381892" y="4353532"/>
                </a:lnTo>
                <a:lnTo>
                  <a:pt x="8370490" y="4394085"/>
                </a:lnTo>
                <a:cubicBezTo>
                  <a:pt x="8368790" y="4400131"/>
                  <a:pt x="8362270" y="4403718"/>
                  <a:pt x="8355927" y="4402098"/>
                </a:cubicBezTo>
                <a:cubicBezTo>
                  <a:pt x="8349584" y="4400478"/>
                  <a:pt x="8345819" y="4394265"/>
                  <a:pt x="8347519" y="4388219"/>
                </a:cubicBezTo>
                <a:lnTo>
                  <a:pt x="8383427" y="4260510"/>
                </a:lnTo>
                <a:cubicBezTo>
                  <a:pt x="8383851" y="4258999"/>
                  <a:pt x="8384578" y="4257641"/>
                  <a:pt x="8385527" y="4256480"/>
                </a:cubicBezTo>
                <a:lnTo>
                  <a:pt x="8385724" y="4256317"/>
                </a:lnTo>
                <a:lnTo>
                  <a:pt x="8387066" y="4253657"/>
                </a:lnTo>
                <a:cubicBezTo>
                  <a:pt x="8390332" y="4249050"/>
                  <a:pt x="8394958" y="4245389"/>
                  <a:pt x="8400394" y="4243198"/>
                </a:cubicBezTo>
                <a:lnTo>
                  <a:pt x="8410346" y="4241283"/>
                </a:lnTo>
                <a:lnTo>
                  <a:pt x="8412429" y="4233344"/>
                </a:lnTo>
                <a:lnTo>
                  <a:pt x="8401435" y="4230905"/>
                </a:lnTo>
                <a:cubicBezTo>
                  <a:pt x="8378406" y="4220203"/>
                  <a:pt x="8362247" y="4195146"/>
                  <a:pt x="8362247" y="4165943"/>
                </a:cubicBezTo>
                <a:cubicBezTo>
                  <a:pt x="8362247" y="4127005"/>
                  <a:pt x="8390974" y="4095440"/>
                  <a:pt x="8426411" y="4095440"/>
                </a:cubicBezTo>
                <a:close/>
                <a:moveTo>
                  <a:pt x="3146647" y="4095440"/>
                </a:moveTo>
                <a:cubicBezTo>
                  <a:pt x="3182085" y="4095440"/>
                  <a:pt x="3210813" y="4127005"/>
                  <a:pt x="3210813" y="4165943"/>
                </a:cubicBezTo>
                <a:cubicBezTo>
                  <a:pt x="3210813" y="4195146"/>
                  <a:pt x="3194653" y="4220203"/>
                  <a:pt x="3171623" y="4230905"/>
                </a:cubicBezTo>
                <a:lnTo>
                  <a:pt x="3160630" y="4233344"/>
                </a:lnTo>
                <a:lnTo>
                  <a:pt x="3162712" y="4241283"/>
                </a:lnTo>
                <a:lnTo>
                  <a:pt x="3172666" y="4243198"/>
                </a:lnTo>
                <a:cubicBezTo>
                  <a:pt x="3180820" y="4246485"/>
                  <a:pt x="3187150" y="4253078"/>
                  <a:pt x="3189805" y="4261213"/>
                </a:cubicBezTo>
                <a:lnTo>
                  <a:pt x="3189990" y="4262378"/>
                </a:lnTo>
                <a:lnTo>
                  <a:pt x="3225516" y="4388726"/>
                </a:lnTo>
                <a:cubicBezTo>
                  <a:pt x="3227214" y="4394771"/>
                  <a:pt x="3223451" y="4400985"/>
                  <a:pt x="3217105" y="4402604"/>
                </a:cubicBezTo>
                <a:lnTo>
                  <a:pt x="3217106" y="4402605"/>
                </a:lnTo>
                <a:cubicBezTo>
                  <a:pt x="3210764" y="4404225"/>
                  <a:pt x="3204243" y="4400637"/>
                  <a:pt x="3202544" y="4394592"/>
                </a:cubicBezTo>
                <a:lnTo>
                  <a:pt x="3191167" y="4354129"/>
                </a:lnTo>
                <a:lnTo>
                  <a:pt x="3191167" y="4367109"/>
                </a:lnTo>
                <a:cubicBezTo>
                  <a:pt x="3191167" y="4371095"/>
                  <a:pt x="3190320" y="4374892"/>
                  <a:pt x="3188786" y="4378346"/>
                </a:cubicBezTo>
                <a:lnTo>
                  <a:pt x="3188046" y="4379393"/>
                </a:lnTo>
                <a:lnTo>
                  <a:pt x="3177385" y="4502320"/>
                </a:lnTo>
                <a:lnTo>
                  <a:pt x="3153468" y="4502320"/>
                </a:lnTo>
                <a:lnTo>
                  <a:pt x="3146647" y="4423691"/>
                </a:lnTo>
                <a:lnTo>
                  <a:pt x="3139830" y="4502320"/>
                </a:lnTo>
                <a:lnTo>
                  <a:pt x="3115910" y="4502320"/>
                </a:lnTo>
                <a:lnTo>
                  <a:pt x="3105251" y="4379393"/>
                </a:lnTo>
                <a:lnTo>
                  <a:pt x="3104508" y="4378346"/>
                </a:lnTo>
                <a:cubicBezTo>
                  <a:pt x="3102978" y="4374892"/>
                  <a:pt x="3102129" y="4371095"/>
                  <a:pt x="3102129" y="4367109"/>
                </a:cubicBezTo>
                <a:lnTo>
                  <a:pt x="3102129" y="4353532"/>
                </a:lnTo>
                <a:lnTo>
                  <a:pt x="3090727" y="4394085"/>
                </a:lnTo>
                <a:cubicBezTo>
                  <a:pt x="3089876" y="4397108"/>
                  <a:pt x="3087821" y="4399516"/>
                  <a:pt x="3085187" y="4400966"/>
                </a:cubicBezTo>
                <a:lnTo>
                  <a:pt x="3076163" y="4402098"/>
                </a:lnTo>
                <a:lnTo>
                  <a:pt x="3067757" y="4388219"/>
                </a:lnTo>
                <a:lnTo>
                  <a:pt x="3103662" y="4260510"/>
                </a:lnTo>
                <a:cubicBezTo>
                  <a:pt x="3104088" y="4258999"/>
                  <a:pt x="3104816" y="4257641"/>
                  <a:pt x="3105764" y="4256480"/>
                </a:cubicBezTo>
                <a:lnTo>
                  <a:pt x="3105961" y="4256317"/>
                </a:lnTo>
                <a:lnTo>
                  <a:pt x="3107303" y="4253657"/>
                </a:lnTo>
                <a:cubicBezTo>
                  <a:pt x="3110569" y="4249050"/>
                  <a:pt x="3115196" y="4245389"/>
                  <a:pt x="3120631" y="4243198"/>
                </a:cubicBezTo>
                <a:lnTo>
                  <a:pt x="3130583" y="4241283"/>
                </a:lnTo>
                <a:lnTo>
                  <a:pt x="3132667" y="4233344"/>
                </a:lnTo>
                <a:lnTo>
                  <a:pt x="3121672" y="4230905"/>
                </a:lnTo>
                <a:cubicBezTo>
                  <a:pt x="3098643" y="4220203"/>
                  <a:pt x="3082484" y="4195146"/>
                  <a:pt x="3082484" y="4165943"/>
                </a:cubicBezTo>
                <a:cubicBezTo>
                  <a:pt x="3082484" y="4127005"/>
                  <a:pt x="3111212" y="4095440"/>
                  <a:pt x="3146647" y="4095440"/>
                </a:cubicBezTo>
                <a:close/>
                <a:moveTo>
                  <a:pt x="9754456" y="4045066"/>
                </a:moveTo>
                <a:cubicBezTo>
                  <a:pt x="9789893" y="4045066"/>
                  <a:pt x="9818620" y="4076631"/>
                  <a:pt x="9818620" y="4115569"/>
                </a:cubicBezTo>
                <a:cubicBezTo>
                  <a:pt x="9818620" y="4144772"/>
                  <a:pt x="9802461" y="4169829"/>
                  <a:pt x="9779431" y="4180531"/>
                </a:cubicBezTo>
                <a:lnTo>
                  <a:pt x="9768438" y="4182970"/>
                </a:lnTo>
                <a:lnTo>
                  <a:pt x="9770520" y="4190909"/>
                </a:lnTo>
                <a:lnTo>
                  <a:pt x="9780473" y="4192824"/>
                </a:lnTo>
                <a:cubicBezTo>
                  <a:pt x="9788627" y="4196111"/>
                  <a:pt x="9794957" y="4202704"/>
                  <a:pt x="9797613" y="4210839"/>
                </a:cubicBezTo>
                <a:lnTo>
                  <a:pt x="9797797" y="4212004"/>
                </a:lnTo>
                <a:lnTo>
                  <a:pt x="9833322" y="4338352"/>
                </a:lnTo>
                <a:cubicBezTo>
                  <a:pt x="9835022" y="4344397"/>
                  <a:pt x="9831257" y="4350611"/>
                  <a:pt x="9824914" y="4352230"/>
                </a:cubicBezTo>
                <a:lnTo>
                  <a:pt x="9824914" y="4352231"/>
                </a:lnTo>
                <a:cubicBezTo>
                  <a:pt x="9818571" y="4353851"/>
                  <a:pt x="9812051" y="4350263"/>
                  <a:pt x="9810351" y="4344218"/>
                </a:cubicBezTo>
                <a:lnTo>
                  <a:pt x="9798974" y="4303755"/>
                </a:lnTo>
                <a:lnTo>
                  <a:pt x="9798974" y="4316735"/>
                </a:lnTo>
                <a:cubicBezTo>
                  <a:pt x="9798974" y="4320721"/>
                  <a:pt x="9798127" y="4324518"/>
                  <a:pt x="9796594" y="4327972"/>
                </a:cubicBezTo>
                <a:lnTo>
                  <a:pt x="9795853" y="4329019"/>
                </a:lnTo>
                <a:lnTo>
                  <a:pt x="9785193" y="4451946"/>
                </a:lnTo>
                <a:lnTo>
                  <a:pt x="9761275" y="4451946"/>
                </a:lnTo>
                <a:lnTo>
                  <a:pt x="9754456" y="4373317"/>
                </a:lnTo>
                <a:lnTo>
                  <a:pt x="9747637" y="4451946"/>
                </a:lnTo>
                <a:lnTo>
                  <a:pt x="9723719" y="4451946"/>
                </a:lnTo>
                <a:lnTo>
                  <a:pt x="9713059" y="4329019"/>
                </a:lnTo>
                <a:lnTo>
                  <a:pt x="9712318" y="4327972"/>
                </a:lnTo>
                <a:cubicBezTo>
                  <a:pt x="9710785" y="4324518"/>
                  <a:pt x="9709937" y="4320721"/>
                  <a:pt x="9709937" y="4316735"/>
                </a:cubicBezTo>
                <a:lnTo>
                  <a:pt x="9709937" y="4303158"/>
                </a:lnTo>
                <a:lnTo>
                  <a:pt x="9698535" y="4343711"/>
                </a:lnTo>
                <a:cubicBezTo>
                  <a:pt x="9696835" y="4349757"/>
                  <a:pt x="9690315" y="4353344"/>
                  <a:pt x="9683972" y="4351724"/>
                </a:cubicBezTo>
                <a:cubicBezTo>
                  <a:pt x="9677629" y="4350104"/>
                  <a:pt x="9673864" y="4343891"/>
                  <a:pt x="9675564" y="4337845"/>
                </a:cubicBezTo>
                <a:lnTo>
                  <a:pt x="9711472" y="4210136"/>
                </a:lnTo>
                <a:cubicBezTo>
                  <a:pt x="9711896" y="4208625"/>
                  <a:pt x="9712623" y="4207267"/>
                  <a:pt x="9713572" y="4206106"/>
                </a:cubicBezTo>
                <a:lnTo>
                  <a:pt x="9713769" y="4205943"/>
                </a:lnTo>
                <a:lnTo>
                  <a:pt x="9715111" y="4203283"/>
                </a:lnTo>
                <a:cubicBezTo>
                  <a:pt x="9718377" y="4198676"/>
                  <a:pt x="9723003" y="4195015"/>
                  <a:pt x="9728439" y="4192824"/>
                </a:cubicBezTo>
                <a:lnTo>
                  <a:pt x="9738391" y="4190909"/>
                </a:lnTo>
                <a:lnTo>
                  <a:pt x="9740474" y="4182970"/>
                </a:lnTo>
                <a:lnTo>
                  <a:pt x="9729480" y="4180531"/>
                </a:lnTo>
                <a:cubicBezTo>
                  <a:pt x="9706451" y="4169829"/>
                  <a:pt x="9690292" y="4144772"/>
                  <a:pt x="9690292" y="4115569"/>
                </a:cubicBezTo>
                <a:cubicBezTo>
                  <a:pt x="9690292" y="4076631"/>
                  <a:pt x="9719019" y="4045066"/>
                  <a:pt x="9754456" y="4045066"/>
                </a:cubicBezTo>
                <a:close/>
                <a:moveTo>
                  <a:pt x="1800918" y="4010562"/>
                </a:moveTo>
                <a:cubicBezTo>
                  <a:pt x="1836352" y="4010562"/>
                  <a:pt x="1865079" y="4042127"/>
                  <a:pt x="1865079" y="4081065"/>
                </a:cubicBezTo>
                <a:cubicBezTo>
                  <a:pt x="1865079" y="4110268"/>
                  <a:pt x="1848920" y="4135325"/>
                  <a:pt x="1825893" y="4146027"/>
                </a:cubicBezTo>
                <a:lnTo>
                  <a:pt x="1814897" y="4148466"/>
                </a:lnTo>
                <a:lnTo>
                  <a:pt x="1816979" y="4156405"/>
                </a:lnTo>
                <a:lnTo>
                  <a:pt x="1826933" y="4158320"/>
                </a:lnTo>
                <a:cubicBezTo>
                  <a:pt x="1835087" y="4161607"/>
                  <a:pt x="1841417" y="4168200"/>
                  <a:pt x="1844073" y="4176335"/>
                </a:cubicBezTo>
                <a:lnTo>
                  <a:pt x="1844257" y="4177500"/>
                </a:lnTo>
                <a:lnTo>
                  <a:pt x="1879782" y="4303848"/>
                </a:lnTo>
                <a:cubicBezTo>
                  <a:pt x="1881481" y="4309893"/>
                  <a:pt x="1877717" y="4316107"/>
                  <a:pt x="1871374" y="4317726"/>
                </a:cubicBezTo>
                <a:lnTo>
                  <a:pt x="1871374" y="4317727"/>
                </a:lnTo>
                <a:cubicBezTo>
                  <a:pt x="1865030" y="4319347"/>
                  <a:pt x="1858509" y="4315759"/>
                  <a:pt x="1856812" y="4309714"/>
                </a:cubicBezTo>
                <a:lnTo>
                  <a:pt x="1845433" y="4269251"/>
                </a:lnTo>
                <a:lnTo>
                  <a:pt x="1845433" y="4282231"/>
                </a:lnTo>
                <a:cubicBezTo>
                  <a:pt x="1845433" y="4286217"/>
                  <a:pt x="1844586" y="4290014"/>
                  <a:pt x="1843055" y="4293468"/>
                </a:cubicBezTo>
                <a:lnTo>
                  <a:pt x="1842314" y="4294515"/>
                </a:lnTo>
                <a:lnTo>
                  <a:pt x="1831654" y="4417442"/>
                </a:lnTo>
                <a:lnTo>
                  <a:pt x="1807735" y="4417442"/>
                </a:lnTo>
                <a:lnTo>
                  <a:pt x="1800918" y="4338813"/>
                </a:lnTo>
                <a:lnTo>
                  <a:pt x="1794097" y="4417442"/>
                </a:lnTo>
                <a:lnTo>
                  <a:pt x="1770178" y="4417442"/>
                </a:lnTo>
                <a:lnTo>
                  <a:pt x="1759518" y="4294515"/>
                </a:lnTo>
                <a:lnTo>
                  <a:pt x="1758777" y="4293468"/>
                </a:lnTo>
                <a:cubicBezTo>
                  <a:pt x="1757243" y="4290014"/>
                  <a:pt x="1756394" y="4286217"/>
                  <a:pt x="1756394" y="4282231"/>
                </a:cubicBezTo>
                <a:lnTo>
                  <a:pt x="1756394" y="4268654"/>
                </a:lnTo>
                <a:lnTo>
                  <a:pt x="1744992" y="4309207"/>
                </a:lnTo>
                <a:cubicBezTo>
                  <a:pt x="1744142" y="4312230"/>
                  <a:pt x="1742089" y="4314638"/>
                  <a:pt x="1739453" y="4316088"/>
                </a:cubicBezTo>
                <a:lnTo>
                  <a:pt x="1730429" y="4317220"/>
                </a:lnTo>
                <a:lnTo>
                  <a:pt x="1722022" y="4303341"/>
                </a:lnTo>
                <a:lnTo>
                  <a:pt x="1757931" y="4175632"/>
                </a:lnTo>
                <a:cubicBezTo>
                  <a:pt x="1758356" y="4174121"/>
                  <a:pt x="1759083" y="4172763"/>
                  <a:pt x="1760030" y="4171602"/>
                </a:cubicBezTo>
                <a:lnTo>
                  <a:pt x="1760226" y="4171439"/>
                </a:lnTo>
                <a:lnTo>
                  <a:pt x="1761570" y="4168779"/>
                </a:lnTo>
                <a:cubicBezTo>
                  <a:pt x="1764836" y="4164172"/>
                  <a:pt x="1769460" y="4160511"/>
                  <a:pt x="1774898" y="4158320"/>
                </a:cubicBezTo>
                <a:lnTo>
                  <a:pt x="1784851" y="4156405"/>
                </a:lnTo>
                <a:lnTo>
                  <a:pt x="1786933" y="4148466"/>
                </a:lnTo>
                <a:lnTo>
                  <a:pt x="1775939" y="4146027"/>
                </a:lnTo>
                <a:cubicBezTo>
                  <a:pt x="1752912" y="4135325"/>
                  <a:pt x="1736749" y="4110268"/>
                  <a:pt x="1736749" y="4081065"/>
                </a:cubicBezTo>
                <a:cubicBezTo>
                  <a:pt x="1736749" y="4042127"/>
                  <a:pt x="1765477" y="4010562"/>
                  <a:pt x="1800918" y="4010562"/>
                </a:cubicBezTo>
                <a:close/>
                <a:moveTo>
                  <a:pt x="7218291" y="3967425"/>
                </a:moveTo>
                <a:cubicBezTo>
                  <a:pt x="7253728" y="3967425"/>
                  <a:pt x="7282455" y="3998990"/>
                  <a:pt x="7282455" y="4037928"/>
                </a:cubicBezTo>
                <a:cubicBezTo>
                  <a:pt x="7282455" y="4067131"/>
                  <a:pt x="7266296" y="4092188"/>
                  <a:pt x="7243267" y="4102890"/>
                </a:cubicBezTo>
                <a:lnTo>
                  <a:pt x="7232273" y="4105329"/>
                </a:lnTo>
                <a:lnTo>
                  <a:pt x="7234356" y="4113268"/>
                </a:lnTo>
                <a:lnTo>
                  <a:pt x="7244308" y="4115183"/>
                </a:lnTo>
                <a:cubicBezTo>
                  <a:pt x="7252462" y="4118470"/>
                  <a:pt x="7258792" y="4125063"/>
                  <a:pt x="7261448" y="4133198"/>
                </a:cubicBezTo>
                <a:lnTo>
                  <a:pt x="7261633" y="4134363"/>
                </a:lnTo>
                <a:lnTo>
                  <a:pt x="7297157" y="4260711"/>
                </a:lnTo>
                <a:cubicBezTo>
                  <a:pt x="7298857" y="4266756"/>
                  <a:pt x="7295093" y="4272970"/>
                  <a:pt x="7288749" y="4274589"/>
                </a:cubicBezTo>
                <a:lnTo>
                  <a:pt x="7288749" y="4274590"/>
                </a:lnTo>
                <a:cubicBezTo>
                  <a:pt x="7282406" y="4276210"/>
                  <a:pt x="7275886" y="4272622"/>
                  <a:pt x="7274186" y="4266577"/>
                </a:cubicBezTo>
                <a:lnTo>
                  <a:pt x="7262810" y="4226114"/>
                </a:lnTo>
                <a:lnTo>
                  <a:pt x="7262810" y="4239094"/>
                </a:lnTo>
                <a:cubicBezTo>
                  <a:pt x="7262810" y="4243080"/>
                  <a:pt x="7261962" y="4246877"/>
                  <a:pt x="7260429" y="4250331"/>
                </a:cubicBezTo>
                <a:lnTo>
                  <a:pt x="7259688" y="4251378"/>
                </a:lnTo>
                <a:lnTo>
                  <a:pt x="7249028" y="4374305"/>
                </a:lnTo>
                <a:lnTo>
                  <a:pt x="7225110" y="4374305"/>
                </a:lnTo>
                <a:lnTo>
                  <a:pt x="7218291" y="4295676"/>
                </a:lnTo>
                <a:lnTo>
                  <a:pt x="7211472" y="4374305"/>
                </a:lnTo>
                <a:lnTo>
                  <a:pt x="7187554" y="4374305"/>
                </a:lnTo>
                <a:lnTo>
                  <a:pt x="7176894" y="4251378"/>
                </a:lnTo>
                <a:lnTo>
                  <a:pt x="7176153" y="4250331"/>
                </a:lnTo>
                <a:cubicBezTo>
                  <a:pt x="7174620" y="4246877"/>
                  <a:pt x="7173772" y="4243080"/>
                  <a:pt x="7173772" y="4239094"/>
                </a:cubicBezTo>
                <a:lnTo>
                  <a:pt x="7173772" y="4225517"/>
                </a:lnTo>
                <a:lnTo>
                  <a:pt x="7162370" y="4266070"/>
                </a:lnTo>
                <a:cubicBezTo>
                  <a:pt x="7161520" y="4269093"/>
                  <a:pt x="7159465" y="4271501"/>
                  <a:pt x="7156830" y="4272951"/>
                </a:cubicBezTo>
                <a:lnTo>
                  <a:pt x="7147807" y="4274083"/>
                </a:lnTo>
                <a:lnTo>
                  <a:pt x="7140587" y="4268803"/>
                </a:lnTo>
                <a:cubicBezTo>
                  <a:pt x="7139066" y="4266292"/>
                  <a:pt x="7138550" y="4263227"/>
                  <a:pt x="7139399" y="4260204"/>
                </a:cubicBezTo>
                <a:lnTo>
                  <a:pt x="7175307" y="4132495"/>
                </a:lnTo>
                <a:cubicBezTo>
                  <a:pt x="7175732" y="4130984"/>
                  <a:pt x="7176458" y="4129626"/>
                  <a:pt x="7177407" y="4128465"/>
                </a:cubicBezTo>
                <a:lnTo>
                  <a:pt x="7177604" y="4128302"/>
                </a:lnTo>
                <a:lnTo>
                  <a:pt x="7178946" y="4125642"/>
                </a:lnTo>
                <a:cubicBezTo>
                  <a:pt x="7182212" y="4121035"/>
                  <a:pt x="7186838" y="4117374"/>
                  <a:pt x="7192274" y="4115183"/>
                </a:cubicBezTo>
                <a:lnTo>
                  <a:pt x="7202227" y="4113268"/>
                </a:lnTo>
                <a:lnTo>
                  <a:pt x="7204309" y="4105329"/>
                </a:lnTo>
                <a:lnTo>
                  <a:pt x="7193315" y="4102890"/>
                </a:lnTo>
                <a:cubicBezTo>
                  <a:pt x="7170286" y="4092188"/>
                  <a:pt x="7154127" y="4067131"/>
                  <a:pt x="7154127" y="4037928"/>
                </a:cubicBezTo>
                <a:cubicBezTo>
                  <a:pt x="7154127" y="3998990"/>
                  <a:pt x="7182854" y="3967425"/>
                  <a:pt x="7218291" y="3967425"/>
                </a:cubicBezTo>
                <a:close/>
                <a:moveTo>
                  <a:pt x="4216301" y="3967425"/>
                </a:moveTo>
                <a:cubicBezTo>
                  <a:pt x="4251735" y="3967425"/>
                  <a:pt x="4280464" y="3998990"/>
                  <a:pt x="4280464" y="4037928"/>
                </a:cubicBezTo>
                <a:cubicBezTo>
                  <a:pt x="4280464" y="4067131"/>
                  <a:pt x="4264305" y="4092188"/>
                  <a:pt x="4241275" y="4102890"/>
                </a:cubicBezTo>
                <a:lnTo>
                  <a:pt x="4230282" y="4105329"/>
                </a:lnTo>
                <a:lnTo>
                  <a:pt x="4232364" y="4113268"/>
                </a:lnTo>
                <a:lnTo>
                  <a:pt x="4242317" y="4115183"/>
                </a:lnTo>
                <a:cubicBezTo>
                  <a:pt x="4250471" y="4118470"/>
                  <a:pt x="4256800" y="4125063"/>
                  <a:pt x="4259458" y="4133198"/>
                </a:cubicBezTo>
                <a:lnTo>
                  <a:pt x="4259641" y="4134363"/>
                </a:lnTo>
                <a:lnTo>
                  <a:pt x="4295165" y="4260711"/>
                </a:lnTo>
                <a:cubicBezTo>
                  <a:pt x="4296864" y="4266756"/>
                  <a:pt x="4293101" y="4272970"/>
                  <a:pt x="4286759" y="4274589"/>
                </a:cubicBezTo>
                <a:lnTo>
                  <a:pt x="4286759" y="4274590"/>
                </a:lnTo>
                <a:cubicBezTo>
                  <a:pt x="4280414" y="4276210"/>
                  <a:pt x="4273895" y="4272622"/>
                  <a:pt x="4272194" y="4266577"/>
                </a:cubicBezTo>
                <a:lnTo>
                  <a:pt x="4260818" y="4226114"/>
                </a:lnTo>
                <a:lnTo>
                  <a:pt x="4260818" y="4239094"/>
                </a:lnTo>
                <a:cubicBezTo>
                  <a:pt x="4260818" y="4243080"/>
                  <a:pt x="4259971" y="4246877"/>
                  <a:pt x="4258438" y="4250331"/>
                </a:cubicBezTo>
                <a:lnTo>
                  <a:pt x="4257697" y="4251378"/>
                </a:lnTo>
                <a:lnTo>
                  <a:pt x="4247037" y="4374305"/>
                </a:lnTo>
                <a:lnTo>
                  <a:pt x="4223119" y="4374305"/>
                </a:lnTo>
                <a:lnTo>
                  <a:pt x="4216301" y="4295676"/>
                </a:lnTo>
                <a:lnTo>
                  <a:pt x="4209480" y="4374305"/>
                </a:lnTo>
                <a:lnTo>
                  <a:pt x="4185564" y="4374305"/>
                </a:lnTo>
                <a:lnTo>
                  <a:pt x="4174904" y="4251378"/>
                </a:lnTo>
                <a:lnTo>
                  <a:pt x="4174162" y="4250331"/>
                </a:lnTo>
                <a:cubicBezTo>
                  <a:pt x="4172628" y="4246877"/>
                  <a:pt x="4171781" y="4243080"/>
                  <a:pt x="4171781" y="4239094"/>
                </a:cubicBezTo>
                <a:lnTo>
                  <a:pt x="4171781" y="4225517"/>
                </a:lnTo>
                <a:lnTo>
                  <a:pt x="4160380" y="4266070"/>
                </a:lnTo>
                <a:cubicBezTo>
                  <a:pt x="4159529" y="4269093"/>
                  <a:pt x="4157473" y="4271501"/>
                  <a:pt x="4154838" y="4272951"/>
                </a:cubicBezTo>
                <a:lnTo>
                  <a:pt x="4145816" y="4274083"/>
                </a:lnTo>
                <a:lnTo>
                  <a:pt x="4137408" y="4260204"/>
                </a:lnTo>
                <a:lnTo>
                  <a:pt x="4173315" y="4132495"/>
                </a:lnTo>
                <a:cubicBezTo>
                  <a:pt x="4173740" y="4130984"/>
                  <a:pt x="4174466" y="4129626"/>
                  <a:pt x="4175416" y="4128465"/>
                </a:cubicBezTo>
                <a:lnTo>
                  <a:pt x="4175613" y="4128302"/>
                </a:lnTo>
                <a:lnTo>
                  <a:pt x="4176956" y="4125642"/>
                </a:lnTo>
                <a:cubicBezTo>
                  <a:pt x="4180221" y="4121035"/>
                  <a:pt x="4184846" y="4117374"/>
                  <a:pt x="4190283" y="4115183"/>
                </a:cubicBezTo>
                <a:lnTo>
                  <a:pt x="4200236" y="4113268"/>
                </a:lnTo>
                <a:lnTo>
                  <a:pt x="4202319" y="4105329"/>
                </a:lnTo>
                <a:lnTo>
                  <a:pt x="4191325" y="4102890"/>
                </a:lnTo>
                <a:cubicBezTo>
                  <a:pt x="4168295" y="4092188"/>
                  <a:pt x="4152137" y="4067131"/>
                  <a:pt x="4152137" y="4037928"/>
                </a:cubicBezTo>
                <a:cubicBezTo>
                  <a:pt x="4152137" y="3998990"/>
                  <a:pt x="4180864" y="3967425"/>
                  <a:pt x="4216301" y="3967425"/>
                </a:cubicBezTo>
                <a:close/>
                <a:moveTo>
                  <a:pt x="11087616" y="3914288"/>
                </a:moveTo>
                <a:cubicBezTo>
                  <a:pt x="11123053" y="3914288"/>
                  <a:pt x="11151780" y="3945853"/>
                  <a:pt x="11151780" y="3984791"/>
                </a:cubicBezTo>
                <a:cubicBezTo>
                  <a:pt x="11151780" y="4013994"/>
                  <a:pt x="11135621" y="4039051"/>
                  <a:pt x="11112591" y="4049753"/>
                </a:cubicBezTo>
                <a:lnTo>
                  <a:pt x="11101598" y="4052192"/>
                </a:lnTo>
                <a:lnTo>
                  <a:pt x="11103680" y="4060131"/>
                </a:lnTo>
                <a:lnTo>
                  <a:pt x="11113633" y="4062046"/>
                </a:lnTo>
                <a:cubicBezTo>
                  <a:pt x="11121787" y="4065333"/>
                  <a:pt x="11128117" y="4071926"/>
                  <a:pt x="11130773" y="4080061"/>
                </a:cubicBezTo>
                <a:lnTo>
                  <a:pt x="11130957" y="4081226"/>
                </a:lnTo>
                <a:lnTo>
                  <a:pt x="11166482" y="4207574"/>
                </a:lnTo>
                <a:cubicBezTo>
                  <a:pt x="11168182" y="4213619"/>
                  <a:pt x="11164417" y="4219833"/>
                  <a:pt x="11158074" y="4221452"/>
                </a:cubicBezTo>
                <a:lnTo>
                  <a:pt x="11158074" y="4221453"/>
                </a:lnTo>
                <a:cubicBezTo>
                  <a:pt x="11151731" y="4223073"/>
                  <a:pt x="11145211" y="4219485"/>
                  <a:pt x="11143511" y="4213440"/>
                </a:cubicBezTo>
                <a:lnTo>
                  <a:pt x="11132134" y="4172977"/>
                </a:lnTo>
                <a:lnTo>
                  <a:pt x="11132134" y="4185957"/>
                </a:lnTo>
                <a:cubicBezTo>
                  <a:pt x="11132134" y="4189943"/>
                  <a:pt x="11131287" y="4193740"/>
                  <a:pt x="11129754" y="4197194"/>
                </a:cubicBezTo>
                <a:lnTo>
                  <a:pt x="11129013" y="4198241"/>
                </a:lnTo>
                <a:lnTo>
                  <a:pt x="11118353" y="4321168"/>
                </a:lnTo>
                <a:lnTo>
                  <a:pt x="11094435" y="4321168"/>
                </a:lnTo>
                <a:lnTo>
                  <a:pt x="11087616" y="4242539"/>
                </a:lnTo>
                <a:lnTo>
                  <a:pt x="11080797" y="4321168"/>
                </a:lnTo>
                <a:lnTo>
                  <a:pt x="11056879" y="4321168"/>
                </a:lnTo>
                <a:lnTo>
                  <a:pt x="11046219" y="4198241"/>
                </a:lnTo>
                <a:lnTo>
                  <a:pt x="11045478" y="4197194"/>
                </a:lnTo>
                <a:cubicBezTo>
                  <a:pt x="11043945" y="4193740"/>
                  <a:pt x="11043097" y="4189943"/>
                  <a:pt x="11043097" y="4185957"/>
                </a:cubicBezTo>
                <a:lnTo>
                  <a:pt x="11043097" y="4172380"/>
                </a:lnTo>
                <a:lnTo>
                  <a:pt x="11031695" y="4212933"/>
                </a:lnTo>
                <a:cubicBezTo>
                  <a:pt x="11029995" y="4218979"/>
                  <a:pt x="11023475" y="4222566"/>
                  <a:pt x="11017132" y="4220946"/>
                </a:cubicBezTo>
                <a:cubicBezTo>
                  <a:pt x="11010789" y="4219326"/>
                  <a:pt x="11007024" y="4213113"/>
                  <a:pt x="11008724" y="4207067"/>
                </a:cubicBezTo>
                <a:lnTo>
                  <a:pt x="11044632" y="4079358"/>
                </a:lnTo>
                <a:cubicBezTo>
                  <a:pt x="11045056" y="4077847"/>
                  <a:pt x="11045783" y="4076489"/>
                  <a:pt x="11046732" y="4075328"/>
                </a:cubicBezTo>
                <a:lnTo>
                  <a:pt x="11046929" y="4075165"/>
                </a:lnTo>
                <a:lnTo>
                  <a:pt x="11048271" y="4072505"/>
                </a:lnTo>
                <a:cubicBezTo>
                  <a:pt x="11051537" y="4067898"/>
                  <a:pt x="11056163" y="4064237"/>
                  <a:pt x="11061599" y="4062046"/>
                </a:cubicBezTo>
                <a:lnTo>
                  <a:pt x="11071551" y="4060131"/>
                </a:lnTo>
                <a:lnTo>
                  <a:pt x="11073634" y="4052192"/>
                </a:lnTo>
                <a:lnTo>
                  <a:pt x="11062640" y="4049753"/>
                </a:lnTo>
                <a:cubicBezTo>
                  <a:pt x="11039611" y="4039051"/>
                  <a:pt x="11023452" y="4013994"/>
                  <a:pt x="11023452" y="3984791"/>
                </a:cubicBezTo>
                <a:cubicBezTo>
                  <a:pt x="11023452" y="3945853"/>
                  <a:pt x="11052179" y="3914288"/>
                  <a:pt x="11087616" y="3914288"/>
                </a:cubicBezTo>
                <a:close/>
                <a:moveTo>
                  <a:pt x="5708673" y="3889788"/>
                </a:moveTo>
                <a:cubicBezTo>
                  <a:pt x="5744108" y="3889788"/>
                  <a:pt x="5772833" y="3921353"/>
                  <a:pt x="5772833" y="3960291"/>
                </a:cubicBezTo>
                <a:cubicBezTo>
                  <a:pt x="5772833" y="3989494"/>
                  <a:pt x="5756675" y="4014551"/>
                  <a:pt x="5733645" y="4025253"/>
                </a:cubicBezTo>
                <a:lnTo>
                  <a:pt x="5722652" y="4027692"/>
                </a:lnTo>
                <a:lnTo>
                  <a:pt x="5724736" y="4035631"/>
                </a:lnTo>
                <a:lnTo>
                  <a:pt x="5734687" y="4037546"/>
                </a:lnTo>
                <a:cubicBezTo>
                  <a:pt x="5742842" y="4040833"/>
                  <a:pt x="5749172" y="4047426"/>
                  <a:pt x="5751827" y="4055561"/>
                </a:cubicBezTo>
                <a:lnTo>
                  <a:pt x="5752013" y="4056726"/>
                </a:lnTo>
                <a:lnTo>
                  <a:pt x="5787536" y="4183074"/>
                </a:lnTo>
                <a:cubicBezTo>
                  <a:pt x="5789236" y="4189119"/>
                  <a:pt x="5785471" y="4195333"/>
                  <a:pt x="5779127" y="4196952"/>
                </a:cubicBezTo>
                <a:lnTo>
                  <a:pt x="5779127" y="4196953"/>
                </a:lnTo>
                <a:cubicBezTo>
                  <a:pt x="5772786" y="4198573"/>
                  <a:pt x="5766265" y="4194985"/>
                  <a:pt x="5764566" y="4188940"/>
                </a:cubicBezTo>
                <a:lnTo>
                  <a:pt x="5753188" y="4148477"/>
                </a:lnTo>
                <a:lnTo>
                  <a:pt x="5753188" y="4161457"/>
                </a:lnTo>
                <a:cubicBezTo>
                  <a:pt x="5753188" y="4165443"/>
                  <a:pt x="5752341" y="4169240"/>
                  <a:pt x="5750809" y="4172694"/>
                </a:cubicBezTo>
                <a:lnTo>
                  <a:pt x="5750069" y="4173741"/>
                </a:lnTo>
                <a:lnTo>
                  <a:pt x="5739407" y="4296668"/>
                </a:lnTo>
                <a:lnTo>
                  <a:pt x="5715488" y="4296668"/>
                </a:lnTo>
                <a:lnTo>
                  <a:pt x="5708673" y="4218039"/>
                </a:lnTo>
                <a:lnTo>
                  <a:pt x="5701852" y="4296668"/>
                </a:lnTo>
                <a:lnTo>
                  <a:pt x="5677932" y="4296668"/>
                </a:lnTo>
                <a:lnTo>
                  <a:pt x="5667274" y="4173741"/>
                </a:lnTo>
                <a:lnTo>
                  <a:pt x="5666531" y="4172694"/>
                </a:lnTo>
                <a:cubicBezTo>
                  <a:pt x="5664999" y="4169240"/>
                  <a:pt x="5664152" y="4165443"/>
                  <a:pt x="5664152" y="4161457"/>
                </a:cubicBezTo>
                <a:lnTo>
                  <a:pt x="5664152" y="4147880"/>
                </a:lnTo>
                <a:lnTo>
                  <a:pt x="5652750" y="4188433"/>
                </a:lnTo>
                <a:cubicBezTo>
                  <a:pt x="5651899" y="4191456"/>
                  <a:pt x="5649848" y="4193864"/>
                  <a:pt x="5647209" y="4195314"/>
                </a:cubicBezTo>
                <a:lnTo>
                  <a:pt x="5638186" y="4196446"/>
                </a:lnTo>
                <a:lnTo>
                  <a:pt x="5630966" y="4191166"/>
                </a:lnTo>
                <a:cubicBezTo>
                  <a:pt x="5629447" y="4188655"/>
                  <a:pt x="5628928" y="4185590"/>
                  <a:pt x="5629778" y="4182567"/>
                </a:cubicBezTo>
                <a:lnTo>
                  <a:pt x="5665687" y="4054858"/>
                </a:lnTo>
                <a:cubicBezTo>
                  <a:pt x="5666112" y="4053347"/>
                  <a:pt x="5666840" y="4051989"/>
                  <a:pt x="5667787" y="4050828"/>
                </a:cubicBezTo>
                <a:lnTo>
                  <a:pt x="5667983" y="4050665"/>
                </a:lnTo>
                <a:lnTo>
                  <a:pt x="5669326" y="4048005"/>
                </a:lnTo>
                <a:cubicBezTo>
                  <a:pt x="5672592" y="4043398"/>
                  <a:pt x="5677216" y="4039737"/>
                  <a:pt x="5682656" y="4037546"/>
                </a:cubicBezTo>
                <a:lnTo>
                  <a:pt x="5692607" y="4035631"/>
                </a:lnTo>
                <a:lnTo>
                  <a:pt x="5694688" y="4027692"/>
                </a:lnTo>
                <a:lnTo>
                  <a:pt x="5683696" y="4025253"/>
                </a:lnTo>
                <a:cubicBezTo>
                  <a:pt x="5660665" y="4014551"/>
                  <a:pt x="5644507" y="3989494"/>
                  <a:pt x="5644507" y="3960291"/>
                </a:cubicBezTo>
                <a:cubicBezTo>
                  <a:pt x="5644507" y="3921353"/>
                  <a:pt x="5673232" y="3889788"/>
                  <a:pt x="5708673" y="3889788"/>
                </a:cubicBezTo>
                <a:close/>
                <a:moveTo>
                  <a:pt x="7900199" y="3828022"/>
                </a:moveTo>
                <a:cubicBezTo>
                  <a:pt x="7935636" y="3828022"/>
                  <a:pt x="7964363" y="3859587"/>
                  <a:pt x="7964363" y="3898525"/>
                </a:cubicBezTo>
                <a:cubicBezTo>
                  <a:pt x="7964363" y="3927728"/>
                  <a:pt x="7948204" y="3952785"/>
                  <a:pt x="7925175" y="3963487"/>
                </a:cubicBezTo>
                <a:lnTo>
                  <a:pt x="7914181" y="3965926"/>
                </a:lnTo>
                <a:lnTo>
                  <a:pt x="7916264" y="3973865"/>
                </a:lnTo>
                <a:lnTo>
                  <a:pt x="7926216" y="3975780"/>
                </a:lnTo>
                <a:cubicBezTo>
                  <a:pt x="7934370" y="3979067"/>
                  <a:pt x="7940700" y="3985660"/>
                  <a:pt x="7943356" y="3993795"/>
                </a:cubicBezTo>
                <a:lnTo>
                  <a:pt x="7943541" y="3994960"/>
                </a:lnTo>
                <a:lnTo>
                  <a:pt x="7979065" y="4121308"/>
                </a:lnTo>
                <a:cubicBezTo>
                  <a:pt x="7980765" y="4127353"/>
                  <a:pt x="7977001" y="4133567"/>
                  <a:pt x="7970657" y="4135186"/>
                </a:cubicBezTo>
                <a:lnTo>
                  <a:pt x="7970657" y="4135187"/>
                </a:lnTo>
                <a:cubicBezTo>
                  <a:pt x="7964314" y="4136807"/>
                  <a:pt x="7957794" y="4133219"/>
                  <a:pt x="7956094" y="4127174"/>
                </a:cubicBezTo>
                <a:lnTo>
                  <a:pt x="7944718" y="4086711"/>
                </a:lnTo>
                <a:lnTo>
                  <a:pt x="7944718" y="4099691"/>
                </a:lnTo>
                <a:cubicBezTo>
                  <a:pt x="7944718" y="4103677"/>
                  <a:pt x="7943870" y="4107474"/>
                  <a:pt x="7942337" y="4110928"/>
                </a:cubicBezTo>
                <a:lnTo>
                  <a:pt x="7941596" y="4111975"/>
                </a:lnTo>
                <a:lnTo>
                  <a:pt x="7930936" y="4234902"/>
                </a:lnTo>
                <a:lnTo>
                  <a:pt x="7907018" y="4234902"/>
                </a:lnTo>
                <a:lnTo>
                  <a:pt x="7900199" y="4156273"/>
                </a:lnTo>
                <a:lnTo>
                  <a:pt x="7893380" y="4234902"/>
                </a:lnTo>
                <a:lnTo>
                  <a:pt x="7869462" y="4234902"/>
                </a:lnTo>
                <a:lnTo>
                  <a:pt x="7858802" y="4111975"/>
                </a:lnTo>
                <a:lnTo>
                  <a:pt x="7858061" y="4110928"/>
                </a:lnTo>
                <a:cubicBezTo>
                  <a:pt x="7856528" y="4107474"/>
                  <a:pt x="7855680" y="4103677"/>
                  <a:pt x="7855680" y="4099691"/>
                </a:cubicBezTo>
                <a:lnTo>
                  <a:pt x="7855680" y="4086114"/>
                </a:lnTo>
                <a:lnTo>
                  <a:pt x="7844278" y="4126667"/>
                </a:lnTo>
                <a:cubicBezTo>
                  <a:pt x="7843428" y="4129690"/>
                  <a:pt x="7841373" y="4132098"/>
                  <a:pt x="7838738" y="4133548"/>
                </a:cubicBezTo>
                <a:lnTo>
                  <a:pt x="7829715" y="4134680"/>
                </a:lnTo>
                <a:lnTo>
                  <a:pt x="7821307" y="4120801"/>
                </a:lnTo>
                <a:lnTo>
                  <a:pt x="7857215" y="3993092"/>
                </a:lnTo>
                <a:cubicBezTo>
                  <a:pt x="7857640" y="3991581"/>
                  <a:pt x="7858366" y="3990223"/>
                  <a:pt x="7859315" y="3989062"/>
                </a:cubicBezTo>
                <a:lnTo>
                  <a:pt x="7859512" y="3988899"/>
                </a:lnTo>
                <a:lnTo>
                  <a:pt x="7860854" y="3986239"/>
                </a:lnTo>
                <a:cubicBezTo>
                  <a:pt x="7864120" y="3981632"/>
                  <a:pt x="7868746" y="3977971"/>
                  <a:pt x="7874182" y="3975780"/>
                </a:cubicBezTo>
                <a:lnTo>
                  <a:pt x="7884135" y="3973865"/>
                </a:lnTo>
                <a:lnTo>
                  <a:pt x="7886217" y="3965926"/>
                </a:lnTo>
                <a:lnTo>
                  <a:pt x="7875223" y="3963487"/>
                </a:lnTo>
                <a:cubicBezTo>
                  <a:pt x="7852194" y="3952785"/>
                  <a:pt x="7836035" y="3927728"/>
                  <a:pt x="7836035" y="3898525"/>
                </a:cubicBezTo>
                <a:cubicBezTo>
                  <a:pt x="7836035" y="3859587"/>
                  <a:pt x="7864762" y="3828022"/>
                  <a:pt x="7900199" y="3828022"/>
                </a:cubicBezTo>
                <a:close/>
                <a:moveTo>
                  <a:pt x="2620426" y="3828022"/>
                </a:moveTo>
                <a:cubicBezTo>
                  <a:pt x="2655864" y="3828022"/>
                  <a:pt x="2684590" y="3859587"/>
                  <a:pt x="2684590" y="3898525"/>
                </a:cubicBezTo>
                <a:cubicBezTo>
                  <a:pt x="2684590" y="3927728"/>
                  <a:pt x="2668433" y="3952785"/>
                  <a:pt x="2645403" y="3963487"/>
                </a:cubicBezTo>
                <a:lnTo>
                  <a:pt x="2634409" y="3965926"/>
                </a:lnTo>
                <a:lnTo>
                  <a:pt x="2636490" y="3973865"/>
                </a:lnTo>
                <a:lnTo>
                  <a:pt x="2646444" y="3975780"/>
                </a:lnTo>
                <a:cubicBezTo>
                  <a:pt x="2654598" y="3979067"/>
                  <a:pt x="2660927" y="3985660"/>
                  <a:pt x="2663583" y="3993795"/>
                </a:cubicBezTo>
                <a:lnTo>
                  <a:pt x="2663768" y="3994960"/>
                </a:lnTo>
                <a:lnTo>
                  <a:pt x="2699293" y="4121308"/>
                </a:lnTo>
                <a:cubicBezTo>
                  <a:pt x="2700992" y="4127353"/>
                  <a:pt x="2697228" y="4133567"/>
                  <a:pt x="2690885" y="4135186"/>
                </a:cubicBezTo>
                <a:lnTo>
                  <a:pt x="2690886" y="4135187"/>
                </a:lnTo>
                <a:cubicBezTo>
                  <a:pt x="2684542" y="4136807"/>
                  <a:pt x="2678022" y="4133219"/>
                  <a:pt x="2676322" y="4127174"/>
                </a:cubicBezTo>
                <a:lnTo>
                  <a:pt x="2664945" y="4086711"/>
                </a:lnTo>
                <a:lnTo>
                  <a:pt x="2664945" y="4099691"/>
                </a:lnTo>
                <a:cubicBezTo>
                  <a:pt x="2664945" y="4103677"/>
                  <a:pt x="2664097" y="4107474"/>
                  <a:pt x="2662565" y="4110928"/>
                </a:cubicBezTo>
                <a:lnTo>
                  <a:pt x="2661824" y="4111975"/>
                </a:lnTo>
                <a:lnTo>
                  <a:pt x="2651164" y="4234902"/>
                </a:lnTo>
                <a:lnTo>
                  <a:pt x="2627245" y="4234902"/>
                </a:lnTo>
                <a:lnTo>
                  <a:pt x="2620426" y="4156273"/>
                </a:lnTo>
                <a:lnTo>
                  <a:pt x="2613608" y="4234902"/>
                </a:lnTo>
                <a:lnTo>
                  <a:pt x="2589692" y="4234902"/>
                </a:lnTo>
                <a:lnTo>
                  <a:pt x="2579031" y="4111975"/>
                </a:lnTo>
                <a:lnTo>
                  <a:pt x="2578290" y="4110928"/>
                </a:lnTo>
                <a:cubicBezTo>
                  <a:pt x="2576756" y="4107474"/>
                  <a:pt x="2575908" y="4103677"/>
                  <a:pt x="2575908" y="4099691"/>
                </a:cubicBezTo>
                <a:lnTo>
                  <a:pt x="2575908" y="4086114"/>
                </a:lnTo>
                <a:lnTo>
                  <a:pt x="2564506" y="4126667"/>
                </a:lnTo>
                <a:cubicBezTo>
                  <a:pt x="2563657" y="4129690"/>
                  <a:pt x="2561601" y="4132098"/>
                  <a:pt x="2558967" y="4133548"/>
                </a:cubicBezTo>
                <a:lnTo>
                  <a:pt x="2549944" y="4134680"/>
                </a:lnTo>
                <a:lnTo>
                  <a:pt x="2541536" y="4120801"/>
                </a:lnTo>
                <a:lnTo>
                  <a:pt x="2577444" y="3993092"/>
                </a:lnTo>
                <a:cubicBezTo>
                  <a:pt x="2577868" y="3991581"/>
                  <a:pt x="2578593" y="3990223"/>
                  <a:pt x="2579544" y="3989062"/>
                </a:cubicBezTo>
                <a:lnTo>
                  <a:pt x="2579740" y="3988899"/>
                </a:lnTo>
                <a:lnTo>
                  <a:pt x="2581082" y="3986239"/>
                </a:lnTo>
                <a:cubicBezTo>
                  <a:pt x="2584348" y="3981632"/>
                  <a:pt x="2588974" y="3977971"/>
                  <a:pt x="2594409" y="3975780"/>
                </a:cubicBezTo>
                <a:lnTo>
                  <a:pt x="2604363" y="3973865"/>
                </a:lnTo>
                <a:lnTo>
                  <a:pt x="2606445" y="3965926"/>
                </a:lnTo>
                <a:lnTo>
                  <a:pt x="2595451" y="3963487"/>
                </a:lnTo>
                <a:cubicBezTo>
                  <a:pt x="2572423" y="3952785"/>
                  <a:pt x="2556264" y="3927728"/>
                  <a:pt x="2556264" y="3898525"/>
                </a:cubicBezTo>
                <a:cubicBezTo>
                  <a:pt x="2556264" y="3859587"/>
                  <a:pt x="2584991" y="3828022"/>
                  <a:pt x="2620426" y="3828022"/>
                </a:cubicBezTo>
                <a:close/>
                <a:moveTo>
                  <a:pt x="1086357" y="3792026"/>
                </a:moveTo>
                <a:cubicBezTo>
                  <a:pt x="1121794" y="3792026"/>
                  <a:pt x="1150521" y="3823591"/>
                  <a:pt x="1150521" y="3862529"/>
                </a:cubicBezTo>
                <a:cubicBezTo>
                  <a:pt x="1150521" y="3891732"/>
                  <a:pt x="1134362" y="3916789"/>
                  <a:pt x="1111333" y="3927491"/>
                </a:cubicBezTo>
                <a:lnTo>
                  <a:pt x="1100339" y="3929930"/>
                </a:lnTo>
                <a:lnTo>
                  <a:pt x="1102422" y="3937869"/>
                </a:lnTo>
                <a:lnTo>
                  <a:pt x="1112374" y="3939784"/>
                </a:lnTo>
                <a:cubicBezTo>
                  <a:pt x="1120528" y="3943071"/>
                  <a:pt x="1126858" y="3949664"/>
                  <a:pt x="1129514" y="3957799"/>
                </a:cubicBezTo>
                <a:lnTo>
                  <a:pt x="1129699" y="3958964"/>
                </a:lnTo>
                <a:lnTo>
                  <a:pt x="1165223" y="4085312"/>
                </a:lnTo>
                <a:cubicBezTo>
                  <a:pt x="1166922" y="4091357"/>
                  <a:pt x="1163158" y="4097571"/>
                  <a:pt x="1156815" y="4099190"/>
                </a:cubicBezTo>
                <a:lnTo>
                  <a:pt x="1156815" y="4099191"/>
                </a:lnTo>
                <a:cubicBezTo>
                  <a:pt x="1150472" y="4100811"/>
                  <a:pt x="1143952" y="4097223"/>
                  <a:pt x="1142252" y="4091178"/>
                </a:cubicBezTo>
                <a:lnTo>
                  <a:pt x="1130876" y="4050715"/>
                </a:lnTo>
                <a:lnTo>
                  <a:pt x="1130876" y="4063695"/>
                </a:lnTo>
                <a:cubicBezTo>
                  <a:pt x="1130876" y="4067681"/>
                  <a:pt x="1130028" y="4071478"/>
                  <a:pt x="1128495" y="4074932"/>
                </a:cubicBezTo>
                <a:lnTo>
                  <a:pt x="1127754" y="4075979"/>
                </a:lnTo>
                <a:lnTo>
                  <a:pt x="1117094" y="4198906"/>
                </a:lnTo>
                <a:lnTo>
                  <a:pt x="1093176" y="4198906"/>
                </a:lnTo>
                <a:lnTo>
                  <a:pt x="1086357" y="4120277"/>
                </a:lnTo>
                <a:lnTo>
                  <a:pt x="1079538" y="4198906"/>
                </a:lnTo>
                <a:lnTo>
                  <a:pt x="1055620" y="4198906"/>
                </a:lnTo>
                <a:lnTo>
                  <a:pt x="1044960" y="4075979"/>
                </a:lnTo>
                <a:lnTo>
                  <a:pt x="1044219" y="4074932"/>
                </a:lnTo>
                <a:cubicBezTo>
                  <a:pt x="1042686" y="4071478"/>
                  <a:pt x="1041838" y="4067681"/>
                  <a:pt x="1041838" y="4063695"/>
                </a:cubicBezTo>
                <a:lnTo>
                  <a:pt x="1041838" y="4050118"/>
                </a:lnTo>
                <a:lnTo>
                  <a:pt x="1030436" y="4090671"/>
                </a:lnTo>
                <a:cubicBezTo>
                  <a:pt x="1029586" y="4093694"/>
                  <a:pt x="1027531" y="4096102"/>
                  <a:pt x="1024896" y="4097552"/>
                </a:cubicBezTo>
                <a:lnTo>
                  <a:pt x="1015873" y="4098684"/>
                </a:lnTo>
                <a:lnTo>
                  <a:pt x="1007465" y="4084805"/>
                </a:lnTo>
                <a:lnTo>
                  <a:pt x="1043373" y="3957096"/>
                </a:lnTo>
                <a:cubicBezTo>
                  <a:pt x="1043798" y="3955585"/>
                  <a:pt x="1044524" y="3954227"/>
                  <a:pt x="1045474" y="3953066"/>
                </a:cubicBezTo>
                <a:lnTo>
                  <a:pt x="1045670" y="3952903"/>
                </a:lnTo>
                <a:lnTo>
                  <a:pt x="1047012" y="3950243"/>
                </a:lnTo>
                <a:cubicBezTo>
                  <a:pt x="1050279" y="3945636"/>
                  <a:pt x="1054904" y="3941975"/>
                  <a:pt x="1060340" y="3939784"/>
                </a:cubicBezTo>
                <a:lnTo>
                  <a:pt x="1070293" y="3937869"/>
                </a:lnTo>
                <a:lnTo>
                  <a:pt x="1072375" y="3929930"/>
                </a:lnTo>
                <a:lnTo>
                  <a:pt x="1061382" y="3927491"/>
                </a:lnTo>
                <a:cubicBezTo>
                  <a:pt x="1038352" y="3916789"/>
                  <a:pt x="1022193" y="3891732"/>
                  <a:pt x="1022193" y="3862529"/>
                </a:cubicBezTo>
                <a:cubicBezTo>
                  <a:pt x="1022193" y="3823591"/>
                  <a:pt x="1050920" y="3792026"/>
                  <a:pt x="1086357" y="3792026"/>
                </a:cubicBezTo>
                <a:close/>
                <a:moveTo>
                  <a:pt x="6554269" y="3785612"/>
                </a:moveTo>
                <a:cubicBezTo>
                  <a:pt x="6589706" y="3785612"/>
                  <a:pt x="6618433" y="3817177"/>
                  <a:pt x="6618433" y="3856115"/>
                </a:cubicBezTo>
                <a:cubicBezTo>
                  <a:pt x="6618433" y="3885318"/>
                  <a:pt x="6602274" y="3910375"/>
                  <a:pt x="6579245" y="3921077"/>
                </a:cubicBezTo>
                <a:lnTo>
                  <a:pt x="6568251" y="3923516"/>
                </a:lnTo>
                <a:lnTo>
                  <a:pt x="6570334" y="3931455"/>
                </a:lnTo>
                <a:lnTo>
                  <a:pt x="6580286" y="3933370"/>
                </a:lnTo>
                <a:cubicBezTo>
                  <a:pt x="6588440" y="3936657"/>
                  <a:pt x="6594770" y="3943250"/>
                  <a:pt x="6597426" y="3951385"/>
                </a:cubicBezTo>
                <a:lnTo>
                  <a:pt x="6597611" y="3952550"/>
                </a:lnTo>
                <a:lnTo>
                  <a:pt x="6633135" y="4078898"/>
                </a:lnTo>
                <a:cubicBezTo>
                  <a:pt x="6634835" y="4084943"/>
                  <a:pt x="6631071" y="4091157"/>
                  <a:pt x="6624727" y="4092776"/>
                </a:cubicBezTo>
                <a:lnTo>
                  <a:pt x="6624727" y="4092777"/>
                </a:lnTo>
                <a:cubicBezTo>
                  <a:pt x="6618384" y="4094397"/>
                  <a:pt x="6611864" y="4090809"/>
                  <a:pt x="6610164" y="4084764"/>
                </a:cubicBezTo>
                <a:lnTo>
                  <a:pt x="6598788" y="4044301"/>
                </a:lnTo>
                <a:lnTo>
                  <a:pt x="6598788" y="4057281"/>
                </a:lnTo>
                <a:cubicBezTo>
                  <a:pt x="6598788" y="4061267"/>
                  <a:pt x="6597940" y="4065064"/>
                  <a:pt x="6596407" y="4068518"/>
                </a:cubicBezTo>
                <a:lnTo>
                  <a:pt x="6595666" y="4069565"/>
                </a:lnTo>
                <a:lnTo>
                  <a:pt x="6585006" y="4192492"/>
                </a:lnTo>
                <a:lnTo>
                  <a:pt x="6561088" y="4192492"/>
                </a:lnTo>
                <a:lnTo>
                  <a:pt x="6554269" y="4113863"/>
                </a:lnTo>
                <a:lnTo>
                  <a:pt x="6547450" y="4192492"/>
                </a:lnTo>
                <a:lnTo>
                  <a:pt x="6523532" y="4192492"/>
                </a:lnTo>
                <a:lnTo>
                  <a:pt x="6512872" y="4069565"/>
                </a:lnTo>
                <a:lnTo>
                  <a:pt x="6512131" y="4068518"/>
                </a:lnTo>
                <a:cubicBezTo>
                  <a:pt x="6510598" y="4065064"/>
                  <a:pt x="6509750" y="4061267"/>
                  <a:pt x="6509750" y="4057281"/>
                </a:cubicBezTo>
                <a:lnTo>
                  <a:pt x="6509750" y="4043704"/>
                </a:lnTo>
                <a:lnTo>
                  <a:pt x="6498348" y="4084257"/>
                </a:lnTo>
                <a:cubicBezTo>
                  <a:pt x="6497498" y="4087280"/>
                  <a:pt x="6495443" y="4089688"/>
                  <a:pt x="6492808" y="4091138"/>
                </a:cubicBezTo>
                <a:lnTo>
                  <a:pt x="6483785" y="4092270"/>
                </a:lnTo>
                <a:lnTo>
                  <a:pt x="6476565" y="4086990"/>
                </a:lnTo>
                <a:cubicBezTo>
                  <a:pt x="6475044" y="4084479"/>
                  <a:pt x="6474528" y="4081414"/>
                  <a:pt x="6475377" y="4078391"/>
                </a:cubicBezTo>
                <a:lnTo>
                  <a:pt x="6511285" y="3950682"/>
                </a:lnTo>
                <a:cubicBezTo>
                  <a:pt x="6511710" y="3949171"/>
                  <a:pt x="6512436" y="3947813"/>
                  <a:pt x="6513385" y="3946652"/>
                </a:cubicBezTo>
                <a:lnTo>
                  <a:pt x="6513582" y="3946489"/>
                </a:lnTo>
                <a:lnTo>
                  <a:pt x="6514924" y="3943829"/>
                </a:lnTo>
                <a:cubicBezTo>
                  <a:pt x="6518190" y="3939222"/>
                  <a:pt x="6522816" y="3935561"/>
                  <a:pt x="6528252" y="3933370"/>
                </a:cubicBezTo>
                <a:lnTo>
                  <a:pt x="6538205" y="3931455"/>
                </a:lnTo>
                <a:lnTo>
                  <a:pt x="6540287" y="3923516"/>
                </a:lnTo>
                <a:lnTo>
                  <a:pt x="6529293" y="3921077"/>
                </a:lnTo>
                <a:cubicBezTo>
                  <a:pt x="6506264" y="3910375"/>
                  <a:pt x="6490105" y="3885318"/>
                  <a:pt x="6490105" y="3856115"/>
                </a:cubicBezTo>
                <a:cubicBezTo>
                  <a:pt x="6490105" y="3817177"/>
                  <a:pt x="6518832" y="3785612"/>
                  <a:pt x="6554269" y="3785612"/>
                </a:cubicBezTo>
                <a:close/>
                <a:moveTo>
                  <a:pt x="9228244" y="3777648"/>
                </a:moveTo>
                <a:cubicBezTo>
                  <a:pt x="9263681" y="3777648"/>
                  <a:pt x="9292408" y="3809213"/>
                  <a:pt x="9292408" y="3848151"/>
                </a:cubicBezTo>
                <a:cubicBezTo>
                  <a:pt x="9292408" y="3877354"/>
                  <a:pt x="9276249" y="3902411"/>
                  <a:pt x="9253219" y="3913113"/>
                </a:cubicBezTo>
                <a:lnTo>
                  <a:pt x="9242226" y="3915552"/>
                </a:lnTo>
                <a:lnTo>
                  <a:pt x="9244308" y="3923491"/>
                </a:lnTo>
                <a:lnTo>
                  <a:pt x="9254261" y="3925406"/>
                </a:lnTo>
                <a:cubicBezTo>
                  <a:pt x="9262415" y="3928693"/>
                  <a:pt x="9268745" y="3935286"/>
                  <a:pt x="9271401" y="3943421"/>
                </a:cubicBezTo>
                <a:lnTo>
                  <a:pt x="9271585" y="3944586"/>
                </a:lnTo>
                <a:lnTo>
                  <a:pt x="9307110" y="4070934"/>
                </a:lnTo>
                <a:cubicBezTo>
                  <a:pt x="9308810" y="4076979"/>
                  <a:pt x="9305045" y="4083193"/>
                  <a:pt x="9298702" y="4084812"/>
                </a:cubicBezTo>
                <a:lnTo>
                  <a:pt x="9298702" y="4084813"/>
                </a:lnTo>
                <a:cubicBezTo>
                  <a:pt x="9292359" y="4086433"/>
                  <a:pt x="9285839" y="4082845"/>
                  <a:pt x="9284139" y="4076800"/>
                </a:cubicBezTo>
                <a:lnTo>
                  <a:pt x="9272762" y="4036337"/>
                </a:lnTo>
                <a:lnTo>
                  <a:pt x="9272762" y="4049317"/>
                </a:lnTo>
                <a:cubicBezTo>
                  <a:pt x="9272762" y="4053303"/>
                  <a:pt x="9271915" y="4057100"/>
                  <a:pt x="9270382" y="4060554"/>
                </a:cubicBezTo>
                <a:lnTo>
                  <a:pt x="9269641" y="4061601"/>
                </a:lnTo>
                <a:lnTo>
                  <a:pt x="9258981" y="4184528"/>
                </a:lnTo>
                <a:lnTo>
                  <a:pt x="9235063" y="4184528"/>
                </a:lnTo>
                <a:lnTo>
                  <a:pt x="9228244" y="4105899"/>
                </a:lnTo>
                <a:lnTo>
                  <a:pt x="9221425" y="4184528"/>
                </a:lnTo>
                <a:lnTo>
                  <a:pt x="9197507" y="4184528"/>
                </a:lnTo>
                <a:lnTo>
                  <a:pt x="9186847" y="4061601"/>
                </a:lnTo>
                <a:lnTo>
                  <a:pt x="9186106" y="4060554"/>
                </a:lnTo>
                <a:cubicBezTo>
                  <a:pt x="9184573" y="4057100"/>
                  <a:pt x="9183725" y="4053303"/>
                  <a:pt x="9183725" y="4049317"/>
                </a:cubicBezTo>
                <a:lnTo>
                  <a:pt x="9183725" y="4035740"/>
                </a:lnTo>
                <a:lnTo>
                  <a:pt x="9172323" y="4076293"/>
                </a:lnTo>
                <a:cubicBezTo>
                  <a:pt x="9170623" y="4082339"/>
                  <a:pt x="9164103" y="4085926"/>
                  <a:pt x="9157760" y="4084306"/>
                </a:cubicBezTo>
                <a:cubicBezTo>
                  <a:pt x="9151417" y="4082686"/>
                  <a:pt x="9147652" y="4076473"/>
                  <a:pt x="9149352" y="4070427"/>
                </a:cubicBezTo>
                <a:lnTo>
                  <a:pt x="9185260" y="3942718"/>
                </a:lnTo>
                <a:cubicBezTo>
                  <a:pt x="9185684" y="3941207"/>
                  <a:pt x="9186411" y="3939849"/>
                  <a:pt x="9187360" y="3938688"/>
                </a:cubicBezTo>
                <a:lnTo>
                  <a:pt x="9187557" y="3938525"/>
                </a:lnTo>
                <a:lnTo>
                  <a:pt x="9188899" y="3935865"/>
                </a:lnTo>
                <a:cubicBezTo>
                  <a:pt x="9192165" y="3931258"/>
                  <a:pt x="9196791" y="3927597"/>
                  <a:pt x="9202227" y="3925406"/>
                </a:cubicBezTo>
                <a:lnTo>
                  <a:pt x="9212179" y="3923491"/>
                </a:lnTo>
                <a:lnTo>
                  <a:pt x="9214262" y="3915552"/>
                </a:lnTo>
                <a:lnTo>
                  <a:pt x="9203268" y="3913113"/>
                </a:lnTo>
                <a:cubicBezTo>
                  <a:pt x="9180239" y="3902411"/>
                  <a:pt x="9164080" y="3877354"/>
                  <a:pt x="9164080" y="3848151"/>
                </a:cubicBezTo>
                <a:cubicBezTo>
                  <a:pt x="9164080" y="3809213"/>
                  <a:pt x="9192807" y="3777648"/>
                  <a:pt x="9228244" y="3777648"/>
                </a:cubicBezTo>
                <a:close/>
                <a:moveTo>
                  <a:pt x="437951" y="3743142"/>
                </a:moveTo>
                <a:cubicBezTo>
                  <a:pt x="473388" y="3743142"/>
                  <a:pt x="502115" y="3774707"/>
                  <a:pt x="502115" y="3813645"/>
                </a:cubicBezTo>
                <a:cubicBezTo>
                  <a:pt x="502115" y="3842848"/>
                  <a:pt x="485956" y="3867905"/>
                  <a:pt x="462926" y="3878607"/>
                </a:cubicBezTo>
                <a:lnTo>
                  <a:pt x="451933" y="3881046"/>
                </a:lnTo>
                <a:lnTo>
                  <a:pt x="454015" y="3888985"/>
                </a:lnTo>
                <a:lnTo>
                  <a:pt x="463968" y="3890900"/>
                </a:lnTo>
                <a:cubicBezTo>
                  <a:pt x="472122" y="3894187"/>
                  <a:pt x="478452" y="3900780"/>
                  <a:pt x="481107" y="3908915"/>
                </a:cubicBezTo>
                <a:lnTo>
                  <a:pt x="481292" y="3910080"/>
                </a:lnTo>
                <a:lnTo>
                  <a:pt x="516817" y="4036428"/>
                </a:lnTo>
                <a:cubicBezTo>
                  <a:pt x="518516" y="4042473"/>
                  <a:pt x="514752" y="4048687"/>
                  <a:pt x="508409" y="4050306"/>
                </a:cubicBezTo>
                <a:lnTo>
                  <a:pt x="508409" y="4050307"/>
                </a:lnTo>
                <a:cubicBezTo>
                  <a:pt x="502066" y="4051927"/>
                  <a:pt x="495546" y="4048339"/>
                  <a:pt x="493846" y="4042294"/>
                </a:cubicBezTo>
                <a:lnTo>
                  <a:pt x="482470" y="4001831"/>
                </a:lnTo>
                <a:lnTo>
                  <a:pt x="482470" y="4014811"/>
                </a:lnTo>
                <a:cubicBezTo>
                  <a:pt x="482470" y="4018797"/>
                  <a:pt x="481622" y="4022594"/>
                  <a:pt x="480089" y="4026048"/>
                </a:cubicBezTo>
                <a:lnTo>
                  <a:pt x="479348" y="4027095"/>
                </a:lnTo>
                <a:lnTo>
                  <a:pt x="468688" y="4150022"/>
                </a:lnTo>
                <a:lnTo>
                  <a:pt x="444770" y="4150022"/>
                </a:lnTo>
                <a:lnTo>
                  <a:pt x="437951" y="4071393"/>
                </a:lnTo>
                <a:lnTo>
                  <a:pt x="431132" y="4150022"/>
                </a:lnTo>
                <a:lnTo>
                  <a:pt x="407214" y="4150022"/>
                </a:lnTo>
                <a:lnTo>
                  <a:pt x="396554" y="4027095"/>
                </a:lnTo>
                <a:lnTo>
                  <a:pt x="395813" y="4026048"/>
                </a:lnTo>
                <a:cubicBezTo>
                  <a:pt x="394280" y="4022594"/>
                  <a:pt x="393432" y="4018797"/>
                  <a:pt x="393432" y="4014811"/>
                </a:cubicBezTo>
                <a:lnTo>
                  <a:pt x="393432" y="4001234"/>
                </a:lnTo>
                <a:lnTo>
                  <a:pt x="382030" y="4041787"/>
                </a:lnTo>
                <a:cubicBezTo>
                  <a:pt x="381180" y="4044810"/>
                  <a:pt x="379125" y="4047218"/>
                  <a:pt x="376490" y="4048668"/>
                </a:cubicBezTo>
                <a:lnTo>
                  <a:pt x="367467" y="4049800"/>
                </a:lnTo>
                <a:lnTo>
                  <a:pt x="359059" y="4035921"/>
                </a:lnTo>
                <a:lnTo>
                  <a:pt x="394967" y="3908212"/>
                </a:lnTo>
                <a:cubicBezTo>
                  <a:pt x="395391" y="3906701"/>
                  <a:pt x="396118" y="3905343"/>
                  <a:pt x="397067" y="3904182"/>
                </a:cubicBezTo>
                <a:lnTo>
                  <a:pt x="397264" y="3904019"/>
                </a:lnTo>
                <a:lnTo>
                  <a:pt x="398606" y="3901359"/>
                </a:lnTo>
                <a:cubicBezTo>
                  <a:pt x="401872" y="3896752"/>
                  <a:pt x="406498" y="3893091"/>
                  <a:pt x="411934" y="3890900"/>
                </a:cubicBezTo>
                <a:lnTo>
                  <a:pt x="421887" y="3888985"/>
                </a:lnTo>
                <a:lnTo>
                  <a:pt x="423969" y="3881046"/>
                </a:lnTo>
                <a:lnTo>
                  <a:pt x="412975" y="3878607"/>
                </a:lnTo>
                <a:cubicBezTo>
                  <a:pt x="389946" y="3867905"/>
                  <a:pt x="373787" y="3842848"/>
                  <a:pt x="373787" y="3813645"/>
                </a:cubicBezTo>
                <a:cubicBezTo>
                  <a:pt x="373787" y="3774707"/>
                  <a:pt x="402514" y="3743142"/>
                  <a:pt x="437951" y="3743142"/>
                </a:cubicBezTo>
                <a:close/>
                <a:moveTo>
                  <a:pt x="5001303" y="3708633"/>
                </a:moveTo>
                <a:cubicBezTo>
                  <a:pt x="5036741" y="3708633"/>
                  <a:pt x="5065467" y="3740198"/>
                  <a:pt x="5065467" y="3779136"/>
                </a:cubicBezTo>
                <a:cubicBezTo>
                  <a:pt x="5065467" y="3808339"/>
                  <a:pt x="5049308" y="3833396"/>
                  <a:pt x="5026281" y="3844098"/>
                </a:cubicBezTo>
                <a:lnTo>
                  <a:pt x="5015286" y="3846537"/>
                </a:lnTo>
                <a:lnTo>
                  <a:pt x="5017367" y="3854476"/>
                </a:lnTo>
                <a:lnTo>
                  <a:pt x="5027320" y="3856391"/>
                </a:lnTo>
                <a:cubicBezTo>
                  <a:pt x="5035475" y="3859678"/>
                  <a:pt x="5041804" y="3866271"/>
                  <a:pt x="5044460" y="3874406"/>
                </a:cubicBezTo>
                <a:lnTo>
                  <a:pt x="5044644" y="3875571"/>
                </a:lnTo>
                <a:lnTo>
                  <a:pt x="5080169" y="4001919"/>
                </a:lnTo>
                <a:cubicBezTo>
                  <a:pt x="5081868" y="4007964"/>
                  <a:pt x="5078105" y="4014178"/>
                  <a:pt x="5071762" y="4015797"/>
                </a:cubicBezTo>
                <a:lnTo>
                  <a:pt x="5071762" y="4015798"/>
                </a:lnTo>
                <a:cubicBezTo>
                  <a:pt x="5065418" y="4017418"/>
                  <a:pt x="5058898" y="4013830"/>
                  <a:pt x="5057199" y="4007785"/>
                </a:cubicBezTo>
                <a:lnTo>
                  <a:pt x="5045823" y="3967322"/>
                </a:lnTo>
                <a:lnTo>
                  <a:pt x="5045823" y="3980302"/>
                </a:lnTo>
                <a:cubicBezTo>
                  <a:pt x="5045823" y="3984288"/>
                  <a:pt x="5044974" y="3988085"/>
                  <a:pt x="5043442" y="3991539"/>
                </a:cubicBezTo>
                <a:lnTo>
                  <a:pt x="5042701" y="3992586"/>
                </a:lnTo>
                <a:lnTo>
                  <a:pt x="5032040" y="4115513"/>
                </a:lnTo>
                <a:lnTo>
                  <a:pt x="5008122" y="4115513"/>
                </a:lnTo>
                <a:lnTo>
                  <a:pt x="5001303" y="4036884"/>
                </a:lnTo>
                <a:lnTo>
                  <a:pt x="4994484" y="4115513"/>
                </a:lnTo>
                <a:lnTo>
                  <a:pt x="4970567" y="4115513"/>
                </a:lnTo>
                <a:lnTo>
                  <a:pt x="4959905" y="3992586"/>
                </a:lnTo>
                <a:lnTo>
                  <a:pt x="4959165" y="3991539"/>
                </a:lnTo>
                <a:cubicBezTo>
                  <a:pt x="4957633" y="3988085"/>
                  <a:pt x="4956783" y="3984288"/>
                  <a:pt x="4956783" y="3980302"/>
                </a:cubicBezTo>
                <a:lnTo>
                  <a:pt x="4956783" y="3966725"/>
                </a:lnTo>
                <a:lnTo>
                  <a:pt x="4945381" y="4007278"/>
                </a:lnTo>
                <a:cubicBezTo>
                  <a:pt x="4944531" y="4010301"/>
                  <a:pt x="4942478" y="4012709"/>
                  <a:pt x="4939843" y="4014159"/>
                </a:cubicBezTo>
                <a:lnTo>
                  <a:pt x="4930819" y="4015291"/>
                </a:lnTo>
                <a:lnTo>
                  <a:pt x="4923600" y="4010011"/>
                </a:lnTo>
                <a:cubicBezTo>
                  <a:pt x="4922078" y="4007500"/>
                  <a:pt x="4921562" y="4004435"/>
                  <a:pt x="4922411" y="4001412"/>
                </a:cubicBezTo>
                <a:lnTo>
                  <a:pt x="4958319" y="3873703"/>
                </a:lnTo>
                <a:cubicBezTo>
                  <a:pt x="4958745" y="3872192"/>
                  <a:pt x="4959470" y="3870834"/>
                  <a:pt x="4960419" y="3869673"/>
                </a:cubicBezTo>
                <a:lnTo>
                  <a:pt x="4960616" y="3869510"/>
                </a:lnTo>
                <a:lnTo>
                  <a:pt x="4961958" y="3866850"/>
                </a:lnTo>
                <a:cubicBezTo>
                  <a:pt x="4965225" y="3862243"/>
                  <a:pt x="4969851" y="3858582"/>
                  <a:pt x="4975287" y="3856391"/>
                </a:cubicBezTo>
                <a:lnTo>
                  <a:pt x="4985239" y="3854476"/>
                </a:lnTo>
                <a:lnTo>
                  <a:pt x="4987321" y="3846537"/>
                </a:lnTo>
                <a:lnTo>
                  <a:pt x="4976327" y="3844098"/>
                </a:lnTo>
                <a:cubicBezTo>
                  <a:pt x="4953299" y="3833396"/>
                  <a:pt x="4937141" y="3808339"/>
                  <a:pt x="4937141" y="3779136"/>
                </a:cubicBezTo>
                <a:cubicBezTo>
                  <a:pt x="4937141" y="3740198"/>
                  <a:pt x="4965866" y="3708633"/>
                  <a:pt x="5001303" y="3708633"/>
                </a:cubicBezTo>
                <a:close/>
                <a:moveTo>
                  <a:pt x="3690108" y="3700007"/>
                </a:moveTo>
                <a:cubicBezTo>
                  <a:pt x="3725545" y="3700007"/>
                  <a:pt x="3754272" y="3731572"/>
                  <a:pt x="3754272" y="3770510"/>
                </a:cubicBezTo>
                <a:cubicBezTo>
                  <a:pt x="3754272" y="3799713"/>
                  <a:pt x="3738113" y="3824770"/>
                  <a:pt x="3715084" y="3835472"/>
                </a:cubicBezTo>
                <a:lnTo>
                  <a:pt x="3704089" y="3837911"/>
                </a:lnTo>
                <a:lnTo>
                  <a:pt x="3706172" y="3845850"/>
                </a:lnTo>
                <a:lnTo>
                  <a:pt x="3716125" y="3847765"/>
                </a:lnTo>
                <a:cubicBezTo>
                  <a:pt x="3724280" y="3851052"/>
                  <a:pt x="3730609" y="3857645"/>
                  <a:pt x="3733265" y="3865780"/>
                </a:cubicBezTo>
                <a:lnTo>
                  <a:pt x="3733450" y="3866945"/>
                </a:lnTo>
                <a:lnTo>
                  <a:pt x="3768974" y="3993293"/>
                </a:lnTo>
                <a:cubicBezTo>
                  <a:pt x="3770674" y="3999338"/>
                  <a:pt x="3766910" y="4005552"/>
                  <a:pt x="3760567" y="4007171"/>
                </a:cubicBezTo>
                <a:lnTo>
                  <a:pt x="3760567" y="4007172"/>
                </a:lnTo>
                <a:cubicBezTo>
                  <a:pt x="3754223" y="4008792"/>
                  <a:pt x="3747703" y="4005204"/>
                  <a:pt x="3746003" y="3999159"/>
                </a:cubicBezTo>
                <a:lnTo>
                  <a:pt x="3734626" y="3958696"/>
                </a:lnTo>
                <a:lnTo>
                  <a:pt x="3734626" y="3971676"/>
                </a:lnTo>
                <a:cubicBezTo>
                  <a:pt x="3734626" y="3975662"/>
                  <a:pt x="3733779" y="3979459"/>
                  <a:pt x="3732246" y="3982913"/>
                </a:cubicBezTo>
                <a:lnTo>
                  <a:pt x="3731505" y="3983960"/>
                </a:lnTo>
                <a:lnTo>
                  <a:pt x="3720845" y="4106887"/>
                </a:lnTo>
                <a:lnTo>
                  <a:pt x="3696927" y="4106887"/>
                </a:lnTo>
                <a:lnTo>
                  <a:pt x="3690108" y="4028258"/>
                </a:lnTo>
                <a:lnTo>
                  <a:pt x="3683289" y="4106887"/>
                </a:lnTo>
                <a:lnTo>
                  <a:pt x="3659371" y="4106887"/>
                </a:lnTo>
                <a:lnTo>
                  <a:pt x="3648710" y="3983960"/>
                </a:lnTo>
                <a:lnTo>
                  <a:pt x="3647969" y="3982913"/>
                </a:lnTo>
                <a:cubicBezTo>
                  <a:pt x="3646437" y="3979459"/>
                  <a:pt x="3645589" y="3975662"/>
                  <a:pt x="3645589" y="3971676"/>
                </a:cubicBezTo>
                <a:lnTo>
                  <a:pt x="3645589" y="3958099"/>
                </a:lnTo>
                <a:lnTo>
                  <a:pt x="3634186" y="3998653"/>
                </a:lnTo>
                <a:cubicBezTo>
                  <a:pt x="3633337" y="4001675"/>
                  <a:pt x="3631281" y="4004083"/>
                  <a:pt x="3628646" y="4005533"/>
                </a:cubicBezTo>
                <a:lnTo>
                  <a:pt x="3619623" y="4006665"/>
                </a:lnTo>
                <a:lnTo>
                  <a:pt x="3611216" y="3992786"/>
                </a:lnTo>
                <a:lnTo>
                  <a:pt x="3647123" y="3865077"/>
                </a:lnTo>
                <a:cubicBezTo>
                  <a:pt x="3647549" y="3863566"/>
                  <a:pt x="3648274" y="3862208"/>
                  <a:pt x="3649224" y="3861047"/>
                </a:cubicBezTo>
                <a:lnTo>
                  <a:pt x="3649421" y="3860884"/>
                </a:lnTo>
                <a:lnTo>
                  <a:pt x="3650762" y="3858224"/>
                </a:lnTo>
                <a:cubicBezTo>
                  <a:pt x="3654029" y="3853617"/>
                  <a:pt x="3658654" y="3849956"/>
                  <a:pt x="3664091" y="3847765"/>
                </a:cubicBezTo>
                <a:lnTo>
                  <a:pt x="3674043" y="3845850"/>
                </a:lnTo>
                <a:lnTo>
                  <a:pt x="3676126" y="3837911"/>
                </a:lnTo>
                <a:lnTo>
                  <a:pt x="3665133" y="3835472"/>
                </a:lnTo>
                <a:cubicBezTo>
                  <a:pt x="3642103" y="3824770"/>
                  <a:pt x="3625943" y="3799713"/>
                  <a:pt x="3625943" y="3770510"/>
                </a:cubicBezTo>
                <a:cubicBezTo>
                  <a:pt x="3625943" y="3731572"/>
                  <a:pt x="3654670" y="3700007"/>
                  <a:pt x="3690108" y="3700007"/>
                </a:cubicBezTo>
                <a:close/>
                <a:moveTo>
                  <a:pt x="10677482" y="3665502"/>
                </a:moveTo>
                <a:cubicBezTo>
                  <a:pt x="10712919" y="3665502"/>
                  <a:pt x="10741646" y="3697067"/>
                  <a:pt x="10741646" y="3736005"/>
                </a:cubicBezTo>
                <a:cubicBezTo>
                  <a:pt x="10741646" y="3765208"/>
                  <a:pt x="10725487" y="3790265"/>
                  <a:pt x="10702457" y="3800967"/>
                </a:cubicBezTo>
                <a:lnTo>
                  <a:pt x="10691464" y="3803406"/>
                </a:lnTo>
                <a:lnTo>
                  <a:pt x="10693546" y="3811345"/>
                </a:lnTo>
                <a:lnTo>
                  <a:pt x="10703499" y="3813260"/>
                </a:lnTo>
                <a:cubicBezTo>
                  <a:pt x="10711653" y="3816547"/>
                  <a:pt x="10717983" y="3823140"/>
                  <a:pt x="10720639" y="3831275"/>
                </a:cubicBezTo>
                <a:lnTo>
                  <a:pt x="10720823" y="3832440"/>
                </a:lnTo>
                <a:lnTo>
                  <a:pt x="10756348" y="3958788"/>
                </a:lnTo>
                <a:cubicBezTo>
                  <a:pt x="10758048" y="3964833"/>
                  <a:pt x="10754283" y="3971047"/>
                  <a:pt x="10747940" y="3972667"/>
                </a:cubicBezTo>
                <a:lnTo>
                  <a:pt x="10747940" y="3972667"/>
                </a:lnTo>
                <a:cubicBezTo>
                  <a:pt x="10741597" y="3974287"/>
                  <a:pt x="10735077" y="3970699"/>
                  <a:pt x="10733377" y="3964654"/>
                </a:cubicBezTo>
                <a:lnTo>
                  <a:pt x="10722000" y="3924191"/>
                </a:lnTo>
                <a:lnTo>
                  <a:pt x="10722000" y="3937171"/>
                </a:lnTo>
                <a:cubicBezTo>
                  <a:pt x="10722000" y="3941157"/>
                  <a:pt x="10721153" y="3944954"/>
                  <a:pt x="10719620" y="3948408"/>
                </a:cubicBezTo>
                <a:lnTo>
                  <a:pt x="10718879" y="3949455"/>
                </a:lnTo>
                <a:lnTo>
                  <a:pt x="10708219" y="4072382"/>
                </a:lnTo>
                <a:lnTo>
                  <a:pt x="10684301" y="4072382"/>
                </a:lnTo>
                <a:lnTo>
                  <a:pt x="10677482" y="3993753"/>
                </a:lnTo>
                <a:lnTo>
                  <a:pt x="10670663" y="4072382"/>
                </a:lnTo>
                <a:lnTo>
                  <a:pt x="10646745" y="4072382"/>
                </a:lnTo>
                <a:lnTo>
                  <a:pt x="10636085" y="3949455"/>
                </a:lnTo>
                <a:lnTo>
                  <a:pt x="10635344" y="3948408"/>
                </a:lnTo>
                <a:cubicBezTo>
                  <a:pt x="10633811" y="3944954"/>
                  <a:pt x="10632963" y="3941157"/>
                  <a:pt x="10632963" y="3937171"/>
                </a:cubicBezTo>
                <a:lnTo>
                  <a:pt x="10632963" y="3923594"/>
                </a:lnTo>
                <a:lnTo>
                  <a:pt x="10621561" y="3964148"/>
                </a:lnTo>
                <a:cubicBezTo>
                  <a:pt x="10619861" y="3970193"/>
                  <a:pt x="10613341" y="3973780"/>
                  <a:pt x="10606998" y="3972160"/>
                </a:cubicBezTo>
                <a:lnTo>
                  <a:pt x="10606998" y="3972160"/>
                </a:lnTo>
                <a:cubicBezTo>
                  <a:pt x="10600655" y="3970541"/>
                  <a:pt x="10596890" y="3964327"/>
                  <a:pt x="10598590" y="3958281"/>
                </a:cubicBezTo>
                <a:lnTo>
                  <a:pt x="10634498" y="3830572"/>
                </a:lnTo>
                <a:cubicBezTo>
                  <a:pt x="10634922" y="3829061"/>
                  <a:pt x="10635649" y="3827703"/>
                  <a:pt x="10636598" y="3826542"/>
                </a:cubicBezTo>
                <a:lnTo>
                  <a:pt x="10636795" y="3826379"/>
                </a:lnTo>
                <a:lnTo>
                  <a:pt x="10638137" y="3823719"/>
                </a:lnTo>
                <a:cubicBezTo>
                  <a:pt x="10641403" y="3819112"/>
                  <a:pt x="10646029" y="3815451"/>
                  <a:pt x="10651465" y="3813260"/>
                </a:cubicBezTo>
                <a:lnTo>
                  <a:pt x="10661417" y="3811345"/>
                </a:lnTo>
                <a:lnTo>
                  <a:pt x="10663500" y="3803406"/>
                </a:lnTo>
                <a:lnTo>
                  <a:pt x="10652506" y="3800967"/>
                </a:lnTo>
                <a:cubicBezTo>
                  <a:pt x="10629477" y="3790265"/>
                  <a:pt x="10613318" y="3765208"/>
                  <a:pt x="10613318" y="3736005"/>
                </a:cubicBezTo>
                <a:cubicBezTo>
                  <a:pt x="10613318" y="3697067"/>
                  <a:pt x="10642045" y="3665502"/>
                  <a:pt x="10677482" y="3665502"/>
                </a:cubicBezTo>
                <a:close/>
                <a:moveTo>
                  <a:pt x="2223595" y="3605121"/>
                </a:moveTo>
                <a:cubicBezTo>
                  <a:pt x="2259032" y="3605121"/>
                  <a:pt x="2287759" y="3636686"/>
                  <a:pt x="2287759" y="3675624"/>
                </a:cubicBezTo>
                <a:cubicBezTo>
                  <a:pt x="2287759" y="3704827"/>
                  <a:pt x="2271600" y="3729884"/>
                  <a:pt x="2248571" y="3740586"/>
                </a:cubicBezTo>
                <a:lnTo>
                  <a:pt x="2237577" y="3743025"/>
                </a:lnTo>
                <a:lnTo>
                  <a:pt x="2239659" y="3750964"/>
                </a:lnTo>
                <a:lnTo>
                  <a:pt x="2249612" y="3752879"/>
                </a:lnTo>
                <a:cubicBezTo>
                  <a:pt x="2257766" y="3756166"/>
                  <a:pt x="2264096" y="3762759"/>
                  <a:pt x="2266752" y="3770894"/>
                </a:cubicBezTo>
                <a:lnTo>
                  <a:pt x="2266937" y="3772059"/>
                </a:lnTo>
                <a:lnTo>
                  <a:pt x="2302461" y="3898407"/>
                </a:lnTo>
                <a:cubicBezTo>
                  <a:pt x="2304161" y="3904452"/>
                  <a:pt x="2300396" y="3910666"/>
                  <a:pt x="2294053" y="3912286"/>
                </a:cubicBezTo>
                <a:lnTo>
                  <a:pt x="2294053" y="3912286"/>
                </a:lnTo>
                <a:cubicBezTo>
                  <a:pt x="2287710" y="3913906"/>
                  <a:pt x="2281190" y="3910318"/>
                  <a:pt x="2279490" y="3904273"/>
                </a:cubicBezTo>
                <a:lnTo>
                  <a:pt x="2268114" y="3863810"/>
                </a:lnTo>
                <a:lnTo>
                  <a:pt x="2268114" y="3876790"/>
                </a:lnTo>
                <a:cubicBezTo>
                  <a:pt x="2268114" y="3880776"/>
                  <a:pt x="2267266" y="3884573"/>
                  <a:pt x="2265733" y="3888027"/>
                </a:cubicBezTo>
                <a:lnTo>
                  <a:pt x="2264992" y="3889074"/>
                </a:lnTo>
                <a:lnTo>
                  <a:pt x="2254332" y="4012001"/>
                </a:lnTo>
                <a:lnTo>
                  <a:pt x="2230414" y="4012001"/>
                </a:lnTo>
                <a:lnTo>
                  <a:pt x="2223595" y="3933372"/>
                </a:lnTo>
                <a:lnTo>
                  <a:pt x="2216776" y="4012001"/>
                </a:lnTo>
                <a:lnTo>
                  <a:pt x="2192858" y="4012001"/>
                </a:lnTo>
                <a:lnTo>
                  <a:pt x="2182198" y="3889074"/>
                </a:lnTo>
                <a:lnTo>
                  <a:pt x="2181457" y="3888027"/>
                </a:lnTo>
                <a:cubicBezTo>
                  <a:pt x="2179924" y="3884573"/>
                  <a:pt x="2179076" y="3880776"/>
                  <a:pt x="2179076" y="3876790"/>
                </a:cubicBezTo>
                <a:lnTo>
                  <a:pt x="2179076" y="3863213"/>
                </a:lnTo>
                <a:lnTo>
                  <a:pt x="2167674" y="3903767"/>
                </a:lnTo>
                <a:cubicBezTo>
                  <a:pt x="2165974" y="3909812"/>
                  <a:pt x="2159454" y="3913399"/>
                  <a:pt x="2153111" y="3911779"/>
                </a:cubicBezTo>
                <a:lnTo>
                  <a:pt x="2153111" y="3911779"/>
                </a:lnTo>
                <a:cubicBezTo>
                  <a:pt x="2146768" y="3910160"/>
                  <a:pt x="2143003" y="3903946"/>
                  <a:pt x="2144703" y="3897900"/>
                </a:cubicBezTo>
                <a:lnTo>
                  <a:pt x="2180611" y="3770191"/>
                </a:lnTo>
                <a:cubicBezTo>
                  <a:pt x="2181035" y="3768680"/>
                  <a:pt x="2181761" y="3767322"/>
                  <a:pt x="2182711" y="3766161"/>
                </a:cubicBezTo>
                <a:lnTo>
                  <a:pt x="2182908" y="3765998"/>
                </a:lnTo>
                <a:lnTo>
                  <a:pt x="2184250" y="3763338"/>
                </a:lnTo>
                <a:cubicBezTo>
                  <a:pt x="2187516" y="3758731"/>
                  <a:pt x="2192142" y="3755070"/>
                  <a:pt x="2197578" y="3752879"/>
                </a:cubicBezTo>
                <a:lnTo>
                  <a:pt x="2207530" y="3750964"/>
                </a:lnTo>
                <a:lnTo>
                  <a:pt x="2209613" y="3743025"/>
                </a:lnTo>
                <a:lnTo>
                  <a:pt x="2198619" y="3740586"/>
                </a:lnTo>
                <a:cubicBezTo>
                  <a:pt x="2175590" y="3729884"/>
                  <a:pt x="2159431" y="3704827"/>
                  <a:pt x="2159431" y="3675624"/>
                </a:cubicBezTo>
                <a:cubicBezTo>
                  <a:pt x="2159431" y="3636686"/>
                  <a:pt x="2188158" y="3605121"/>
                  <a:pt x="2223595" y="3605121"/>
                </a:cubicBezTo>
                <a:close/>
                <a:moveTo>
                  <a:pt x="8835110" y="3592900"/>
                </a:moveTo>
                <a:cubicBezTo>
                  <a:pt x="8870547" y="3592900"/>
                  <a:pt x="8899274" y="3624465"/>
                  <a:pt x="8899274" y="3663403"/>
                </a:cubicBezTo>
                <a:cubicBezTo>
                  <a:pt x="8899274" y="3692606"/>
                  <a:pt x="8883115" y="3717663"/>
                  <a:pt x="8860085" y="3728365"/>
                </a:cubicBezTo>
                <a:lnTo>
                  <a:pt x="8849092" y="3730804"/>
                </a:lnTo>
                <a:lnTo>
                  <a:pt x="8851174" y="3738743"/>
                </a:lnTo>
                <a:lnTo>
                  <a:pt x="8861127" y="3740658"/>
                </a:lnTo>
                <a:cubicBezTo>
                  <a:pt x="8869281" y="3743945"/>
                  <a:pt x="8875611" y="3750538"/>
                  <a:pt x="8878267" y="3758673"/>
                </a:cubicBezTo>
                <a:lnTo>
                  <a:pt x="8878451" y="3759838"/>
                </a:lnTo>
                <a:lnTo>
                  <a:pt x="8913976" y="3886186"/>
                </a:lnTo>
                <a:cubicBezTo>
                  <a:pt x="8915676" y="3892231"/>
                  <a:pt x="8911911" y="3898445"/>
                  <a:pt x="8905568" y="3900065"/>
                </a:cubicBezTo>
                <a:lnTo>
                  <a:pt x="8905568" y="3900065"/>
                </a:lnTo>
                <a:cubicBezTo>
                  <a:pt x="8899225" y="3901685"/>
                  <a:pt x="8892705" y="3898097"/>
                  <a:pt x="8891005" y="3892052"/>
                </a:cubicBezTo>
                <a:lnTo>
                  <a:pt x="8879628" y="3851589"/>
                </a:lnTo>
                <a:lnTo>
                  <a:pt x="8879628" y="3864569"/>
                </a:lnTo>
                <a:cubicBezTo>
                  <a:pt x="8879628" y="3868555"/>
                  <a:pt x="8878781" y="3872352"/>
                  <a:pt x="8877248" y="3875806"/>
                </a:cubicBezTo>
                <a:lnTo>
                  <a:pt x="8876507" y="3876853"/>
                </a:lnTo>
                <a:lnTo>
                  <a:pt x="8865847" y="3999780"/>
                </a:lnTo>
                <a:lnTo>
                  <a:pt x="8841929" y="3999780"/>
                </a:lnTo>
                <a:lnTo>
                  <a:pt x="8835110" y="3921151"/>
                </a:lnTo>
                <a:lnTo>
                  <a:pt x="8828291" y="3999780"/>
                </a:lnTo>
                <a:lnTo>
                  <a:pt x="8804373" y="3999780"/>
                </a:lnTo>
                <a:lnTo>
                  <a:pt x="8793713" y="3876853"/>
                </a:lnTo>
                <a:lnTo>
                  <a:pt x="8792972" y="3875806"/>
                </a:lnTo>
                <a:cubicBezTo>
                  <a:pt x="8791439" y="3872352"/>
                  <a:pt x="8790591" y="3868555"/>
                  <a:pt x="8790591" y="3864569"/>
                </a:cubicBezTo>
                <a:lnTo>
                  <a:pt x="8790591" y="3850992"/>
                </a:lnTo>
                <a:lnTo>
                  <a:pt x="8779189" y="3891546"/>
                </a:lnTo>
                <a:cubicBezTo>
                  <a:pt x="8777489" y="3897591"/>
                  <a:pt x="8770969" y="3901178"/>
                  <a:pt x="8764626" y="3899558"/>
                </a:cubicBezTo>
                <a:lnTo>
                  <a:pt x="8764626" y="3899558"/>
                </a:lnTo>
                <a:cubicBezTo>
                  <a:pt x="8758283" y="3897939"/>
                  <a:pt x="8754518" y="3891725"/>
                  <a:pt x="8756218" y="3885679"/>
                </a:cubicBezTo>
                <a:lnTo>
                  <a:pt x="8792126" y="3757970"/>
                </a:lnTo>
                <a:cubicBezTo>
                  <a:pt x="8792550" y="3756459"/>
                  <a:pt x="8793277" y="3755101"/>
                  <a:pt x="8794226" y="3753940"/>
                </a:cubicBezTo>
                <a:lnTo>
                  <a:pt x="8794423" y="3753777"/>
                </a:lnTo>
                <a:lnTo>
                  <a:pt x="8795765" y="3751117"/>
                </a:lnTo>
                <a:cubicBezTo>
                  <a:pt x="8799031" y="3746510"/>
                  <a:pt x="8803657" y="3742849"/>
                  <a:pt x="8809093" y="3740658"/>
                </a:cubicBezTo>
                <a:lnTo>
                  <a:pt x="8819045" y="3738743"/>
                </a:lnTo>
                <a:lnTo>
                  <a:pt x="8821128" y="3730804"/>
                </a:lnTo>
                <a:lnTo>
                  <a:pt x="8810134" y="3728365"/>
                </a:lnTo>
                <a:cubicBezTo>
                  <a:pt x="8787105" y="3717663"/>
                  <a:pt x="8770946" y="3692606"/>
                  <a:pt x="8770946" y="3663403"/>
                </a:cubicBezTo>
                <a:cubicBezTo>
                  <a:pt x="8770946" y="3624465"/>
                  <a:pt x="8799673" y="3592900"/>
                  <a:pt x="8835110" y="3592900"/>
                </a:cubicBezTo>
                <a:close/>
                <a:moveTo>
                  <a:pt x="11454876" y="3527537"/>
                </a:moveTo>
                <a:cubicBezTo>
                  <a:pt x="11490313" y="3527537"/>
                  <a:pt x="11519040" y="3559102"/>
                  <a:pt x="11519040" y="3598040"/>
                </a:cubicBezTo>
                <a:cubicBezTo>
                  <a:pt x="11519040" y="3627243"/>
                  <a:pt x="11502881" y="3652300"/>
                  <a:pt x="11479851" y="3663002"/>
                </a:cubicBezTo>
                <a:lnTo>
                  <a:pt x="11468858" y="3665441"/>
                </a:lnTo>
                <a:lnTo>
                  <a:pt x="11470940" y="3673380"/>
                </a:lnTo>
                <a:lnTo>
                  <a:pt x="11480893" y="3675295"/>
                </a:lnTo>
                <a:cubicBezTo>
                  <a:pt x="11489047" y="3678582"/>
                  <a:pt x="11495377" y="3685175"/>
                  <a:pt x="11498033" y="3693310"/>
                </a:cubicBezTo>
                <a:lnTo>
                  <a:pt x="11498217" y="3694475"/>
                </a:lnTo>
                <a:lnTo>
                  <a:pt x="11533742" y="3820823"/>
                </a:lnTo>
                <a:cubicBezTo>
                  <a:pt x="11535442" y="3826868"/>
                  <a:pt x="11531677" y="3833082"/>
                  <a:pt x="11525334" y="3834702"/>
                </a:cubicBezTo>
                <a:lnTo>
                  <a:pt x="11525334" y="3834702"/>
                </a:lnTo>
                <a:cubicBezTo>
                  <a:pt x="11518991" y="3836322"/>
                  <a:pt x="11512471" y="3832734"/>
                  <a:pt x="11510771" y="3826689"/>
                </a:cubicBezTo>
                <a:lnTo>
                  <a:pt x="11499394" y="3786226"/>
                </a:lnTo>
                <a:lnTo>
                  <a:pt x="11499394" y="3799206"/>
                </a:lnTo>
                <a:cubicBezTo>
                  <a:pt x="11499394" y="3803192"/>
                  <a:pt x="11498547" y="3806989"/>
                  <a:pt x="11497014" y="3810443"/>
                </a:cubicBezTo>
                <a:lnTo>
                  <a:pt x="11496273" y="3811490"/>
                </a:lnTo>
                <a:lnTo>
                  <a:pt x="11485613" y="3934417"/>
                </a:lnTo>
                <a:lnTo>
                  <a:pt x="11461695" y="3934417"/>
                </a:lnTo>
                <a:lnTo>
                  <a:pt x="11454876" y="3855788"/>
                </a:lnTo>
                <a:lnTo>
                  <a:pt x="11448057" y="3934417"/>
                </a:lnTo>
                <a:lnTo>
                  <a:pt x="11424139" y="3934417"/>
                </a:lnTo>
                <a:lnTo>
                  <a:pt x="11413479" y="3811490"/>
                </a:lnTo>
                <a:lnTo>
                  <a:pt x="11412738" y="3810443"/>
                </a:lnTo>
                <a:cubicBezTo>
                  <a:pt x="11411205" y="3806989"/>
                  <a:pt x="11410357" y="3803192"/>
                  <a:pt x="11410357" y="3799206"/>
                </a:cubicBezTo>
                <a:lnTo>
                  <a:pt x="11410357" y="3785629"/>
                </a:lnTo>
                <a:lnTo>
                  <a:pt x="11398955" y="3826183"/>
                </a:lnTo>
                <a:cubicBezTo>
                  <a:pt x="11397255" y="3832228"/>
                  <a:pt x="11390735" y="3835815"/>
                  <a:pt x="11384392" y="3834195"/>
                </a:cubicBezTo>
                <a:lnTo>
                  <a:pt x="11384392" y="3834195"/>
                </a:lnTo>
                <a:cubicBezTo>
                  <a:pt x="11378049" y="3832576"/>
                  <a:pt x="11374284" y="3826362"/>
                  <a:pt x="11375984" y="3820316"/>
                </a:cubicBezTo>
                <a:lnTo>
                  <a:pt x="11411892" y="3692607"/>
                </a:lnTo>
                <a:cubicBezTo>
                  <a:pt x="11412316" y="3691096"/>
                  <a:pt x="11413043" y="3689738"/>
                  <a:pt x="11413992" y="3688577"/>
                </a:cubicBezTo>
                <a:lnTo>
                  <a:pt x="11414189" y="3688414"/>
                </a:lnTo>
                <a:lnTo>
                  <a:pt x="11415531" y="3685754"/>
                </a:lnTo>
                <a:cubicBezTo>
                  <a:pt x="11418797" y="3681147"/>
                  <a:pt x="11423423" y="3677486"/>
                  <a:pt x="11428859" y="3675295"/>
                </a:cubicBezTo>
                <a:lnTo>
                  <a:pt x="11438811" y="3673380"/>
                </a:lnTo>
                <a:lnTo>
                  <a:pt x="11440894" y="3665441"/>
                </a:lnTo>
                <a:lnTo>
                  <a:pt x="11429900" y="3663002"/>
                </a:lnTo>
                <a:cubicBezTo>
                  <a:pt x="11406871" y="3652300"/>
                  <a:pt x="11390712" y="3627243"/>
                  <a:pt x="11390712" y="3598040"/>
                </a:cubicBezTo>
                <a:cubicBezTo>
                  <a:pt x="11390712" y="3559102"/>
                  <a:pt x="11419439" y="3527537"/>
                  <a:pt x="11454876" y="3527537"/>
                </a:cubicBezTo>
                <a:close/>
                <a:moveTo>
                  <a:pt x="4475091" y="3441215"/>
                </a:moveTo>
                <a:cubicBezTo>
                  <a:pt x="4510527" y="3441215"/>
                  <a:pt x="4539255" y="3472780"/>
                  <a:pt x="4539255" y="3511718"/>
                </a:cubicBezTo>
                <a:cubicBezTo>
                  <a:pt x="4539255" y="3540921"/>
                  <a:pt x="4523096" y="3565978"/>
                  <a:pt x="4500066" y="3576680"/>
                </a:cubicBezTo>
                <a:lnTo>
                  <a:pt x="4489073" y="3579119"/>
                </a:lnTo>
                <a:lnTo>
                  <a:pt x="4491155" y="3587058"/>
                </a:lnTo>
                <a:lnTo>
                  <a:pt x="4501108" y="3588973"/>
                </a:lnTo>
                <a:cubicBezTo>
                  <a:pt x="4509262" y="3592260"/>
                  <a:pt x="4515591" y="3598853"/>
                  <a:pt x="4518248" y="3606988"/>
                </a:cubicBezTo>
                <a:lnTo>
                  <a:pt x="4518432" y="3608153"/>
                </a:lnTo>
                <a:lnTo>
                  <a:pt x="4553957" y="3734501"/>
                </a:lnTo>
                <a:cubicBezTo>
                  <a:pt x="4555656" y="3740546"/>
                  <a:pt x="4551892" y="3746760"/>
                  <a:pt x="4545549" y="3748380"/>
                </a:cubicBezTo>
                <a:lnTo>
                  <a:pt x="4545549" y="3748380"/>
                </a:lnTo>
                <a:cubicBezTo>
                  <a:pt x="4539206" y="3750000"/>
                  <a:pt x="4532686" y="3746412"/>
                  <a:pt x="4530986" y="3740367"/>
                </a:cubicBezTo>
                <a:lnTo>
                  <a:pt x="4519609" y="3699904"/>
                </a:lnTo>
                <a:lnTo>
                  <a:pt x="4519609" y="3712884"/>
                </a:lnTo>
                <a:cubicBezTo>
                  <a:pt x="4519609" y="3716870"/>
                  <a:pt x="4518761" y="3720667"/>
                  <a:pt x="4517229" y="3724121"/>
                </a:cubicBezTo>
                <a:lnTo>
                  <a:pt x="4516487" y="3725168"/>
                </a:lnTo>
                <a:lnTo>
                  <a:pt x="4505828" y="3848095"/>
                </a:lnTo>
                <a:lnTo>
                  <a:pt x="4481910" y="3848095"/>
                </a:lnTo>
                <a:lnTo>
                  <a:pt x="4475091" y="3769466"/>
                </a:lnTo>
                <a:lnTo>
                  <a:pt x="4468271" y="3848095"/>
                </a:lnTo>
                <a:lnTo>
                  <a:pt x="4444355" y="3848095"/>
                </a:lnTo>
                <a:lnTo>
                  <a:pt x="4433693" y="3725168"/>
                </a:lnTo>
                <a:lnTo>
                  <a:pt x="4432953" y="3724121"/>
                </a:lnTo>
                <a:cubicBezTo>
                  <a:pt x="4431422" y="3720667"/>
                  <a:pt x="4430573" y="3716870"/>
                  <a:pt x="4430573" y="3712884"/>
                </a:cubicBezTo>
                <a:lnTo>
                  <a:pt x="4430573" y="3699307"/>
                </a:lnTo>
                <a:lnTo>
                  <a:pt x="4419169" y="3739861"/>
                </a:lnTo>
                <a:cubicBezTo>
                  <a:pt x="4417470" y="3745906"/>
                  <a:pt x="4410951" y="3749493"/>
                  <a:pt x="4404606" y="3747873"/>
                </a:cubicBezTo>
                <a:lnTo>
                  <a:pt x="4404606" y="3747873"/>
                </a:lnTo>
                <a:cubicBezTo>
                  <a:pt x="4398264" y="3746254"/>
                  <a:pt x="4394500" y="3740040"/>
                  <a:pt x="4396198" y="3733994"/>
                </a:cubicBezTo>
                <a:lnTo>
                  <a:pt x="4432106" y="3606285"/>
                </a:lnTo>
                <a:cubicBezTo>
                  <a:pt x="4432531" y="3604774"/>
                  <a:pt x="4433258" y="3603416"/>
                  <a:pt x="4434207" y="3602255"/>
                </a:cubicBezTo>
                <a:lnTo>
                  <a:pt x="4434403" y="3602092"/>
                </a:lnTo>
                <a:lnTo>
                  <a:pt x="4435747" y="3599432"/>
                </a:lnTo>
                <a:cubicBezTo>
                  <a:pt x="4439011" y="3594825"/>
                  <a:pt x="4443636" y="3591164"/>
                  <a:pt x="4449073" y="3588973"/>
                </a:cubicBezTo>
                <a:lnTo>
                  <a:pt x="4459026" y="3587058"/>
                </a:lnTo>
                <a:lnTo>
                  <a:pt x="4461109" y="3579119"/>
                </a:lnTo>
                <a:lnTo>
                  <a:pt x="4450116" y="3576680"/>
                </a:lnTo>
                <a:cubicBezTo>
                  <a:pt x="4427086" y="3565978"/>
                  <a:pt x="4410927" y="3540921"/>
                  <a:pt x="4410927" y="3511718"/>
                </a:cubicBezTo>
                <a:cubicBezTo>
                  <a:pt x="4410927" y="3472780"/>
                  <a:pt x="4439654" y="3441215"/>
                  <a:pt x="4475091" y="3441215"/>
                </a:cubicBezTo>
                <a:close/>
                <a:moveTo>
                  <a:pt x="1800928" y="3398086"/>
                </a:moveTo>
                <a:cubicBezTo>
                  <a:pt x="1836363" y="3398086"/>
                  <a:pt x="1865090" y="3429651"/>
                  <a:pt x="1865090" y="3468589"/>
                </a:cubicBezTo>
                <a:cubicBezTo>
                  <a:pt x="1865090" y="3497792"/>
                  <a:pt x="1848930" y="3522849"/>
                  <a:pt x="1825906" y="3533551"/>
                </a:cubicBezTo>
                <a:lnTo>
                  <a:pt x="1814909" y="3535990"/>
                </a:lnTo>
                <a:lnTo>
                  <a:pt x="1816993" y="3543929"/>
                </a:lnTo>
                <a:lnTo>
                  <a:pt x="1826944" y="3545844"/>
                </a:lnTo>
                <a:cubicBezTo>
                  <a:pt x="1835099" y="3549131"/>
                  <a:pt x="1841430" y="3555724"/>
                  <a:pt x="1844083" y="3563859"/>
                </a:cubicBezTo>
                <a:lnTo>
                  <a:pt x="1844269" y="3565024"/>
                </a:lnTo>
                <a:lnTo>
                  <a:pt x="1879793" y="3691372"/>
                </a:lnTo>
                <a:cubicBezTo>
                  <a:pt x="1881493" y="3697417"/>
                  <a:pt x="1877727" y="3703631"/>
                  <a:pt x="1871386" y="3705251"/>
                </a:cubicBezTo>
                <a:lnTo>
                  <a:pt x="1871386" y="3705251"/>
                </a:lnTo>
                <a:cubicBezTo>
                  <a:pt x="1865041" y="3706871"/>
                  <a:pt x="1858520" y="3703283"/>
                  <a:pt x="1856823" y="3697238"/>
                </a:cubicBezTo>
                <a:lnTo>
                  <a:pt x="1845445" y="3656775"/>
                </a:lnTo>
                <a:lnTo>
                  <a:pt x="1845445" y="3669755"/>
                </a:lnTo>
                <a:cubicBezTo>
                  <a:pt x="1845445" y="3673741"/>
                  <a:pt x="1844599" y="3677538"/>
                  <a:pt x="1843066" y="3680992"/>
                </a:cubicBezTo>
                <a:lnTo>
                  <a:pt x="1842323" y="3682039"/>
                </a:lnTo>
                <a:lnTo>
                  <a:pt x="1831665" y="3804966"/>
                </a:lnTo>
                <a:lnTo>
                  <a:pt x="1807748" y="3804966"/>
                </a:lnTo>
                <a:lnTo>
                  <a:pt x="1800928" y="3726337"/>
                </a:lnTo>
                <a:lnTo>
                  <a:pt x="1794110" y="3804966"/>
                </a:lnTo>
                <a:lnTo>
                  <a:pt x="1770189" y="3804966"/>
                </a:lnTo>
                <a:lnTo>
                  <a:pt x="1759531" y="3682039"/>
                </a:lnTo>
                <a:lnTo>
                  <a:pt x="1758788" y="3680992"/>
                </a:lnTo>
                <a:cubicBezTo>
                  <a:pt x="1757257" y="3677538"/>
                  <a:pt x="1756407" y="3673741"/>
                  <a:pt x="1756407" y="3669755"/>
                </a:cubicBezTo>
                <a:lnTo>
                  <a:pt x="1756407" y="3656178"/>
                </a:lnTo>
                <a:lnTo>
                  <a:pt x="1745005" y="3696732"/>
                </a:lnTo>
                <a:cubicBezTo>
                  <a:pt x="1743306" y="3702777"/>
                  <a:pt x="1736785" y="3706364"/>
                  <a:pt x="1730442" y="3704744"/>
                </a:cubicBezTo>
                <a:lnTo>
                  <a:pt x="1730442" y="3704744"/>
                </a:lnTo>
                <a:cubicBezTo>
                  <a:pt x="1724099" y="3703125"/>
                  <a:pt x="1720332" y="3696911"/>
                  <a:pt x="1722035" y="3690865"/>
                </a:cubicBezTo>
                <a:lnTo>
                  <a:pt x="1757944" y="3563156"/>
                </a:lnTo>
                <a:cubicBezTo>
                  <a:pt x="1758365" y="3561645"/>
                  <a:pt x="1759092" y="3560287"/>
                  <a:pt x="1760043" y="3559126"/>
                </a:cubicBezTo>
                <a:lnTo>
                  <a:pt x="1760239" y="3558963"/>
                </a:lnTo>
                <a:lnTo>
                  <a:pt x="1761582" y="3556303"/>
                </a:lnTo>
                <a:cubicBezTo>
                  <a:pt x="1764849" y="3551696"/>
                  <a:pt x="1769473" y="3548035"/>
                  <a:pt x="1774907" y="3545844"/>
                </a:cubicBezTo>
                <a:lnTo>
                  <a:pt x="1784865" y="3543929"/>
                </a:lnTo>
                <a:lnTo>
                  <a:pt x="1786946" y="3535990"/>
                </a:lnTo>
                <a:lnTo>
                  <a:pt x="1775953" y="3533551"/>
                </a:lnTo>
                <a:cubicBezTo>
                  <a:pt x="1752921" y="3522849"/>
                  <a:pt x="1736759" y="3497792"/>
                  <a:pt x="1736759" y="3468589"/>
                </a:cubicBezTo>
                <a:cubicBezTo>
                  <a:pt x="1736759" y="3429651"/>
                  <a:pt x="1765487" y="3398086"/>
                  <a:pt x="1800928" y="3398086"/>
                </a:cubicBezTo>
                <a:close/>
                <a:moveTo>
                  <a:pt x="8511449" y="3348597"/>
                </a:moveTo>
                <a:cubicBezTo>
                  <a:pt x="8546886" y="3348597"/>
                  <a:pt x="8575613" y="3380162"/>
                  <a:pt x="8575613" y="3419100"/>
                </a:cubicBezTo>
                <a:cubicBezTo>
                  <a:pt x="8575613" y="3448303"/>
                  <a:pt x="8559454" y="3473360"/>
                  <a:pt x="8536424" y="3484062"/>
                </a:cubicBezTo>
                <a:lnTo>
                  <a:pt x="8525431" y="3486501"/>
                </a:lnTo>
                <a:lnTo>
                  <a:pt x="8527513" y="3494440"/>
                </a:lnTo>
                <a:lnTo>
                  <a:pt x="8537466" y="3496355"/>
                </a:lnTo>
                <a:cubicBezTo>
                  <a:pt x="8545620" y="3499642"/>
                  <a:pt x="8551950" y="3506235"/>
                  <a:pt x="8554606" y="3514370"/>
                </a:cubicBezTo>
                <a:lnTo>
                  <a:pt x="8554790" y="3515535"/>
                </a:lnTo>
                <a:lnTo>
                  <a:pt x="8590315" y="3641883"/>
                </a:lnTo>
                <a:cubicBezTo>
                  <a:pt x="8592015" y="3647928"/>
                  <a:pt x="8588250" y="3654142"/>
                  <a:pt x="8581907" y="3655762"/>
                </a:cubicBezTo>
                <a:lnTo>
                  <a:pt x="8581907" y="3655762"/>
                </a:lnTo>
                <a:cubicBezTo>
                  <a:pt x="8575564" y="3657382"/>
                  <a:pt x="8569044" y="3653794"/>
                  <a:pt x="8567344" y="3647749"/>
                </a:cubicBezTo>
                <a:lnTo>
                  <a:pt x="8555967" y="3607286"/>
                </a:lnTo>
                <a:lnTo>
                  <a:pt x="8555967" y="3620266"/>
                </a:lnTo>
                <a:cubicBezTo>
                  <a:pt x="8555967" y="3624252"/>
                  <a:pt x="8555120" y="3628049"/>
                  <a:pt x="8553587" y="3631503"/>
                </a:cubicBezTo>
                <a:lnTo>
                  <a:pt x="8552846" y="3632550"/>
                </a:lnTo>
                <a:lnTo>
                  <a:pt x="8542186" y="3755477"/>
                </a:lnTo>
                <a:lnTo>
                  <a:pt x="8518268" y="3755477"/>
                </a:lnTo>
                <a:lnTo>
                  <a:pt x="8511449" y="3676848"/>
                </a:lnTo>
                <a:lnTo>
                  <a:pt x="8504630" y="3755477"/>
                </a:lnTo>
                <a:lnTo>
                  <a:pt x="8480712" y="3755477"/>
                </a:lnTo>
                <a:lnTo>
                  <a:pt x="8470052" y="3632550"/>
                </a:lnTo>
                <a:lnTo>
                  <a:pt x="8469311" y="3631503"/>
                </a:lnTo>
                <a:cubicBezTo>
                  <a:pt x="8467778" y="3628049"/>
                  <a:pt x="8466930" y="3624252"/>
                  <a:pt x="8466930" y="3620266"/>
                </a:cubicBezTo>
                <a:lnTo>
                  <a:pt x="8466930" y="3606689"/>
                </a:lnTo>
                <a:lnTo>
                  <a:pt x="8455528" y="3647243"/>
                </a:lnTo>
                <a:cubicBezTo>
                  <a:pt x="8453828" y="3653288"/>
                  <a:pt x="8447308" y="3656875"/>
                  <a:pt x="8440965" y="3655255"/>
                </a:cubicBezTo>
                <a:lnTo>
                  <a:pt x="8440965" y="3655255"/>
                </a:lnTo>
                <a:cubicBezTo>
                  <a:pt x="8434622" y="3653636"/>
                  <a:pt x="8430857" y="3647422"/>
                  <a:pt x="8432557" y="3641376"/>
                </a:cubicBezTo>
                <a:lnTo>
                  <a:pt x="8468465" y="3513667"/>
                </a:lnTo>
                <a:cubicBezTo>
                  <a:pt x="8468889" y="3512156"/>
                  <a:pt x="8469616" y="3510798"/>
                  <a:pt x="8470565" y="3509637"/>
                </a:cubicBezTo>
                <a:lnTo>
                  <a:pt x="8470762" y="3509474"/>
                </a:lnTo>
                <a:lnTo>
                  <a:pt x="8472104" y="3506814"/>
                </a:lnTo>
                <a:cubicBezTo>
                  <a:pt x="8475370" y="3502207"/>
                  <a:pt x="8479996" y="3498546"/>
                  <a:pt x="8485432" y="3496355"/>
                </a:cubicBezTo>
                <a:lnTo>
                  <a:pt x="8495384" y="3494440"/>
                </a:lnTo>
                <a:lnTo>
                  <a:pt x="8497467" y="3486501"/>
                </a:lnTo>
                <a:lnTo>
                  <a:pt x="8486473" y="3484062"/>
                </a:lnTo>
                <a:cubicBezTo>
                  <a:pt x="8463444" y="3473360"/>
                  <a:pt x="8447285" y="3448303"/>
                  <a:pt x="8447285" y="3419100"/>
                </a:cubicBezTo>
                <a:cubicBezTo>
                  <a:pt x="8447285" y="3380162"/>
                  <a:pt x="8476012" y="3348597"/>
                  <a:pt x="8511449" y="3348597"/>
                </a:cubicBezTo>
                <a:close/>
                <a:moveTo>
                  <a:pt x="9694071" y="3337700"/>
                </a:moveTo>
                <a:cubicBezTo>
                  <a:pt x="9729508" y="3337700"/>
                  <a:pt x="9758235" y="3369265"/>
                  <a:pt x="9758235" y="3408203"/>
                </a:cubicBezTo>
                <a:cubicBezTo>
                  <a:pt x="9758235" y="3437406"/>
                  <a:pt x="9742076" y="3462463"/>
                  <a:pt x="9719046" y="3473165"/>
                </a:cubicBezTo>
                <a:lnTo>
                  <a:pt x="9708053" y="3475604"/>
                </a:lnTo>
                <a:lnTo>
                  <a:pt x="9710135" y="3483543"/>
                </a:lnTo>
                <a:lnTo>
                  <a:pt x="9720088" y="3485458"/>
                </a:lnTo>
                <a:cubicBezTo>
                  <a:pt x="9728242" y="3488745"/>
                  <a:pt x="9734572" y="3495338"/>
                  <a:pt x="9737228" y="3503473"/>
                </a:cubicBezTo>
                <a:lnTo>
                  <a:pt x="9737412" y="3504638"/>
                </a:lnTo>
                <a:lnTo>
                  <a:pt x="9772937" y="3630986"/>
                </a:lnTo>
                <a:cubicBezTo>
                  <a:pt x="9774637" y="3637031"/>
                  <a:pt x="9770872" y="3643245"/>
                  <a:pt x="9764529" y="3644865"/>
                </a:cubicBezTo>
                <a:lnTo>
                  <a:pt x="9764529" y="3644865"/>
                </a:lnTo>
                <a:cubicBezTo>
                  <a:pt x="9758186" y="3646485"/>
                  <a:pt x="9751666" y="3642897"/>
                  <a:pt x="9749966" y="3636852"/>
                </a:cubicBezTo>
                <a:lnTo>
                  <a:pt x="9738589" y="3596389"/>
                </a:lnTo>
                <a:lnTo>
                  <a:pt x="9738589" y="3609369"/>
                </a:lnTo>
                <a:cubicBezTo>
                  <a:pt x="9738589" y="3613355"/>
                  <a:pt x="9737742" y="3617152"/>
                  <a:pt x="9736209" y="3620606"/>
                </a:cubicBezTo>
                <a:lnTo>
                  <a:pt x="9735468" y="3621653"/>
                </a:lnTo>
                <a:lnTo>
                  <a:pt x="9724808" y="3744580"/>
                </a:lnTo>
                <a:lnTo>
                  <a:pt x="9700890" y="3744580"/>
                </a:lnTo>
                <a:lnTo>
                  <a:pt x="9694071" y="3665951"/>
                </a:lnTo>
                <a:lnTo>
                  <a:pt x="9687252" y="3744580"/>
                </a:lnTo>
                <a:lnTo>
                  <a:pt x="9663334" y="3744580"/>
                </a:lnTo>
                <a:lnTo>
                  <a:pt x="9652674" y="3621653"/>
                </a:lnTo>
                <a:lnTo>
                  <a:pt x="9651933" y="3620606"/>
                </a:lnTo>
                <a:cubicBezTo>
                  <a:pt x="9650400" y="3617152"/>
                  <a:pt x="9649552" y="3613355"/>
                  <a:pt x="9649552" y="3609369"/>
                </a:cubicBezTo>
                <a:lnTo>
                  <a:pt x="9649552" y="3595792"/>
                </a:lnTo>
                <a:lnTo>
                  <a:pt x="9638150" y="3636346"/>
                </a:lnTo>
                <a:cubicBezTo>
                  <a:pt x="9636450" y="3642391"/>
                  <a:pt x="9629930" y="3645978"/>
                  <a:pt x="9623587" y="3644358"/>
                </a:cubicBezTo>
                <a:lnTo>
                  <a:pt x="9623587" y="3644358"/>
                </a:lnTo>
                <a:cubicBezTo>
                  <a:pt x="9617244" y="3642739"/>
                  <a:pt x="9613479" y="3636525"/>
                  <a:pt x="9615179" y="3630479"/>
                </a:cubicBezTo>
                <a:lnTo>
                  <a:pt x="9651087" y="3502770"/>
                </a:lnTo>
                <a:cubicBezTo>
                  <a:pt x="9651511" y="3501259"/>
                  <a:pt x="9652238" y="3499901"/>
                  <a:pt x="9653187" y="3498740"/>
                </a:cubicBezTo>
                <a:lnTo>
                  <a:pt x="9653384" y="3498577"/>
                </a:lnTo>
                <a:lnTo>
                  <a:pt x="9654726" y="3495917"/>
                </a:lnTo>
                <a:cubicBezTo>
                  <a:pt x="9657992" y="3491310"/>
                  <a:pt x="9662618" y="3487649"/>
                  <a:pt x="9668054" y="3485458"/>
                </a:cubicBezTo>
                <a:lnTo>
                  <a:pt x="9678006" y="3483543"/>
                </a:lnTo>
                <a:lnTo>
                  <a:pt x="9680089" y="3475604"/>
                </a:lnTo>
                <a:lnTo>
                  <a:pt x="9669095" y="3473165"/>
                </a:lnTo>
                <a:cubicBezTo>
                  <a:pt x="9646066" y="3462463"/>
                  <a:pt x="9629907" y="3437406"/>
                  <a:pt x="9629907" y="3408203"/>
                </a:cubicBezTo>
                <a:cubicBezTo>
                  <a:pt x="9629907" y="3369265"/>
                  <a:pt x="9658634" y="3337700"/>
                  <a:pt x="9694071" y="3337700"/>
                </a:cubicBezTo>
                <a:close/>
                <a:moveTo>
                  <a:pt x="7527192" y="3336323"/>
                </a:moveTo>
                <a:cubicBezTo>
                  <a:pt x="7562629" y="3336323"/>
                  <a:pt x="7591356" y="3367888"/>
                  <a:pt x="7591356" y="3406826"/>
                </a:cubicBezTo>
                <a:cubicBezTo>
                  <a:pt x="7591356" y="3436029"/>
                  <a:pt x="7575197" y="3461086"/>
                  <a:pt x="7552168" y="3471788"/>
                </a:cubicBezTo>
                <a:lnTo>
                  <a:pt x="7541174" y="3474227"/>
                </a:lnTo>
                <a:lnTo>
                  <a:pt x="7543257" y="3482166"/>
                </a:lnTo>
                <a:lnTo>
                  <a:pt x="7553209" y="3484081"/>
                </a:lnTo>
                <a:cubicBezTo>
                  <a:pt x="7561363" y="3487368"/>
                  <a:pt x="7567693" y="3493961"/>
                  <a:pt x="7570349" y="3502096"/>
                </a:cubicBezTo>
                <a:lnTo>
                  <a:pt x="7570534" y="3503261"/>
                </a:lnTo>
                <a:lnTo>
                  <a:pt x="7606058" y="3629609"/>
                </a:lnTo>
                <a:cubicBezTo>
                  <a:pt x="7607758" y="3635654"/>
                  <a:pt x="7603994" y="3641868"/>
                  <a:pt x="7597650" y="3643488"/>
                </a:cubicBezTo>
                <a:lnTo>
                  <a:pt x="7597650" y="3643488"/>
                </a:lnTo>
                <a:cubicBezTo>
                  <a:pt x="7591307" y="3645108"/>
                  <a:pt x="7584787" y="3641520"/>
                  <a:pt x="7583087" y="3635475"/>
                </a:cubicBezTo>
                <a:lnTo>
                  <a:pt x="7571711" y="3595012"/>
                </a:lnTo>
                <a:lnTo>
                  <a:pt x="7571711" y="3607992"/>
                </a:lnTo>
                <a:cubicBezTo>
                  <a:pt x="7571711" y="3611978"/>
                  <a:pt x="7570863" y="3615775"/>
                  <a:pt x="7569330" y="3619229"/>
                </a:cubicBezTo>
                <a:lnTo>
                  <a:pt x="7568589" y="3620276"/>
                </a:lnTo>
                <a:lnTo>
                  <a:pt x="7557929" y="3743203"/>
                </a:lnTo>
                <a:lnTo>
                  <a:pt x="7534011" y="3743203"/>
                </a:lnTo>
                <a:lnTo>
                  <a:pt x="7527192" y="3664574"/>
                </a:lnTo>
                <a:lnTo>
                  <a:pt x="7520373" y="3743203"/>
                </a:lnTo>
                <a:lnTo>
                  <a:pt x="7496455" y="3743203"/>
                </a:lnTo>
                <a:lnTo>
                  <a:pt x="7485795" y="3620276"/>
                </a:lnTo>
                <a:lnTo>
                  <a:pt x="7485054" y="3619229"/>
                </a:lnTo>
                <a:cubicBezTo>
                  <a:pt x="7483521" y="3615775"/>
                  <a:pt x="7482673" y="3611978"/>
                  <a:pt x="7482673" y="3607992"/>
                </a:cubicBezTo>
                <a:lnTo>
                  <a:pt x="7482673" y="3594415"/>
                </a:lnTo>
                <a:lnTo>
                  <a:pt x="7471271" y="3634969"/>
                </a:lnTo>
                <a:cubicBezTo>
                  <a:pt x="7469571" y="3641014"/>
                  <a:pt x="7463051" y="3644601"/>
                  <a:pt x="7456708" y="3642981"/>
                </a:cubicBezTo>
                <a:lnTo>
                  <a:pt x="7456708" y="3642981"/>
                </a:lnTo>
                <a:cubicBezTo>
                  <a:pt x="7450365" y="3641362"/>
                  <a:pt x="7446601" y="3635148"/>
                  <a:pt x="7448300" y="3629102"/>
                </a:cubicBezTo>
                <a:lnTo>
                  <a:pt x="7484208" y="3501393"/>
                </a:lnTo>
                <a:cubicBezTo>
                  <a:pt x="7484633" y="3499882"/>
                  <a:pt x="7485359" y="3498524"/>
                  <a:pt x="7486308" y="3497363"/>
                </a:cubicBezTo>
                <a:lnTo>
                  <a:pt x="7486505" y="3497200"/>
                </a:lnTo>
                <a:lnTo>
                  <a:pt x="7487847" y="3494540"/>
                </a:lnTo>
                <a:cubicBezTo>
                  <a:pt x="7491113" y="3489933"/>
                  <a:pt x="7495739" y="3486272"/>
                  <a:pt x="7501175" y="3484081"/>
                </a:cubicBezTo>
                <a:lnTo>
                  <a:pt x="7511128" y="3482166"/>
                </a:lnTo>
                <a:lnTo>
                  <a:pt x="7513210" y="3474227"/>
                </a:lnTo>
                <a:lnTo>
                  <a:pt x="7502216" y="3471788"/>
                </a:lnTo>
                <a:cubicBezTo>
                  <a:pt x="7479187" y="3461086"/>
                  <a:pt x="7463028" y="3436029"/>
                  <a:pt x="7463028" y="3406826"/>
                </a:cubicBezTo>
                <a:cubicBezTo>
                  <a:pt x="7463028" y="3367888"/>
                  <a:pt x="7491755" y="3336323"/>
                  <a:pt x="7527192" y="3336323"/>
                </a:cubicBezTo>
                <a:close/>
                <a:moveTo>
                  <a:pt x="2945772" y="3334883"/>
                </a:moveTo>
                <a:cubicBezTo>
                  <a:pt x="2981208" y="3334883"/>
                  <a:pt x="3009935" y="3366448"/>
                  <a:pt x="3009935" y="3405386"/>
                </a:cubicBezTo>
                <a:cubicBezTo>
                  <a:pt x="3009935" y="3434589"/>
                  <a:pt x="2993776" y="3459646"/>
                  <a:pt x="2970747" y="3470348"/>
                </a:cubicBezTo>
                <a:lnTo>
                  <a:pt x="2959754" y="3472787"/>
                </a:lnTo>
                <a:lnTo>
                  <a:pt x="2961835" y="3480726"/>
                </a:lnTo>
                <a:lnTo>
                  <a:pt x="2971789" y="3482641"/>
                </a:lnTo>
                <a:cubicBezTo>
                  <a:pt x="2979944" y="3485928"/>
                  <a:pt x="2986274" y="3492521"/>
                  <a:pt x="2988928" y="3500656"/>
                </a:cubicBezTo>
                <a:lnTo>
                  <a:pt x="2989113" y="3501821"/>
                </a:lnTo>
                <a:lnTo>
                  <a:pt x="3024636" y="3628169"/>
                </a:lnTo>
                <a:cubicBezTo>
                  <a:pt x="3026338" y="3634214"/>
                  <a:pt x="3022573" y="3640428"/>
                  <a:pt x="3016229" y="3642048"/>
                </a:cubicBezTo>
                <a:lnTo>
                  <a:pt x="3016229" y="3642048"/>
                </a:lnTo>
                <a:cubicBezTo>
                  <a:pt x="3009886" y="3643668"/>
                  <a:pt x="3003366" y="3640080"/>
                  <a:pt x="3001667" y="3634035"/>
                </a:cubicBezTo>
                <a:lnTo>
                  <a:pt x="2990289" y="3593572"/>
                </a:lnTo>
                <a:lnTo>
                  <a:pt x="2990289" y="3606552"/>
                </a:lnTo>
                <a:cubicBezTo>
                  <a:pt x="2990289" y="3610538"/>
                  <a:pt x="2989443" y="3614335"/>
                  <a:pt x="2987910" y="3617789"/>
                </a:cubicBezTo>
                <a:lnTo>
                  <a:pt x="2987170" y="3618836"/>
                </a:lnTo>
                <a:lnTo>
                  <a:pt x="2976507" y="3741763"/>
                </a:lnTo>
                <a:lnTo>
                  <a:pt x="2952591" y="3741763"/>
                </a:lnTo>
                <a:lnTo>
                  <a:pt x="2945772" y="3663134"/>
                </a:lnTo>
                <a:lnTo>
                  <a:pt x="2938952" y="3741763"/>
                </a:lnTo>
                <a:lnTo>
                  <a:pt x="2915034" y="3741763"/>
                </a:lnTo>
                <a:lnTo>
                  <a:pt x="2904374" y="3618836"/>
                </a:lnTo>
                <a:lnTo>
                  <a:pt x="2903633" y="3617789"/>
                </a:lnTo>
                <a:cubicBezTo>
                  <a:pt x="2902100" y="3614335"/>
                  <a:pt x="2901253" y="3610538"/>
                  <a:pt x="2901253" y="3606552"/>
                </a:cubicBezTo>
                <a:lnTo>
                  <a:pt x="2901253" y="3592975"/>
                </a:lnTo>
                <a:lnTo>
                  <a:pt x="2889850" y="3633529"/>
                </a:lnTo>
                <a:cubicBezTo>
                  <a:pt x="2888150" y="3639574"/>
                  <a:pt x="2881630" y="3643161"/>
                  <a:pt x="2875288" y="3641541"/>
                </a:cubicBezTo>
                <a:lnTo>
                  <a:pt x="2875288" y="3641541"/>
                </a:lnTo>
                <a:cubicBezTo>
                  <a:pt x="2868944" y="3639922"/>
                  <a:pt x="2865180" y="3633708"/>
                  <a:pt x="2866879" y="3627662"/>
                </a:cubicBezTo>
                <a:lnTo>
                  <a:pt x="2902787" y="3499953"/>
                </a:lnTo>
                <a:cubicBezTo>
                  <a:pt x="2903212" y="3498442"/>
                  <a:pt x="2903938" y="3497084"/>
                  <a:pt x="2904887" y="3495923"/>
                </a:cubicBezTo>
                <a:lnTo>
                  <a:pt x="2905084" y="3495760"/>
                </a:lnTo>
                <a:lnTo>
                  <a:pt x="2906426" y="3493100"/>
                </a:lnTo>
                <a:cubicBezTo>
                  <a:pt x="2909692" y="3488493"/>
                  <a:pt x="2914318" y="3484832"/>
                  <a:pt x="2919755" y="3482641"/>
                </a:cubicBezTo>
                <a:lnTo>
                  <a:pt x="2929706" y="3480726"/>
                </a:lnTo>
                <a:lnTo>
                  <a:pt x="2931789" y="3472787"/>
                </a:lnTo>
                <a:lnTo>
                  <a:pt x="2920796" y="3470348"/>
                </a:lnTo>
                <a:cubicBezTo>
                  <a:pt x="2897766" y="3459646"/>
                  <a:pt x="2881607" y="3434589"/>
                  <a:pt x="2881607" y="3405386"/>
                </a:cubicBezTo>
                <a:cubicBezTo>
                  <a:pt x="2881607" y="3366448"/>
                  <a:pt x="2910335" y="3334883"/>
                  <a:pt x="2945772" y="3334883"/>
                </a:cubicBezTo>
                <a:close/>
                <a:moveTo>
                  <a:pt x="10323799" y="3303195"/>
                </a:moveTo>
                <a:cubicBezTo>
                  <a:pt x="10359236" y="3303195"/>
                  <a:pt x="10387963" y="3334760"/>
                  <a:pt x="10387963" y="3373698"/>
                </a:cubicBezTo>
                <a:cubicBezTo>
                  <a:pt x="10387963" y="3402901"/>
                  <a:pt x="10371804" y="3427958"/>
                  <a:pt x="10348774" y="3438660"/>
                </a:cubicBezTo>
                <a:lnTo>
                  <a:pt x="10337781" y="3441099"/>
                </a:lnTo>
                <a:lnTo>
                  <a:pt x="10339863" y="3449038"/>
                </a:lnTo>
                <a:lnTo>
                  <a:pt x="10349816" y="3450953"/>
                </a:lnTo>
                <a:cubicBezTo>
                  <a:pt x="10357970" y="3454240"/>
                  <a:pt x="10364300" y="3460833"/>
                  <a:pt x="10366956" y="3468968"/>
                </a:cubicBezTo>
                <a:lnTo>
                  <a:pt x="10367140" y="3470133"/>
                </a:lnTo>
                <a:lnTo>
                  <a:pt x="10402665" y="3596481"/>
                </a:lnTo>
                <a:cubicBezTo>
                  <a:pt x="10404365" y="3602526"/>
                  <a:pt x="10400600" y="3608740"/>
                  <a:pt x="10394257" y="3610360"/>
                </a:cubicBezTo>
                <a:lnTo>
                  <a:pt x="10394257" y="3610360"/>
                </a:lnTo>
                <a:cubicBezTo>
                  <a:pt x="10387914" y="3611980"/>
                  <a:pt x="10381394" y="3608392"/>
                  <a:pt x="10379694" y="3602347"/>
                </a:cubicBezTo>
                <a:lnTo>
                  <a:pt x="10368317" y="3561884"/>
                </a:lnTo>
                <a:lnTo>
                  <a:pt x="10368317" y="3574864"/>
                </a:lnTo>
                <a:cubicBezTo>
                  <a:pt x="10368317" y="3578850"/>
                  <a:pt x="10367470" y="3582647"/>
                  <a:pt x="10365937" y="3586101"/>
                </a:cubicBezTo>
                <a:lnTo>
                  <a:pt x="10365196" y="3587148"/>
                </a:lnTo>
                <a:lnTo>
                  <a:pt x="10354536" y="3710075"/>
                </a:lnTo>
                <a:lnTo>
                  <a:pt x="10330618" y="3710075"/>
                </a:lnTo>
                <a:lnTo>
                  <a:pt x="10323799" y="3631446"/>
                </a:lnTo>
                <a:lnTo>
                  <a:pt x="10316980" y="3710075"/>
                </a:lnTo>
                <a:lnTo>
                  <a:pt x="10293062" y="3710075"/>
                </a:lnTo>
                <a:lnTo>
                  <a:pt x="10282402" y="3587148"/>
                </a:lnTo>
                <a:lnTo>
                  <a:pt x="10281661" y="3586101"/>
                </a:lnTo>
                <a:cubicBezTo>
                  <a:pt x="10280128" y="3582647"/>
                  <a:pt x="10279280" y="3578850"/>
                  <a:pt x="10279280" y="3574864"/>
                </a:cubicBezTo>
                <a:lnTo>
                  <a:pt x="10279280" y="3561287"/>
                </a:lnTo>
                <a:lnTo>
                  <a:pt x="10267878" y="3601841"/>
                </a:lnTo>
                <a:cubicBezTo>
                  <a:pt x="10266178" y="3607886"/>
                  <a:pt x="10259658" y="3611473"/>
                  <a:pt x="10253315" y="3609853"/>
                </a:cubicBezTo>
                <a:lnTo>
                  <a:pt x="10253315" y="3609853"/>
                </a:lnTo>
                <a:cubicBezTo>
                  <a:pt x="10246972" y="3608234"/>
                  <a:pt x="10243207" y="3602020"/>
                  <a:pt x="10244907" y="3595974"/>
                </a:cubicBezTo>
                <a:lnTo>
                  <a:pt x="10280815" y="3468265"/>
                </a:lnTo>
                <a:cubicBezTo>
                  <a:pt x="10281239" y="3466754"/>
                  <a:pt x="10281966" y="3465396"/>
                  <a:pt x="10282915" y="3464235"/>
                </a:cubicBezTo>
                <a:lnTo>
                  <a:pt x="10283112" y="3464072"/>
                </a:lnTo>
                <a:lnTo>
                  <a:pt x="10284454" y="3461412"/>
                </a:lnTo>
                <a:cubicBezTo>
                  <a:pt x="10287720" y="3456805"/>
                  <a:pt x="10292346" y="3453144"/>
                  <a:pt x="10297782" y="3450953"/>
                </a:cubicBezTo>
                <a:lnTo>
                  <a:pt x="10307734" y="3449038"/>
                </a:lnTo>
                <a:lnTo>
                  <a:pt x="10309817" y="3441099"/>
                </a:lnTo>
                <a:lnTo>
                  <a:pt x="10298823" y="3438660"/>
                </a:lnTo>
                <a:cubicBezTo>
                  <a:pt x="10275794" y="3427958"/>
                  <a:pt x="10259635" y="3402901"/>
                  <a:pt x="10259635" y="3373698"/>
                </a:cubicBezTo>
                <a:cubicBezTo>
                  <a:pt x="10259635" y="3334760"/>
                  <a:pt x="10288362" y="3303195"/>
                  <a:pt x="10323799" y="3303195"/>
                </a:cubicBezTo>
                <a:close/>
                <a:moveTo>
                  <a:pt x="4071085" y="3267250"/>
                </a:moveTo>
                <a:cubicBezTo>
                  <a:pt x="4106520" y="3267250"/>
                  <a:pt x="4135248" y="3298815"/>
                  <a:pt x="4135248" y="3337753"/>
                </a:cubicBezTo>
                <a:cubicBezTo>
                  <a:pt x="4135248" y="3366956"/>
                  <a:pt x="4119091" y="3392013"/>
                  <a:pt x="4096059" y="3402715"/>
                </a:cubicBezTo>
                <a:lnTo>
                  <a:pt x="4085066" y="3405154"/>
                </a:lnTo>
                <a:lnTo>
                  <a:pt x="4087149" y="3413093"/>
                </a:lnTo>
                <a:lnTo>
                  <a:pt x="4097100" y="3415008"/>
                </a:lnTo>
                <a:cubicBezTo>
                  <a:pt x="4105255" y="3418295"/>
                  <a:pt x="4111585" y="3424888"/>
                  <a:pt x="4114241" y="3433023"/>
                </a:cubicBezTo>
                <a:lnTo>
                  <a:pt x="4114425" y="3434188"/>
                </a:lnTo>
                <a:lnTo>
                  <a:pt x="4149950" y="3560536"/>
                </a:lnTo>
                <a:cubicBezTo>
                  <a:pt x="4151650" y="3566581"/>
                  <a:pt x="4147885" y="3572795"/>
                  <a:pt x="4141542" y="3574415"/>
                </a:cubicBezTo>
                <a:lnTo>
                  <a:pt x="4141542" y="3574415"/>
                </a:lnTo>
                <a:cubicBezTo>
                  <a:pt x="4135199" y="3576035"/>
                  <a:pt x="4128680" y="3572447"/>
                  <a:pt x="4126980" y="3566402"/>
                </a:cubicBezTo>
                <a:lnTo>
                  <a:pt x="4115602" y="3525939"/>
                </a:lnTo>
                <a:lnTo>
                  <a:pt x="4115602" y="3538919"/>
                </a:lnTo>
                <a:cubicBezTo>
                  <a:pt x="4115602" y="3542905"/>
                  <a:pt x="4114757" y="3546702"/>
                  <a:pt x="4113222" y="3550156"/>
                </a:cubicBezTo>
                <a:lnTo>
                  <a:pt x="4112481" y="3551203"/>
                </a:lnTo>
                <a:lnTo>
                  <a:pt x="4101821" y="3674130"/>
                </a:lnTo>
                <a:lnTo>
                  <a:pt x="4077902" y="3674130"/>
                </a:lnTo>
                <a:lnTo>
                  <a:pt x="4071085" y="3595501"/>
                </a:lnTo>
                <a:lnTo>
                  <a:pt x="4064265" y="3674130"/>
                </a:lnTo>
                <a:lnTo>
                  <a:pt x="4040347" y="3674130"/>
                </a:lnTo>
                <a:lnTo>
                  <a:pt x="4029687" y="3551203"/>
                </a:lnTo>
                <a:lnTo>
                  <a:pt x="4028946" y="3550156"/>
                </a:lnTo>
                <a:cubicBezTo>
                  <a:pt x="4027414" y="3546702"/>
                  <a:pt x="4026565" y="3542905"/>
                  <a:pt x="4026565" y="3538919"/>
                </a:cubicBezTo>
                <a:lnTo>
                  <a:pt x="4026565" y="3525342"/>
                </a:lnTo>
                <a:lnTo>
                  <a:pt x="4015163" y="3565896"/>
                </a:lnTo>
                <a:cubicBezTo>
                  <a:pt x="4013464" y="3571941"/>
                  <a:pt x="4006943" y="3575528"/>
                  <a:pt x="4000600" y="3573908"/>
                </a:cubicBezTo>
                <a:lnTo>
                  <a:pt x="4000600" y="3573908"/>
                </a:lnTo>
                <a:cubicBezTo>
                  <a:pt x="3994257" y="3572289"/>
                  <a:pt x="3990492" y="3566075"/>
                  <a:pt x="3992192" y="3560029"/>
                </a:cubicBezTo>
                <a:lnTo>
                  <a:pt x="4028100" y="3432320"/>
                </a:lnTo>
                <a:cubicBezTo>
                  <a:pt x="4028525" y="3430809"/>
                  <a:pt x="4029252" y="3429451"/>
                  <a:pt x="4030201" y="3428290"/>
                </a:cubicBezTo>
                <a:lnTo>
                  <a:pt x="4030398" y="3428127"/>
                </a:lnTo>
                <a:lnTo>
                  <a:pt x="4031739" y="3425467"/>
                </a:lnTo>
                <a:cubicBezTo>
                  <a:pt x="4035005" y="3420860"/>
                  <a:pt x="4039631" y="3417199"/>
                  <a:pt x="4045067" y="3415008"/>
                </a:cubicBezTo>
                <a:lnTo>
                  <a:pt x="4055020" y="3413093"/>
                </a:lnTo>
                <a:lnTo>
                  <a:pt x="4057102" y="3405154"/>
                </a:lnTo>
                <a:lnTo>
                  <a:pt x="4046108" y="3402715"/>
                </a:lnTo>
                <a:cubicBezTo>
                  <a:pt x="4023080" y="3392013"/>
                  <a:pt x="4006920" y="3366956"/>
                  <a:pt x="4006920" y="3337753"/>
                </a:cubicBezTo>
                <a:cubicBezTo>
                  <a:pt x="4006920" y="3298815"/>
                  <a:pt x="4035647" y="3267250"/>
                  <a:pt x="4071085" y="3267250"/>
                </a:cubicBezTo>
                <a:close/>
                <a:moveTo>
                  <a:pt x="6172107" y="3212373"/>
                </a:moveTo>
                <a:cubicBezTo>
                  <a:pt x="6207544" y="3212373"/>
                  <a:pt x="6236271" y="3243938"/>
                  <a:pt x="6236271" y="3282875"/>
                </a:cubicBezTo>
                <a:cubicBezTo>
                  <a:pt x="6236271" y="3312078"/>
                  <a:pt x="6220112" y="3337135"/>
                  <a:pt x="6197083" y="3347837"/>
                </a:cubicBezTo>
                <a:lnTo>
                  <a:pt x="6186089" y="3350276"/>
                </a:lnTo>
                <a:lnTo>
                  <a:pt x="6188172" y="3358215"/>
                </a:lnTo>
                <a:lnTo>
                  <a:pt x="6198124" y="3360130"/>
                </a:lnTo>
                <a:cubicBezTo>
                  <a:pt x="6206278" y="3363417"/>
                  <a:pt x="6212608" y="3370010"/>
                  <a:pt x="6215264" y="3378145"/>
                </a:cubicBezTo>
                <a:lnTo>
                  <a:pt x="6215449" y="3379310"/>
                </a:lnTo>
                <a:lnTo>
                  <a:pt x="6250973" y="3505658"/>
                </a:lnTo>
                <a:cubicBezTo>
                  <a:pt x="6252673" y="3511703"/>
                  <a:pt x="6248909" y="3517917"/>
                  <a:pt x="6242565" y="3519537"/>
                </a:cubicBezTo>
                <a:lnTo>
                  <a:pt x="6242565" y="3519537"/>
                </a:lnTo>
                <a:cubicBezTo>
                  <a:pt x="6236222" y="3521157"/>
                  <a:pt x="6229702" y="3517569"/>
                  <a:pt x="6228002" y="3511524"/>
                </a:cubicBezTo>
                <a:lnTo>
                  <a:pt x="6216626" y="3471061"/>
                </a:lnTo>
                <a:lnTo>
                  <a:pt x="6216626" y="3484041"/>
                </a:lnTo>
                <a:cubicBezTo>
                  <a:pt x="6216626" y="3488027"/>
                  <a:pt x="6215778" y="3491824"/>
                  <a:pt x="6214245" y="3495278"/>
                </a:cubicBezTo>
                <a:lnTo>
                  <a:pt x="6213504" y="3496325"/>
                </a:lnTo>
                <a:lnTo>
                  <a:pt x="6202844" y="3619252"/>
                </a:lnTo>
                <a:lnTo>
                  <a:pt x="6178926" y="3619252"/>
                </a:lnTo>
                <a:lnTo>
                  <a:pt x="6172107" y="3540623"/>
                </a:lnTo>
                <a:lnTo>
                  <a:pt x="6165288" y="3619252"/>
                </a:lnTo>
                <a:lnTo>
                  <a:pt x="6141370" y="3619252"/>
                </a:lnTo>
                <a:lnTo>
                  <a:pt x="6130710" y="3496325"/>
                </a:lnTo>
                <a:lnTo>
                  <a:pt x="6129969" y="3495278"/>
                </a:lnTo>
                <a:cubicBezTo>
                  <a:pt x="6128436" y="3491824"/>
                  <a:pt x="6127588" y="3488027"/>
                  <a:pt x="6127588" y="3484041"/>
                </a:cubicBezTo>
                <a:lnTo>
                  <a:pt x="6127588" y="3470464"/>
                </a:lnTo>
                <a:lnTo>
                  <a:pt x="6116186" y="3511018"/>
                </a:lnTo>
                <a:cubicBezTo>
                  <a:pt x="6114486" y="3517063"/>
                  <a:pt x="6107966" y="3520650"/>
                  <a:pt x="6101623" y="3519030"/>
                </a:cubicBezTo>
                <a:lnTo>
                  <a:pt x="6101623" y="3519030"/>
                </a:lnTo>
                <a:cubicBezTo>
                  <a:pt x="6095280" y="3517411"/>
                  <a:pt x="6091516" y="3511197"/>
                  <a:pt x="6093215" y="3505151"/>
                </a:cubicBezTo>
                <a:lnTo>
                  <a:pt x="6129123" y="3377442"/>
                </a:lnTo>
                <a:cubicBezTo>
                  <a:pt x="6129548" y="3375931"/>
                  <a:pt x="6130274" y="3374573"/>
                  <a:pt x="6131223" y="3373412"/>
                </a:cubicBezTo>
                <a:lnTo>
                  <a:pt x="6131420" y="3373249"/>
                </a:lnTo>
                <a:lnTo>
                  <a:pt x="6132762" y="3370589"/>
                </a:lnTo>
                <a:cubicBezTo>
                  <a:pt x="6136028" y="3365982"/>
                  <a:pt x="6140654" y="3362321"/>
                  <a:pt x="6146090" y="3360130"/>
                </a:cubicBezTo>
                <a:lnTo>
                  <a:pt x="6156043" y="3358215"/>
                </a:lnTo>
                <a:lnTo>
                  <a:pt x="6158125" y="3350276"/>
                </a:lnTo>
                <a:lnTo>
                  <a:pt x="6147131" y="3347837"/>
                </a:lnTo>
                <a:cubicBezTo>
                  <a:pt x="6124102" y="3337135"/>
                  <a:pt x="6107943" y="3312078"/>
                  <a:pt x="6107943" y="3282875"/>
                </a:cubicBezTo>
                <a:cubicBezTo>
                  <a:pt x="6107943" y="3243938"/>
                  <a:pt x="6136670" y="3212373"/>
                  <a:pt x="6172107" y="3212373"/>
                </a:cubicBezTo>
                <a:close/>
                <a:moveTo>
                  <a:pt x="824684" y="3202014"/>
                </a:moveTo>
                <a:cubicBezTo>
                  <a:pt x="860121" y="3202014"/>
                  <a:pt x="888848" y="3233580"/>
                  <a:pt x="888848" y="3272517"/>
                </a:cubicBezTo>
                <a:cubicBezTo>
                  <a:pt x="888848" y="3301720"/>
                  <a:pt x="872689" y="3326777"/>
                  <a:pt x="849660" y="3337479"/>
                </a:cubicBezTo>
                <a:lnTo>
                  <a:pt x="838666" y="3339918"/>
                </a:lnTo>
                <a:lnTo>
                  <a:pt x="840748" y="3347857"/>
                </a:lnTo>
                <a:lnTo>
                  <a:pt x="850701" y="3349772"/>
                </a:lnTo>
                <a:cubicBezTo>
                  <a:pt x="858856" y="3353059"/>
                  <a:pt x="865186" y="3359652"/>
                  <a:pt x="867841" y="3367787"/>
                </a:cubicBezTo>
                <a:lnTo>
                  <a:pt x="868026" y="3368952"/>
                </a:lnTo>
                <a:lnTo>
                  <a:pt x="903550" y="3495300"/>
                </a:lnTo>
                <a:cubicBezTo>
                  <a:pt x="905250" y="3501345"/>
                  <a:pt x="901485" y="3507559"/>
                  <a:pt x="895143" y="3509179"/>
                </a:cubicBezTo>
                <a:lnTo>
                  <a:pt x="895143" y="3509179"/>
                </a:lnTo>
                <a:cubicBezTo>
                  <a:pt x="888799" y="3510799"/>
                  <a:pt x="882279" y="3507211"/>
                  <a:pt x="880580" y="3501166"/>
                </a:cubicBezTo>
                <a:lnTo>
                  <a:pt x="869203" y="3460703"/>
                </a:lnTo>
                <a:lnTo>
                  <a:pt x="869203" y="3473683"/>
                </a:lnTo>
                <a:cubicBezTo>
                  <a:pt x="869203" y="3477669"/>
                  <a:pt x="868355" y="3481466"/>
                  <a:pt x="866822" y="3484920"/>
                </a:cubicBezTo>
                <a:lnTo>
                  <a:pt x="866082" y="3485967"/>
                </a:lnTo>
                <a:lnTo>
                  <a:pt x="855421" y="3608894"/>
                </a:lnTo>
                <a:lnTo>
                  <a:pt x="831503" y="3608894"/>
                </a:lnTo>
                <a:lnTo>
                  <a:pt x="824684" y="3530265"/>
                </a:lnTo>
                <a:lnTo>
                  <a:pt x="817866" y="3608894"/>
                </a:lnTo>
                <a:lnTo>
                  <a:pt x="793947" y="3608894"/>
                </a:lnTo>
                <a:lnTo>
                  <a:pt x="783287" y="3485967"/>
                </a:lnTo>
                <a:lnTo>
                  <a:pt x="782546" y="3484920"/>
                </a:lnTo>
                <a:cubicBezTo>
                  <a:pt x="781013" y="3481466"/>
                  <a:pt x="780166" y="3477669"/>
                  <a:pt x="780166" y="3473683"/>
                </a:cubicBezTo>
                <a:lnTo>
                  <a:pt x="780166" y="3460106"/>
                </a:lnTo>
                <a:lnTo>
                  <a:pt x="768763" y="3500660"/>
                </a:lnTo>
                <a:cubicBezTo>
                  <a:pt x="767063" y="3506705"/>
                  <a:pt x="760543" y="3510292"/>
                  <a:pt x="754200" y="3508672"/>
                </a:cubicBezTo>
                <a:lnTo>
                  <a:pt x="754200" y="3508672"/>
                </a:lnTo>
                <a:cubicBezTo>
                  <a:pt x="747857" y="3507053"/>
                  <a:pt x="744093" y="3500839"/>
                  <a:pt x="745792" y="3494793"/>
                </a:cubicBezTo>
                <a:lnTo>
                  <a:pt x="781700" y="3367084"/>
                </a:lnTo>
                <a:cubicBezTo>
                  <a:pt x="782125" y="3365573"/>
                  <a:pt x="782851" y="3364215"/>
                  <a:pt x="783800" y="3363054"/>
                </a:cubicBezTo>
                <a:lnTo>
                  <a:pt x="783997" y="3362891"/>
                </a:lnTo>
                <a:lnTo>
                  <a:pt x="785339" y="3360231"/>
                </a:lnTo>
                <a:cubicBezTo>
                  <a:pt x="788606" y="3355624"/>
                  <a:pt x="793231" y="3351963"/>
                  <a:pt x="798667" y="3349772"/>
                </a:cubicBezTo>
                <a:lnTo>
                  <a:pt x="808620" y="3347857"/>
                </a:lnTo>
                <a:lnTo>
                  <a:pt x="810702" y="3339918"/>
                </a:lnTo>
                <a:lnTo>
                  <a:pt x="799709" y="3337479"/>
                </a:lnTo>
                <a:cubicBezTo>
                  <a:pt x="776679" y="3326777"/>
                  <a:pt x="760520" y="3301720"/>
                  <a:pt x="760520" y="3272517"/>
                </a:cubicBezTo>
                <a:cubicBezTo>
                  <a:pt x="760520" y="3233580"/>
                  <a:pt x="789247" y="3202014"/>
                  <a:pt x="824684" y="3202014"/>
                </a:cubicBezTo>
                <a:close/>
                <a:moveTo>
                  <a:pt x="3320406" y="3145159"/>
                </a:moveTo>
                <a:cubicBezTo>
                  <a:pt x="3355843" y="3145159"/>
                  <a:pt x="3384570" y="3176726"/>
                  <a:pt x="3384570" y="3215665"/>
                </a:cubicBezTo>
                <a:cubicBezTo>
                  <a:pt x="3384570" y="3244868"/>
                  <a:pt x="3368411" y="3269921"/>
                  <a:pt x="3345383" y="3280624"/>
                </a:cubicBezTo>
                <a:lnTo>
                  <a:pt x="3334387" y="3283062"/>
                </a:lnTo>
                <a:lnTo>
                  <a:pt x="3336471" y="3291002"/>
                </a:lnTo>
                <a:lnTo>
                  <a:pt x="3346423" y="3292917"/>
                </a:lnTo>
                <a:cubicBezTo>
                  <a:pt x="3354577" y="3296203"/>
                  <a:pt x="3360906" y="3302796"/>
                  <a:pt x="3363563" y="3310932"/>
                </a:cubicBezTo>
                <a:lnTo>
                  <a:pt x="3363748" y="3312096"/>
                </a:lnTo>
                <a:lnTo>
                  <a:pt x="3399273" y="3438443"/>
                </a:lnTo>
                <a:cubicBezTo>
                  <a:pt x="3400971" y="3444489"/>
                  <a:pt x="3397208" y="3450702"/>
                  <a:pt x="3390865" y="3452322"/>
                </a:cubicBezTo>
                <a:lnTo>
                  <a:pt x="3390865" y="3452322"/>
                </a:lnTo>
                <a:cubicBezTo>
                  <a:pt x="3384522" y="3453942"/>
                  <a:pt x="3378001" y="3450354"/>
                  <a:pt x="3376302" y="3444309"/>
                </a:cubicBezTo>
                <a:lnTo>
                  <a:pt x="3364925" y="3403847"/>
                </a:lnTo>
                <a:lnTo>
                  <a:pt x="3364925" y="3416826"/>
                </a:lnTo>
                <a:cubicBezTo>
                  <a:pt x="3364925" y="3420812"/>
                  <a:pt x="3364077" y="3424609"/>
                  <a:pt x="3362545" y="3428063"/>
                </a:cubicBezTo>
                <a:lnTo>
                  <a:pt x="3361803" y="3429110"/>
                </a:lnTo>
                <a:lnTo>
                  <a:pt x="3351143" y="3552037"/>
                </a:lnTo>
                <a:lnTo>
                  <a:pt x="3327224" y="3552037"/>
                </a:lnTo>
                <a:lnTo>
                  <a:pt x="3320406" y="3473408"/>
                </a:lnTo>
                <a:lnTo>
                  <a:pt x="3313588" y="3552037"/>
                </a:lnTo>
                <a:lnTo>
                  <a:pt x="3289669" y="3552037"/>
                </a:lnTo>
                <a:lnTo>
                  <a:pt x="3279008" y="3429110"/>
                </a:lnTo>
                <a:lnTo>
                  <a:pt x="3278268" y="3428063"/>
                </a:lnTo>
                <a:cubicBezTo>
                  <a:pt x="3276736" y="3424609"/>
                  <a:pt x="3275887" y="3420812"/>
                  <a:pt x="3275887" y="3416826"/>
                </a:cubicBezTo>
                <a:lnTo>
                  <a:pt x="3275887" y="3403249"/>
                </a:lnTo>
                <a:lnTo>
                  <a:pt x="3264485" y="3443803"/>
                </a:lnTo>
                <a:cubicBezTo>
                  <a:pt x="3262784" y="3449848"/>
                  <a:pt x="3256266" y="3453436"/>
                  <a:pt x="3249922" y="3451815"/>
                </a:cubicBezTo>
                <a:lnTo>
                  <a:pt x="3249923" y="3451815"/>
                </a:lnTo>
                <a:cubicBezTo>
                  <a:pt x="3243579" y="3450196"/>
                  <a:pt x="3239815" y="3443982"/>
                  <a:pt x="3241515" y="3437936"/>
                </a:cubicBezTo>
                <a:lnTo>
                  <a:pt x="3277421" y="3310229"/>
                </a:lnTo>
                <a:cubicBezTo>
                  <a:pt x="3277846" y="3308717"/>
                  <a:pt x="3278572" y="3307359"/>
                  <a:pt x="3279521" y="3306198"/>
                </a:cubicBezTo>
                <a:lnTo>
                  <a:pt x="3279718" y="3306036"/>
                </a:lnTo>
                <a:lnTo>
                  <a:pt x="3281062" y="3303376"/>
                </a:lnTo>
                <a:cubicBezTo>
                  <a:pt x="3284328" y="3298768"/>
                  <a:pt x="3288952" y="3295107"/>
                  <a:pt x="3294388" y="3292917"/>
                </a:cubicBezTo>
                <a:lnTo>
                  <a:pt x="3304342" y="3291002"/>
                </a:lnTo>
                <a:lnTo>
                  <a:pt x="3306424" y="3283062"/>
                </a:lnTo>
                <a:lnTo>
                  <a:pt x="3295430" y="3280624"/>
                </a:lnTo>
                <a:cubicBezTo>
                  <a:pt x="3272401" y="3269921"/>
                  <a:pt x="3256242" y="3244868"/>
                  <a:pt x="3256242" y="3215665"/>
                </a:cubicBezTo>
                <a:cubicBezTo>
                  <a:pt x="3256242" y="3176726"/>
                  <a:pt x="3284969" y="3145159"/>
                  <a:pt x="3320406" y="3145159"/>
                </a:cubicBezTo>
                <a:close/>
                <a:moveTo>
                  <a:pt x="238307" y="3132885"/>
                </a:moveTo>
                <a:cubicBezTo>
                  <a:pt x="273744" y="3132885"/>
                  <a:pt x="302471" y="3164450"/>
                  <a:pt x="302471" y="3203388"/>
                </a:cubicBezTo>
                <a:cubicBezTo>
                  <a:pt x="302471" y="3232592"/>
                  <a:pt x="286312" y="3257647"/>
                  <a:pt x="263282" y="3268349"/>
                </a:cubicBezTo>
                <a:lnTo>
                  <a:pt x="252289" y="3270788"/>
                </a:lnTo>
                <a:lnTo>
                  <a:pt x="254371" y="3278726"/>
                </a:lnTo>
                <a:lnTo>
                  <a:pt x="264324" y="3280641"/>
                </a:lnTo>
                <a:cubicBezTo>
                  <a:pt x="272478" y="3283928"/>
                  <a:pt x="278808" y="3290521"/>
                  <a:pt x="281463" y="3298656"/>
                </a:cubicBezTo>
                <a:lnTo>
                  <a:pt x="281648" y="3299821"/>
                </a:lnTo>
                <a:lnTo>
                  <a:pt x="317173" y="3426169"/>
                </a:lnTo>
                <a:cubicBezTo>
                  <a:pt x="318872" y="3432214"/>
                  <a:pt x="315108" y="3438428"/>
                  <a:pt x="308765" y="3440048"/>
                </a:cubicBezTo>
                <a:lnTo>
                  <a:pt x="308765" y="3440048"/>
                </a:lnTo>
                <a:cubicBezTo>
                  <a:pt x="302422" y="3441668"/>
                  <a:pt x="295902" y="3438080"/>
                  <a:pt x="294202" y="3432035"/>
                </a:cubicBezTo>
                <a:lnTo>
                  <a:pt x="282825" y="3391572"/>
                </a:lnTo>
                <a:lnTo>
                  <a:pt x="282825" y="3404552"/>
                </a:lnTo>
                <a:cubicBezTo>
                  <a:pt x="282825" y="3408538"/>
                  <a:pt x="281978" y="3412335"/>
                  <a:pt x="280445" y="3415789"/>
                </a:cubicBezTo>
                <a:lnTo>
                  <a:pt x="279704" y="3416836"/>
                </a:lnTo>
                <a:lnTo>
                  <a:pt x="269044" y="3539763"/>
                </a:lnTo>
                <a:lnTo>
                  <a:pt x="245126" y="3539763"/>
                </a:lnTo>
                <a:lnTo>
                  <a:pt x="238307" y="3461134"/>
                </a:lnTo>
                <a:lnTo>
                  <a:pt x="231488" y="3539763"/>
                </a:lnTo>
                <a:lnTo>
                  <a:pt x="207570" y="3539763"/>
                </a:lnTo>
                <a:lnTo>
                  <a:pt x="196910" y="3416836"/>
                </a:lnTo>
                <a:lnTo>
                  <a:pt x="196169" y="3415789"/>
                </a:lnTo>
                <a:cubicBezTo>
                  <a:pt x="194636" y="3412335"/>
                  <a:pt x="193788" y="3408538"/>
                  <a:pt x="193788" y="3404552"/>
                </a:cubicBezTo>
                <a:lnTo>
                  <a:pt x="193788" y="3390975"/>
                </a:lnTo>
                <a:lnTo>
                  <a:pt x="182385" y="3431529"/>
                </a:lnTo>
                <a:cubicBezTo>
                  <a:pt x="180686" y="3437574"/>
                  <a:pt x="174166" y="3441161"/>
                  <a:pt x="167823" y="3439541"/>
                </a:cubicBezTo>
                <a:lnTo>
                  <a:pt x="167823" y="3439541"/>
                </a:lnTo>
                <a:cubicBezTo>
                  <a:pt x="161480" y="3437922"/>
                  <a:pt x="157715" y="3431708"/>
                  <a:pt x="159415" y="3425662"/>
                </a:cubicBezTo>
                <a:lnTo>
                  <a:pt x="195323" y="3297953"/>
                </a:lnTo>
                <a:cubicBezTo>
                  <a:pt x="195747" y="3296442"/>
                  <a:pt x="196474" y="3295084"/>
                  <a:pt x="197423" y="3293923"/>
                </a:cubicBezTo>
                <a:lnTo>
                  <a:pt x="197620" y="3293760"/>
                </a:lnTo>
                <a:lnTo>
                  <a:pt x="198962" y="3291100"/>
                </a:lnTo>
                <a:cubicBezTo>
                  <a:pt x="202228" y="3286493"/>
                  <a:pt x="206854" y="3282832"/>
                  <a:pt x="212290" y="3280641"/>
                </a:cubicBezTo>
                <a:lnTo>
                  <a:pt x="222242" y="3278726"/>
                </a:lnTo>
                <a:lnTo>
                  <a:pt x="224325" y="3270788"/>
                </a:lnTo>
                <a:lnTo>
                  <a:pt x="213331" y="3268349"/>
                </a:lnTo>
                <a:cubicBezTo>
                  <a:pt x="190302" y="3257647"/>
                  <a:pt x="174143" y="3232592"/>
                  <a:pt x="174143" y="3203388"/>
                </a:cubicBezTo>
                <a:cubicBezTo>
                  <a:pt x="174143" y="3164450"/>
                  <a:pt x="202870" y="3132885"/>
                  <a:pt x="238307" y="3132885"/>
                </a:cubicBezTo>
                <a:close/>
                <a:moveTo>
                  <a:pt x="11005287" y="3104787"/>
                </a:moveTo>
                <a:cubicBezTo>
                  <a:pt x="11040724" y="3104787"/>
                  <a:pt x="11069451" y="3136352"/>
                  <a:pt x="11069451" y="3175289"/>
                </a:cubicBezTo>
                <a:cubicBezTo>
                  <a:pt x="11069451" y="3204492"/>
                  <a:pt x="11053292" y="3229551"/>
                  <a:pt x="11030262" y="3240253"/>
                </a:cubicBezTo>
                <a:lnTo>
                  <a:pt x="11019269" y="3242690"/>
                </a:lnTo>
                <a:lnTo>
                  <a:pt x="11021351" y="3250629"/>
                </a:lnTo>
                <a:lnTo>
                  <a:pt x="11031304" y="3252545"/>
                </a:lnTo>
                <a:cubicBezTo>
                  <a:pt x="11039458" y="3255831"/>
                  <a:pt x="11045788" y="3262423"/>
                  <a:pt x="11048444" y="3270558"/>
                </a:cubicBezTo>
                <a:lnTo>
                  <a:pt x="11048628" y="3271723"/>
                </a:lnTo>
                <a:lnTo>
                  <a:pt x="11084153" y="3398071"/>
                </a:lnTo>
                <a:cubicBezTo>
                  <a:pt x="11085853" y="3404116"/>
                  <a:pt x="11082088" y="3410330"/>
                  <a:pt x="11075745" y="3411950"/>
                </a:cubicBezTo>
                <a:lnTo>
                  <a:pt x="11075745" y="3411950"/>
                </a:lnTo>
                <a:cubicBezTo>
                  <a:pt x="11069402" y="3413570"/>
                  <a:pt x="11062882" y="3409982"/>
                  <a:pt x="11061182" y="3403937"/>
                </a:cubicBezTo>
                <a:lnTo>
                  <a:pt x="11049805" y="3363474"/>
                </a:lnTo>
                <a:lnTo>
                  <a:pt x="11049805" y="3376454"/>
                </a:lnTo>
                <a:cubicBezTo>
                  <a:pt x="11049805" y="3380440"/>
                  <a:pt x="11048958" y="3384237"/>
                  <a:pt x="11047425" y="3387691"/>
                </a:cubicBezTo>
                <a:lnTo>
                  <a:pt x="11046684" y="3388738"/>
                </a:lnTo>
                <a:lnTo>
                  <a:pt x="11036024" y="3511665"/>
                </a:lnTo>
                <a:lnTo>
                  <a:pt x="11012106" y="3511665"/>
                </a:lnTo>
                <a:lnTo>
                  <a:pt x="11005287" y="3433036"/>
                </a:lnTo>
                <a:lnTo>
                  <a:pt x="10998468" y="3511665"/>
                </a:lnTo>
                <a:lnTo>
                  <a:pt x="10974550" y="3511665"/>
                </a:lnTo>
                <a:lnTo>
                  <a:pt x="10963890" y="3388738"/>
                </a:lnTo>
                <a:lnTo>
                  <a:pt x="10963149" y="3387691"/>
                </a:lnTo>
                <a:cubicBezTo>
                  <a:pt x="10961616" y="3384237"/>
                  <a:pt x="10960768" y="3380440"/>
                  <a:pt x="10960768" y="3376454"/>
                </a:cubicBezTo>
                <a:lnTo>
                  <a:pt x="10960768" y="3362877"/>
                </a:lnTo>
                <a:lnTo>
                  <a:pt x="10949366" y="3403431"/>
                </a:lnTo>
                <a:cubicBezTo>
                  <a:pt x="10947666" y="3409476"/>
                  <a:pt x="10941146" y="3413063"/>
                  <a:pt x="10934803" y="3411443"/>
                </a:cubicBezTo>
                <a:lnTo>
                  <a:pt x="10934803" y="3411443"/>
                </a:lnTo>
                <a:cubicBezTo>
                  <a:pt x="10928460" y="3409824"/>
                  <a:pt x="10924695" y="3403610"/>
                  <a:pt x="10926395" y="3397564"/>
                </a:cubicBezTo>
                <a:lnTo>
                  <a:pt x="10962303" y="3269855"/>
                </a:lnTo>
                <a:cubicBezTo>
                  <a:pt x="10962727" y="3268344"/>
                  <a:pt x="10963454" y="3266987"/>
                  <a:pt x="10964403" y="3265825"/>
                </a:cubicBezTo>
                <a:lnTo>
                  <a:pt x="10964600" y="3265662"/>
                </a:lnTo>
                <a:lnTo>
                  <a:pt x="10965942" y="3263003"/>
                </a:lnTo>
                <a:cubicBezTo>
                  <a:pt x="10969208" y="3258395"/>
                  <a:pt x="10973834" y="3254736"/>
                  <a:pt x="10979270" y="3252545"/>
                </a:cubicBezTo>
                <a:lnTo>
                  <a:pt x="10989222" y="3250629"/>
                </a:lnTo>
                <a:lnTo>
                  <a:pt x="10991305" y="3242690"/>
                </a:lnTo>
                <a:lnTo>
                  <a:pt x="10980311" y="3240253"/>
                </a:lnTo>
                <a:cubicBezTo>
                  <a:pt x="10957282" y="3229551"/>
                  <a:pt x="10941123" y="3204492"/>
                  <a:pt x="10941123" y="3175289"/>
                </a:cubicBezTo>
                <a:cubicBezTo>
                  <a:pt x="10941123" y="3136352"/>
                  <a:pt x="10969850" y="3104787"/>
                  <a:pt x="11005287" y="3104787"/>
                </a:cubicBezTo>
                <a:close/>
                <a:moveTo>
                  <a:pt x="2516921" y="2930880"/>
                </a:moveTo>
                <a:cubicBezTo>
                  <a:pt x="2552356" y="2930880"/>
                  <a:pt x="2581082" y="2962447"/>
                  <a:pt x="2581082" y="3001383"/>
                </a:cubicBezTo>
                <a:cubicBezTo>
                  <a:pt x="2581082" y="3030584"/>
                  <a:pt x="2564925" y="3055639"/>
                  <a:pt x="2541894" y="3066343"/>
                </a:cubicBezTo>
                <a:lnTo>
                  <a:pt x="2530901" y="3068781"/>
                </a:lnTo>
                <a:lnTo>
                  <a:pt x="2532984" y="3076720"/>
                </a:lnTo>
                <a:lnTo>
                  <a:pt x="2542936" y="3078634"/>
                </a:lnTo>
                <a:cubicBezTo>
                  <a:pt x="2551090" y="3081921"/>
                  <a:pt x="2557419" y="3088514"/>
                  <a:pt x="2560075" y="3096649"/>
                </a:cubicBezTo>
                <a:lnTo>
                  <a:pt x="2560259" y="3097816"/>
                </a:lnTo>
                <a:lnTo>
                  <a:pt x="2595785" y="3224162"/>
                </a:lnTo>
                <a:cubicBezTo>
                  <a:pt x="2597485" y="3230209"/>
                  <a:pt x="2593720" y="3236423"/>
                  <a:pt x="2587375" y="3238043"/>
                </a:cubicBezTo>
                <a:cubicBezTo>
                  <a:pt x="2581034" y="3239662"/>
                  <a:pt x="2574514" y="3236075"/>
                  <a:pt x="2572814" y="3230031"/>
                </a:cubicBezTo>
                <a:lnTo>
                  <a:pt x="2561438" y="3189565"/>
                </a:lnTo>
                <a:lnTo>
                  <a:pt x="2561438" y="3202547"/>
                </a:lnTo>
                <a:cubicBezTo>
                  <a:pt x="2561438" y="3206533"/>
                  <a:pt x="2560589" y="3210328"/>
                  <a:pt x="2559056" y="3213783"/>
                </a:cubicBezTo>
                <a:lnTo>
                  <a:pt x="2558316" y="3214831"/>
                </a:lnTo>
                <a:lnTo>
                  <a:pt x="2547656" y="3337753"/>
                </a:lnTo>
                <a:lnTo>
                  <a:pt x="2523738" y="3337753"/>
                </a:lnTo>
                <a:lnTo>
                  <a:pt x="2516921" y="3259126"/>
                </a:lnTo>
                <a:lnTo>
                  <a:pt x="2510099" y="3337753"/>
                </a:lnTo>
                <a:lnTo>
                  <a:pt x="2486181" y="3337753"/>
                </a:lnTo>
                <a:lnTo>
                  <a:pt x="2475522" y="3214831"/>
                </a:lnTo>
                <a:lnTo>
                  <a:pt x="2474781" y="3213783"/>
                </a:lnTo>
                <a:cubicBezTo>
                  <a:pt x="2473250" y="3210328"/>
                  <a:pt x="2472400" y="3206533"/>
                  <a:pt x="2472400" y="3202547"/>
                </a:cubicBezTo>
                <a:lnTo>
                  <a:pt x="2472400" y="3188969"/>
                </a:lnTo>
                <a:lnTo>
                  <a:pt x="2460998" y="3229523"/>
                </a:lnTo>
                <a:cubicBezTo>
                  <a:pt x="2460150" y="3232545"/>
                  <a:pt x="2458094" y="3234955"/>
                  <a:pt x="2455459" y="3236404"/>
                </a:cubicBezTo>
                <a:lnTo>
                  <a:pt x="2446436" y="3237535"/>
                </a:lnTo>
                <a:lnTo>
                  <a:pt x="2438027" y="3223656"/>
                </a:lnTo>
                <a:lnTo>
                  <a:pt x="2473936" y="3095947"/>
                </a:lnTo>
                <a:cubicBezTo>
                  <a:pt x="2474359" y="3094436"/>
                  <a:pt x="2475084" y="3093078"/>
                  <a:pt x="2476036" y="3091919"/>
                </a:cubicBezTo>
                <a:lnTo>
                  <a:pt x="2476233" y="3091754"/>
                </a:lnTo>
                <a:lnTo>
                  <a:pt x="2477575" y="3089094"/>
                </a:lnTo>
                <a:cubicBezTo>
                  <a:pt x="2480841" y="3084487"/>
                  <a:pt x="2485467" y="3080827"/>
                  <a:pt x="2490904" y="3078634"/>
                </a:cubicBezTo>
                <a:lnTo>
                  <a:pt x="2500855" y="3076720"/>
                </a:lnTo>
                <a:lnTo>
                  <a:pt x="2502938" y="3068781"/>
                </a:lnTo>
                <a:lnTo>
                  <a:pt x="2491944" y="3066343"/>
                </a:lnTo>
                <a:cubicBezTo>
                  <a:pt x="2468915" y="3055639"/>
                  <a:pt x="2452755" y="3030584"/>
                  <a:pt x="2452755" y="3001383"/>
                </a:cubicBezTo>
                <a:cubicBezTo>
                  <a:pt x="2452755" y="2962447"/>
                  <a:pt x="2481484" y="2930880"/>
                  <a:pt x="2516921" y="2930880"/>
                </a:cubicBezTo>
                <a:close/>
                <a:moveTo>
                  <a:pt x="9167860" y="2915014"/>
                </a:moveTo>
                <a:cubicBezTo>
                  <a:pt x="9203297" y="2915014"/>
                  <a:pt x="9232024" y="2946577"/>
                  <a:pt x="9232024" y="2985512"/>
                </a:cubicBezTo>
                <a:cubicBezTo>
                  <a:pt x="9232024" y="3014717"/>
                  <a:pt x="9215865" y="3039772"/>
                  <a:pt x="9192835" y="3050475"/>
                </a:cubicBezTo>
                <a:lnTo>
                  <a:pt x="9181842" y="3052913"/>
                </a:lnTo>
                <a:lnTo>
                  <a:pt x="9183924" y="3060852"/>
                </a:lnTo>
                <a:lnTo>
                  <a:pt x="9193877" y="3062766"/>
                </a:lnTo>
                <a:cubicBezTo>
                  <a:pt x="9202031" y="3066055"/>
                  <a:pt x="9208361" y="3072647"/>
                  <a:pt x="9211017" y="3080782"/>
                </a:cubicBezTo>
                <a:lnTo>
                  <a:pt x="9211201" y="3081947"/>
                </a:lnTo>
                <a:lnTo>
                  <a:pt x="9246726" y="3208295"/>
                </a:lnTo>
                <a:cubicBezTo>
                  <a:pt x="9248426" y="3214339"/>
                  <a:pt x="9244661" y="3220553"/>
                  <a:pt x="9238318" y="3222176"/>
                </a:cubicBezTo>
                <a:cubicBezTo>
                  <a:pt x="9231975" y="3223793"/>
                  <a:pt x="9225455" y="3220206"/>
                  <a:pt x="9223755" y="3214161"/>
                </a:cubicBezTo>
                <a:lnTo>
                  <a:pt x="9212378" y="3173699"/>
                </a:lnTo>
                <a:lnTo>
                  <a:pt x="9212378" y="3186677"/>
                </a:lnTo>
                <a:cubicBezTo>
                  <a:pt x="9212378" y="3190663"/>
                  <a:pt x="9211531" y="3194460"/>
                  <a:pt x="9209998" y="3197915"/>
                </a:cubicBezTo>
                <a:lnTo>
                  <a:pt x="9209257" y="3198962"/>
                </a:lnTo>
                <a:lnTo>
                  <a:pt x="9198597" y="3321885"/>
                </a:lnTo>
                <a:lnTo>
                  <a:pt x="9174679" y="3321885"/>
                </a:lnTo>
                <a:lnTo>
                  <a:pt x="9167860" y="3243259"/>
                </a:lnTo>
                <a:lnTo>
                  <a:pt x="9161041" y="3321885"/>
                </a:lnTo>
                <a:lnTo>
                  <a:pt x="9137123" y="3321885"/>
                </a:lnTo>
                <a:lnTo>
                  <a:pt x="9126463" y="3198962"/>
                </a:lnTo>
                <a:lnTo>
                  <a:pt x="9125722" y="3197915"/>
                </a:lnTo>
                <a:cubicBezTo>
                  <a:pt x="9124189" y="3194460"/>
                  <a:pt x="9123341" y="3190663"/>
                  <a:pt x="9123341" y="3186677"/>
                </a:cubicBezTo>
                <a:lnTo>
                  <a:pt x="9123341" y="3173100"/>
                </a:lnTo>
                <a:lnTo>
                  <a:pt x="9111939" y="3213655"/>
                </a:lnTo>
                <a:cubicBezTo>
                  <a:pt x="9110239" y="3219702"/>
                  <a:pt x="9103719" y="3223287"/>
                  <a:pt x="9097376" y="3221667"/>
                </a:cubicBezTo>
                <a:cubicBezTo>
                  <a:pt x="9091033" y="3220048"/>
                  <a:pt x="9087268" y="3213834"/>
                  <a:pt x="9088968" y="3207788"/>
                </a:cubicBezTo>
                <a:lnTo>
                  <a:pt x="9124876" y="3080079"/>
                </a:lnTo>
                <a:cubicBezTo>
                  <a:pt x="9125300" y="3078566"/>
                  <a:pt x="9126027" y="3077211"/>
                  <a:pt x="9126976" y="3076049"/>
                </a:cubicBezTo>
                <a:lnTo>
                  <a:pt x="9127173" y="3075885"/>
                </a:lnTo>
                <a:lnTo>
                  <a:pt x="9128515" y="3073225"/>
                </a:lnTo>
                <a:cubicBezTo>
                  <a:pt x="9131781" y="3068617"/>
                  <a:pt x="9136407" y="3064957"/>
                  <a:pt x="9141843" y="3062766"/>
                </a:cubicBezTo>
                <a:lnTo>
                  <a:pt x="9151795" y="3060852"/>
                </a:lnTo>
                <a:lnTo>
                  <a:pt x="9153878" y="3052913"/>
                </a:lnTo>
                <a:lnTo>
                  <a:pt x="9142884" y="3050475"/>
                </a:lnTo>
                <a:cubicBezTo>
                  <a:pt x="9119855" y="3039772"/>
                  <a:pt x="9103696" y="3014717"/>
                  <a:pt x="9103696" y="2985512"/>
                </a:cubicBezTo>
                <a:cubicBezTo>
                  <a:pt x="9103696" y="2946577"/>
                  <a:pt x="9132423" y="2915014"/>
                  <a:pt x="9167860" y="2915014"/>
                </a:cubicBezTo>
                <a:close/>
                <a:moveTo>
                  <a:pt x="7953188" y="2889133"/>
                </a:moveTo>
                <a:cubicBezTo>
                  <a:pt x="7988625" y="2889133"/>
                  <a:pt x="8017352" y="2920698"/>
                  <a:pt x="8017352" y="2959635"/>
                </a:cubicBezTo>
                <a:cubicBezTo>
                  <a:pt x="8017352" y="2988836"/>
                  <a:pt x="8001193" y="3013890"/>
                  <a:pt x="7978164" y="3024593"/>
                </a:cubicBezTo>
                <a:lnTo>
                  <a:pt x="7967170" y="3027032"/>
                </a:lnTo>
                <a:lnTo>
                  <a:pt x="7969253" y="3034971"/>
                </a:lnTo>
                <a:lnTo>
                  <a:pt x="7979205" y="3036886"/>
                </a:lnTo>
                <a:cubicBezTo>
                  <a:pt x="7987359" y="3040173"/>
                  <a:pt x="7993689" y="3046765"/>
                  <a:pt x="7996345" y="3054901"/>
                </a:cubicBezTo>
                <a:lnTo>
                  <a:pt x="7996530" y="3056067"/>
                </a:lnTo>
                <a:lnTo>
                  <a:pt x="8032054" y="3182413"/>
                </a:lnTo>
                <a:cubicBezTo>
                  <a:pt x="8033754" y="3188459"/>
                  <a:pt x="8029989" y="3194673"/>
                  <a:pt x="8023646" y="3196292"/>
                </a:cubicBezTo>
                <a:lnTo>
                  <a:pt x="8023646" y="3196294"/>
                </a:lnTo>
                <a:cubicBezTo>
                  <a:pt x="8017303" y="3197912"/>
                  <a:pt x="8010783" y="3194324"/>
                  <a:pt x="8009083" y="3188278"/>
                </a:cubicBezTo>
                <a:lnTo>
                  <a:pt x="7997707" y="3147815"/>
                </a:lnTo>
                <a:lnTo>
                  <a:pt x="7997707" y="3160795"/>
                </a:lnTo>
                <a:cubicBezTo>
                  <a:pt x="7997707" y="3164782"/>
                  <a:pt x="7996859" y="3168580"/>
                  <a:pt x="7995326" y="3172034"/>
                </a:cubicBezTo>
                <a:lnTo>
                  <a:pt x="7994585" y="3173079"/>
                </a:lnTo>
                <a:lnTo>
                  <a:pt x="7983925" y="3296004"/>
                </a:lnTo>
                <a:lnTo>
                  <a:pt x="7960007" y="3296004"/>
                </a:lnTo>
                <a:lnTo>
                  <a:pt x="7953188" y="3217376"/>
                </a:lnTo>
                <a:lnTo>
                  <a:pt x="7946369" y="3296004"/>
                </a:lnTo>
                <a:lnTo>
                  <a:pt x="7922451" y="3296004"/>
                </a:lnTo>
                <a:lnTo>
                  <a:pt x="7911791" y="3173079"/>
                </a:lnTo>
                <a:lnTo>
                  <a:pt x="7911050" y="3172034"/>
                </a:lnTo>
                <a:cubicBezTo>
                  <a:pt x="7909517" y="3168580"/>
                  <a:pt x="7908669" y="3164782"/>
                  <a:pt x="7908669" y="3160795"/>
                </a:cubicBezTo>
                <a:lnTo>
                  <a:pt x="7908669" y="3147218"/>
                </a:lnTo>
                <a:lnTo>
                  <a:pt x="7897267" y="3187773"/>
                </a:lnTo>
                <a:cubicBezTo>
                  <a:pt x="7896417" y="3190794"/>
                  <a:pt x="7894362" y="3193203"/>
                  <a:pt x="7891727" y="3194654"/>
                </a:cubicBezTo>
                <a:lnTo>
                  <a:pt x="7882704" y="3195786"/>
                </a:lnTo>
                <a:lnTo>
                  <a:pt x="7874296" y="3181907"/>
                </a:lnTo>
                <a:lnTo>
                  <a:pt x="7910204" y="3054200"/>
                </a:lnTo>
                <a:cubicBezTo>
                  <a:pt x="7910629" y="3052687"/>
                  <a:pt x="7911355" y="3051328"/>
                  <a:pt x="7912304" y="3050169"/>
                </a:cubicBezTo>
                <a:lnTo>
                  <a:pt x="7912501" y="3050005"/>
                </a:lnTo>
                <a:lnTo>
                  <a:pt x="7913843" y="3047345"/>
                </a:lnTo>
                <a:cubicBezTo>
                  <a:pt x="7917109" y="3042737"/>
                  <a:pt x="7921735" y="3039077"/>
                  <a:pt x="7927171" y="3036886"/>
                </a:cubicBezTo>
                <a:lnTo>
                  <a:pt x="7937124" y="3034971"/>
                </a:lnTo>
                <a:lnTo>
                  <a:pt x="7939206" y="3027032"/>
                </a:lnTo>
                <a:lnTo>
                  <a:pt x="7928212" y="3024593"/>
                </a:lnTo>
                <a:cubicBezTo>
                  <a:pt x="7905183" y="3013890"/>
                  <a:pt x="7889024" y="2988836"/>
                  <a:pt x="7889024" y="2959635"/>
                </a:cubicBezTo>
                <a:cubicBezTo>
                  <a:pt x="7889024" y="2920698"/>
                  <a:pt x="7917751" y="2889133"/>
                  <a:pt x="7953188" y="2889133"/>
                </a:cubicBezTo>
                <a:close/>
                <a:moveTo>
                  <a:pt x="6892139" y="2889133"/>
                </a:moveTo>
                <a:cubicBezTo>
                  <a:pt x="6927576" y="2889133"/>
                  <a:pt x="6956303" y="2920698"/>
                  <a:pt x="6956303" y="2959635"/>
                </a:cubicBezTo>
                <a:cubicBezTo>
                  <a:pt x="6956303" y="2988836"/>
                  <a:pt x="6940144" y="3013890"/>
                  <a:pt x="6917115" y="3024593"/>
                </a:cubicBezTo>
                <a:lnTo>
                  <a:pt x="6906121" y="3027032"/>
                </a:lnTo>
                <a:lnTo>
                  <a:pt x="6908204" y="3034971"/>
                </a:lnTo>
                <a:lnTo>
                  <a:pt x="6918156" y="3036886"/>
                </a:lnTo>
                <a:cubicBezTo>
                  <a:pt x="6926310" y="3040173"/>
                  <a:pt x="6932640" y="3046765"/>
                  <a:pt x="6935296" y="3054901"/>
                </a:cubicBezTo>
                <a:lnTo>
                  <a:pt x="6935481" y="3056067"/>
                </a:lnTo>
                <a:lnTo>
                  <a:pt x="6971005" y="3182413"/>
                </a:lnTo>
                <a:cubicBezTo>
                  <a:pt x="6972705" y="3188459"/>
                  <a:pt x="6968941" y="3194673"/>
                  <a:pt x="6962597" y="3196292"/>
                </a:cubicBezTo>
                <a:lnTo>
                  <a:pt x="6962597" y="3196294"/>
                </a:lnTo>
                <a:cubicBezTo>
                  <a:pt x="6956254" y="3197912"/>
                  <a:pt x="6949734" y="3194324"/>
                  <a:pt x="6948034" y="3188278"/>
                </a:cubicBezTo>
                <a:lnTo>
                  <a:pt x="6936658" y="3147815"/>
                </a:lnTo>
                <a:lnTo>
                  <a:pt x="6936658" y="3160795"/>
                </a:lnTo>
                <a:cubicBezTo>
                  <a:pt x="6936658" y="3164782"/>
                  <a:pt x="6935810" y="3168580"/>
                  <a:pt x="6934277" y="3172034"/>
                </a:cubicBezTo>
                <a:lnTo>
                  <a:pt x="6933536" y="3173079"/>
                </a:lnTo>
                <a:lnTo>
                  <a:pt x="6922876" y="3296004"/>
                </a:lnTo>
                <a:lnTo>
                  <a:pt x="6898958" y="3296004"/>
                </a:lnTo>
                <a:lnTo>
                  <a:pt x="6892139" y="3217376"/>
                </a:lnTo>
                <a:lnTo>
                  <a:pt x="6885320" y="3296004"/>
                </a:lnTo>
                <a:lnTo>
                  <a:pt x="6861402" y="3296004"/>
                </a:lnTo>
                <a:lnTo>
                  <a:pt x="6850742" y="3173079"/>
                </a:lnTo>
                <a:lnTo>
                  <a:pt x="6850001" y="3172034"/>
                </a:lnTo>
                <a:cubicBezTo>
                  <a:pt x="6848468" y="3168580"/>
                  <a:pt x="6847620" y="3164782"/>
                  <a:pt x="6847620" y="3160795"/>
                </a:cubicBezTo>
                <a:lnTo>
                  <a:pt x="6847620" y="3147218"/>
                </a:lnTo>
                <a:lnTo>
                  <a:pt x="6836218" y="3187773"/>
                </a:lnTo>
                <a:lnTo>
                  <a:pt x="6821655" y="3195786"/>
                </a:lnTo>
                <a:lnTo>
                  <a:pt x="6814435" y="3190505"/>
                </a:lnTo>
                <a:cubicBezTo>
                  <a:pt x="6812914" y="3187995"/>
                  <a:pt x="6812398" y="3184929"/>
                  <a:pt x="6813247" y="3181907"/>
                </a:cubicBezTo>
                <a:lnTo>
                  <a:pt x="6849155" y="3054200"/>
                </a:lnTo>
                <a:cubicBezTo>
                  <a:pt x="6849580" y="3052687"/>
                  <a:pt x="6850306" y="3051328"/>
                  <a:pt x="6851255" y="3050169"/>
                </a:cubicBezTo>
                <a:lnTo>
                  <a:pt x="6851452" y="3050005"/>
                </a:lnTo>
                <a:lnTo>
                  <a:pt x="6852794" y="3047345"/>
                </a:lnTo>
                <a:cubicBezTo>
                  <a:pt x="6856060" y="3042737"/>
                  <a:pt x="6860686" y="3039077"/>
                  <a:pt x="6866122" y="3036886"/>
                </a:cubicBezTo>
                <a:lnTo>
                  <a:pt x="6876075" y="3034971"/>
                </a:lnTo>
                <a:lnTo>
                  <a:pt x="6878157" y="3027032"/>
                </a:lnTo>
                <a:lnTo>
                  <a:pt x="6867163" y="3024593"/>
                </a:lnTo>
                <a:cubicBezTo>
                  <a:pt x="6844134" y="3013890"/>
                  <a:pt x="6827975" y="2988836"/>
                  <a:pt x="6827975" y="2959635"/>
                </a:cubicBezTo>
                <a:cubicBezTo>
                  <a:pt x="6827975" y="2920698"/>
                  <a:pt x="6856702" y="2889133"/>
                  <a:pt x="6892139" y="2889133"/>
                </a:cubicBezTo>
                <a:close/>
                <a:moveTo>
                  <a:pt x="4530950" y="2889133"/>
                </a:moveTo>
                <a:cubicBezTo>
                  <a:pt x="4566389" y="2889133"/>
                  <a:pt x="4595115" y="2920698"/>
                  <a:pt x="4595115" y="2959635"/>
                </a:cubicBezTo>
                <a:cubicBezTo>
                  <a:pt x="4595115" y="2988836"/>
                  <a:pt x="4578956" y="3013890"/>
                  <a:pt x="4555927" y="3024593"/>
                </a:cubicBezTo>
                <a:lnTo>
                  <a:pt x="4544934" y="3027032"/>
                </a:lnTo>
                <a:lnTo>
                  <a:pt x="4547016" y="3034971"/>
                </a:lnTo>
                <a:lnTo>
                  <a:pt x="4556968" y="3036886"/>
                </a:lnTo>
                <a:cubicBezTo>
                  <a:pt x="4565123" y="3040173"/>
                  <a:pt x="4571452" y="3046765"/>
                  <a:pt x="4574108" y="3054901"/>
                </a:cubicBezTo>
                <a:lnTo>
                  <a:pt x="4574292" y="3056067"/>
                </a:lnTo>
                <a:lnTo>
                  <a:pt x="4609817" y="3182413"/>
                </a:lnTo>
                <a:cubicBezTo>
                  <a:pt x="4611516" y="3188459"/>
                  <a:pt x="4607753" y="3194673"/>
                  <a:pt x="4601410" y="3196292"/>
                </a:cubicBezTo>
                <a:lnTo>
                  <a:pt x="4601410" y="3196294"/>
                </a:lnTo>
                <a:cubicBezTo>
                  <a:pt x="4595066" y="3197912"/>
                  <a:pt x="4588546" y="3194324"/>
                  <a:pt x="4586846" y="3188278"/>
                </a:cubicBezTo>
                <a:lnTo>
                  <a:pt x="4575469" y="3147815"/>
                </a:lnTo>
                <a:lnTo>
                  <a:pt x="4575469" y="3160795"/>
                </a:lnTo>
                <a:cubicBezTo>
                  <a:pt x="4575469" y="3164782"/>
                  <a:pt x="4574622" y="3168580"/>
                  <a:pt x="4573089" y="3172034"/>
                </a:cubicBezTo>
                <a:lnTo>
                  <a:pt x="4572347" y="3173079"/>
                </a:lnTo>
                <a:lnTo>
                  <a:pt x="4561689" y="3296004"/>
                </a:lnTo>
                <a:lnTo>
                  <a:pt x="4537769" y="3296004"/>
                </a:lnTo>
                <a:lnTo>
                  <a:pt x="4530950" y="3217376"/>
                </a:lnTo>
                <a:lnTo>
                  <a:pt x="4524133" y="3296004"/>
                </a:lnTo>
                <a:lnTo>
                  <a:pt x="4500214" y="3296004"/>
                </a:lnTo>
                <a:lnTo>
                  <a:pt x="4489553" y="3173079"/>
                </a:lnTo>
                <a:lnTo>
                  <a:pt x="4488812" y="3172034"/>
                </a:lnTo>
                <a:cubicBezTo>
                  <a:pt x="4487279" y="3168580"/>
                  <a:pt x="4486432" y="3164782"/>
                  <a:pt x="4486432" y="3160795"/>
                </a:cubicBezTo>
                <a:lnTo>
                  <a:pt x="4486432" y="3147218"/>
                </a:lnTo>
                <a:lnTo>
                  <a:pt x="4475029" y="3187773"/>
                </a:lnTo>
                <a:lnTo>
                  <a:pt x="4460467" y="3195786"/>
                </a:lnTo>
                <a:lnTo>
                  <a:pt x="4453247" y="3190505"/>
                </a:lnTo>
                <a:cubicBezTo>
                  <a:pt x="4451725" y="3187995"/>
                  <a:pt x="4451209" y="3184929"/>
                  <a:pt x="4452060" y="3181907"/>
                </a:cubicBezTo>
                <a:lnTo>
                  <a:pt x="4487966" y="3054200"/>
                </a:lnTo>
                <a:cubicBezTo>
                  <a:pt x="4488390" y="3052687"/>
                  <a:pt x="4489117" y="3051328"/>
                  <a:pt x="4490067" y="3050169"/>
                </a:cubicBezTo>
                <a:lnTo>
                  <a:pt x="4490263" y="3050005"/>
                </a:lnTo>
                <a:lnTo>
                  <a:pt x="4491605" y="3047345"/>
                </a:lnTo>
                <a:cubicBezTo>
                  <a:pt x="4494872" y="3042737"/>
                  <a:pt x="4499499" y="3039077"/>
                  <a:pt x="4504933" y="3036886"/>
                </a:cubicBezTo>
                <a:lnTo>
                  <a:pt x="4514887" y="3034971"/>
                </a:lnTo>
                <a:lnTo>
                  <a:pt x="4516970" y="3027032"/>
                </a:lnTo>
                <a:lnTo>
                  <a:pt x="4505975" y="3024593"/>
                </a:lnTo>
                <a:cubicBezTo>
                  <a:pt x="4482947" y="3013890"/>
                  <a:pt x="4466787" y="2988836"/>
                  <a:pt x="4466787" y="2959635"/>
                </a:cubicBezTo>
                <a:cubicBezTo>
                  <a:pt x="4466787" y="2920698"/>
                  <a:pt x="4495513" y="2889133"/>
                  <a:pt x="4530950" y="2889133"/>
                </a:cubicBezTo>
                <a:close/>
                <a:moveTo>
                  <a:pt x="5156156" y="2866841"/>
                </a:moveTo>
                <a:cubicBezTo>
                  <a:pt x="5191592" y="2866841"/>
                  <a:pt x="5220319" y="2898406"/>
                  <a:pt x="5220319" y="2937344"/>
                </a:cubicBezTo>
                <a:cubicBezTo>
                  <a:pt x="5220319" y="2966546"/>
                  <a:pt x="5204160" y="2991603"/>
                  <a:pt x="5181131" y="3002306"/>
                </a:cubicBezTo>
                <a:lnTo>
                  <a:pt x="5170138" y="3004745"/>
                </a:lnTo>
                <a:lnTo>
                  <a:pt x="5172221" y="3012683"/>
                </a:lnTo>
                <a:lnTo>
                  <a:pt x="5182172" y="3014597"/>
                </a:lnTo>
                <a:cubicBezTo>
                  <a:pt x="5190327" y="3017886"/>
                  <a:pt x="5196657" y="3024478"/>
                  <a:pt x="5199312" y="3032614"/>
                </a:cubicBezTo>
                <a:lnTo>
                  <a:pt x="5199497" y="3033778"/>
                </a:lnTo>
                <a:lnTo>
                  <a:pt x="5235022" y="3160125"/>
                </a:lnTo>
                <a:cubicBezTo>
                  <a:pt x="5236721" y="3166170"/>
                  <a:pt x="5232957" y="3172384"/>
                  <a:pt x="5226614" y="3174004"/>
                </a:cubicBezTo>
                <a:cubicBezTo>
                  <a:pt x="5220271" y="3175624"/>
                  <a:pt x="5213750" y="3172036"/>
                  <a:pt x="5212051" y="3165991"/>
                </a:cubicBezTo>
                <a:lnTo>
                  <a:pt x="5200674" y="3125528"/>
                </a:lnTo>
                <a:lnTo>
                  <a:pt x="5200674" y="3138508"/>
                </a:lnTo>
                <a:cubicBezTo>
                  <a:pt x="5200674" y="3142495"/>
                  <a:pt x="5199827" y="3146291"/>
                  <a:pt x="5198294" y="3149744"/>
                </a:cubicBezTo>
                <a:lnTo>
                  <a:pt x="5197552" y="3150792"/>
                </a:lnTo>
                <a:lnTo>
                  <a:pt x="5186893" y="3273718"/>
                </a:lnTo>
                <a:lnTo>
                  <a:pt x="5162974" y="3273718"/>
                </a:lnTo>
                <a:lnTo>
                  <a:pt x="5156156" y="3195089"/>
                </a:lnTo>
                <a:lnTo>
                  <a:pt x="5149337" y="3273718"/>
                </a:lnTo>
                <a:lnTo>
                  <a:pt x="5125420" y="3273718"/>
                </a:lnTo>
                <a:lnTo>
                  <a:pt x="5114759" y="3150792"/>
                </a:lnTo>
                <a:lnTo>
                  <a:pt x="5114019" y="3149744"/>
                </a:lnTo>
                <a:cubicBezTo>
                  <a:pt x="5112486" y="3146291"/>
                  <a:pt x="5111638" y="3142495"/>
                  <a:pt x="5111638" y="3138508"/>
                </a:cubicBezTo>
                <a:lnTo>
                  <a:pt x="5111638" y="3124931"/>
                </a:lnTo>
                <a:lnTo>
                  <a:pt x="5100235" y="3165484"/>
                </a:lnTo>
                <a:cubicBezTo>
                  <a:pt x="5099385" y="3168507"/>
                  <a:pt x="5097329" y="3170916"/>
                  <a:pt x="5094695" y="3172366"/>
                </a:cubicBezTo>
                <a:lnTo>
                  <a:pt x="5085672" y="3173498"/>
                </a:lnTo>
                <a:lnTo>
                  <a:pt x="5077265" y="3159619"/>
                </a:lnTo>
                <a:lnTo>
                  <a:pt x="5113171" y="3031909"/>
                </a:lnTo>
                <a:cubicBezTo>
                  <a:pt x="5113597" y="3030399"/>
                  <a:pt x="5114323" y="3029041"/>
                  <a:pt x="5115273" y="3027880"/>
                </a:cubicBezTo>
                <a:lnTo>
                  <a:pt x="5115469" y="3027718"/>
                </a:lnTo>
                <a:lnTo>
                  <a:pt x="5116811" y="3025056"/>
                </a:lnTo>
                <a:cubicBezTo>
                  <a:pt x="5120077" y="3020450"/>
                  <a:pt x="5124702" y="3016788"/>
                  <a:pt x="5130139" y="3014597"/>
                </a:cubicBezTo>
                <a:lnTo>
                  <a:pt x="5140091" y="3012683"/>
                </a:lnTo>
                <a:lnTo>
                  <a:pt x="5142174" y="3004745"/>
                </a:lnTo>
                <a:lnTo>
                  <a:pt x="5131180" y="3002306"/>
                </a:lnTo>
                <a:cubicBezTo>
                  <a:pt x="5108151" y="2991603"/>
                  <a:pt x="5091992" y="2966546"/>
                  <a:pt x="5091992" y="2937344"/>
                </a:cubicBezTo>
                <a:cubicBezTo>
                  <a:pt x="5091992" y="2898406"/>
                  <a:pt x="5120719" y="2866841"/>
                  <a:pt x="5156156" y="2866841"/>
                </a:cubicBezTo>
                <a:close/>
                <a:moveTo>
                  <a:pt x="1213101" y="2815507"/>
                </a:moveTo>
                <a:cubicBezTo>
                  <a:pt x="1248537" y="2815507"/>
                  <a:pt x="1277264" y="2847072"/>
                  <a:pt x="1277264" y="2886008"/>
                </a:cubicBezTo>
                <a:cubicBezTo>
                  <a:pt x="1277264" y="2915210"/>
                  <a:pt x="1261105" y="2940267"/>
                  <a:pt x="1238075" y="2950968"/>
                </a:cubicBezTo>
                <a:lnTo>
                  <a:pt x="1227082" y="2953409"/>
                </a:lnTo>
                <a:lnTo>
                  <a:pt x="1229164" y="2961346"/>
                </a:lnTo>
                <a:lnTo>
                  <a:pt x="1239117" y="2963261"/>
                </a:lnTo>
                <a:cubicBezTo>
                  <a:pt x="1247271" y="2966548"/>
                  <a:pt x="1253601" y="2973140"/>
                  <a:pt x="1256256" y="2981277"/>
                </a:cubicBezTo>
                <a:lnTo>
                  <a:pt x="1256441" y="2982439"/>
                </a:lnTo>
                <a:lnTo>
                  <a:pt x="1291966" y="3108784"/>
                </a:lnTo>
                <a:cubicBezTo>
                  <a:pt x="1293666" y="3114830"/>
                  <a:pt x="1289901" y="3121043"/>
                  <a:pt x="1283558" y="3122662"/>
                </a:cubicBezTo>
                <a:lnTo>
                  <a:pt x="1283558" y="3122665"/>
                </a:lnTo>
                <a:cubicBezTo>
                  <a:pt x="1277215" y="3124282"/>
                  <a:pt x="1270695" y="3120696"/>
                  <a:pt x="1268995" y="3114650"/>
                </a:cubicBezTo>
                <a:lnTo>
                  <a:pt x="1257619" y="3074190"/>
                </a:lnTo>
                <a:lnTo>
                  <a:pt x="1257619" y="3087168"/>
                </a:lnTo>
                <a:cubicBezTo>
                  <a:pt x="1257619" y="3091154"/>
                  <a:pt x="1256771" y="3094952"/>
                  <a:pt x="1255238" y="3098404"/>
                </a:cubicBezTo>
                <a:lnTo>
                  <a:pt x="1254497" y="3099451"/>
                </a:lnTo>
                <a:lnTo>
                  <a:pt x="1243836" y="3222380"/>
                </a:lnTo>
                <a:lnTo>
                  <a:pt x="1219918" y="3222380"/>
                </a:lnTo>
                <a:lnTo>
                  <a:pt x="1213101" y="3143750"/>
                </a:lnTo>
                <a:lnTo>
                  <a:pt x="1206281" y="3222380"/>
                </a:lnTo>
                <a:lnTo>
                  <a:pt x="1182363" y="3222380"/>
                </a:lnTo>
                <a:lnTo>
                  <a:pt x="1171703" y="3099451"/>
                </a:lnTo>
                <a:lnTo>
                  <a:pt x="1170962" y="3098404"/>
                </a:lnTo>
                <a:cubicBezTo>
                  <a:pt x="1169429" y="3094952"/>
                  <a:pt x="1168581" y="3091154"/>
                  <a:pt x="1168581" y="3087168"/>
                </a:cubicBezTo>
                <a:lnTo>
                  <a:pt x="1168581" y="3073592"/>
                </a:lnTo>
                <a:lnTo>
                  <a:pt x="1157179" y="3114146"/>
                </a:lnTo>
                <a:cubicBezTo>
                  <a:pt x="1155479" y="3120190"/>
                  <a:pt x="1148959" y="3123777"/>
                  <a:pt x="1142616" y="3122158"/>
                </a:cubicBezTo>
                <a:lnTo>
                  <a:pt x="1142616" y="3122156"/>
                </a:lnTo>
                <a:cubicBezTo>
                  <a:pt x="1136273" y="3120537"/>
                  <a:pt x="1132508" y="3114323"/>
                  <a:pt x="1134209" y="3108277"/>
                </a:cubicBezTo>
                <a:lnTo>
                  <a:pt x="1170116" y="2980573"/>
                </a:lnTo>
                <a:cubicBezTo>
                  <a:pt x="1170541" y="2979063"/>
                  <a:pt x="1171267" y="2977704"/>
                  <a:pt x="1172216" y="2976540"/>
                </a:cubicBezTo>
                <a:lnTo>
                  <a:pt x="1172413" y="2976378"/>
                </a:lnTo>
                <a:lnTo>
                  <a:pt x="1173755" y="2973718"/>
                </a:lnTo>
                <a:cubicBezTo>
                  <a:pt x="1177021" y="2969112"/>
                  <a:pt x="1181647" y="2965454"/>
                  <a:pt x="1187083" y="2963261"/>
                </a:cubicBezTo>
                <a:lnTo>
                  <a:pt x="1197035" y="2961346"/>
                </a:lnTo>
                <a:lnTo>
                  <a:pt x="1199118" y="2953409"/>
                </a:lnTo>
                <a:lnTo>
                  <a:pt x="1188124" y="2950968"/>
                </a:lnTo>
                <a:cubicBezTo>
                  <a:pt x="1165095" y="2940267"/>
                  <a:pt x="1148936" y="2915210"/>
                  <a:pt x="1148936" y="2886008"/>
                </a:cubicBezTo>
                <a:cubicBezTo>
                  <a:pt x="1148936" y="2847072"/>
                  <a:pt x="1177663" y="2815507"/>
                  <a:pt x="1213101" y="2815507"/>
                </a:cubicBezTo>
                <a:close/>
                <a:moveTo>
                  <a:pt x="10461822" y="2751108"/>
                </a:moveTo>
                <a:cubicBezTo>
                  <a:pt x="10497259" y="2751108"/>
                  <a:pt x="10525986" y="2782672"/>
                  <a:pt x="10525986" y="2821611"/>
                </a:cubicBezTo>
                <a:cubicBezTo>
                  <a:pt x="10525986" y="2850814"/>
                  <a:pt x="10509827" y="2875869"/>
                  <a:pt x="10486797" y="2886572"/>
                </a:cubicBezTo>
                <a:lnTo>
                  <a:pt x="10475804" y="2889010"/>
                </a:lnTo>
                <a:lnTo>
                  <a:pt x="10477886" y="2896951"/>
                </a:lnTo>
                <a:lnTo>
                  <a:pt x="10487839" y="2898865"/>
                </a:lnTo>
                <a:cubicBezTo>
                  <a:pt x="10495993" y="2902154"/>
                  <a:pt x="10502323" y="2908746"/>
                  <a:pt x="10504979" y="2916881"/>
                </a:cubicBezTo>
                <a:lnTo>
                  <a:pt x="10505163" y="2918046"/>
                </a:lnTo>
                <a:lnTo>
                  <a:pt x="10540688" y="3044392"/>
                </a:lnTo>
                <a:cubicBezTo>
                  <a:pt x="10542388" y="3050438"/>
                  <a:pt x="10538623" y="3056650"/>
                  <a:pt x="10532280" y="3058271"/>
                </a:cubicBezTo>
                <a:cubicBezTo>
                  <a:pt x="10525937" y="3059892"/>
                  <a:pt x="10519417" y="3056304"/>
                  <a:pt x="10517717" y="3050258"/>
                </a:cubicBezTo>
                <a:lnTo>
                  <a:pt x="10506340" y="3009796"/>
                </a:lnTo>
                <a:lnTo>
                  <a:pt x="10506340" y="3022774"/>
                </a:lnTo>
                <a:cubicBezTo>
                  <a:pt x="10506340" y="3026763"/>
                  <a:pt x="10505493" y="3030558"/>
                  <a:pt x="10503960" y="3034013"/>
                </a:cubicBezTo>
                <a:lnTo>
                  <a:pt x="10503219" y="3035059"/>
                </a:lnTo>
                <a:lnTo>
                  <a:pt x="10492559" y="3157986"/>
                </a:lnTo>
                <a:lnTo>
                  <a:pt x="10468641" y="3157986"/>
                </a:lnTo>
                <a:lnTo>
                  <a:pt x="10461822" y="3079357"/>
                </a:lnTo>
                <a:lnTo>
                  <a:pt x="10455003" y="3157986"/>
                </a:lnTo>
                <a:lnTo>
                  <a:pt x="10431085" y="3157986"/>
                </a:lnTo>
                <a:lnTo>
                  <a:pt x="10420425" y="3035059"/>
                </a:lnTo>
                <a:lnTo>
                  <a:pt x="10419684" y="3034013"/>
                </a:lnTo>
                <a:cubicBezTo>
                  <a:pt x="10418151" y="3030558"/>
                  <a:pt x="10417303" y="3026763"/>
                  <a:pt x="10417303" y="3022774"/>
                </a:cubicBezTo>
                <a:lnTo>
                  <a:pt x="10417303" y="3009199"/>
                </a:lnTo>
                <a:lnTo>
                  <a:pt x="10405901" y="3049751"/>
                </a:lnTo>
                <a:cubicBezTo>
                  <a:pt x="10404201" y="3055796"/>
                  <a:pt x="10397681" y="3059385"/>
                  <a:pt x="10391338" y="3057764"/>
                </a:cubicBezTo>
                <a:cubicBezTo>
                  <a:pt x="10384995" y="3056145"/>
                  <a:pt x="10381230" y="3049930"/>
                  <a:pt x="10382930" y="3043884"/>
                </a:cubicBezTo>
                <a:lnTo>
                  <a:pt x="10418838" y="2916179"/>
                </a:lnTo>
                <a:cubicBezTo>
                  <a:pt x="10419262" y="2914665"/>
                  <a:pt x="10419989" y="2913308"/>
                  <a:pt x="10420938" y="2912146"/>
                </a:cubicBezTo>
                <a:lnTo>
                  <a:pt x="10421135" y="2911984"/>
                </a:lnTo>
                <a:lnTo>
                  <a:pt x="10422477" y="2909324"/>
                </a:lnTo>
                <a:cubicBezTo>
                  <a:pt x="10425743" y="2904716"/>
                  <a:pt x="10430369" y="2901055"/>
                  <a:pt x="10435805" y="2898865"/>
                </a:cubicBezTo>
                <a:lnTo>
                  <a:pt x="10445757" y="2896951"/>
                </a:lnTo>
                <a:lnTo>
                  <a:pt x="10447840" y="2889010"/>
                </a:lnTo>
                <a:lnTo>
                  <a:pt x="10436846" y="2886572"/>
                </a:lnTo>
                <a:cubicBezTo>
                  <a:pt x="10413817" y="2875869"/>
                  <a:pt x="10397658" y="2850814"/>
                  <a:pt x="10397658" y="2821611"/>
                </a:cubicBezTo>
                <a:cubicBezTo>
                  <a:pt x="10397658" y="2782672"/>
                  <a:pt x="10426385" y="2751108"/>
                  <a:pt x="10461822" y="2751108"/>
                </a:cubicBezTo>
                <a:close/>
                <a:moveTo>
                  <a:pt x="1990702" y="2663469"/>
                </a:moveTo>
                <a:cubicBezTo>
                  <a:pt x="2026138" y="2663469"/>
                  <a:pt x="2054863" y="2695032"/>
                  <a:pt x="2054863" y="2733968"/>
                </a:cubicBezTo>
                <a:cubicBezTo>
                  <a:pt x="2054863" y="2763172"/>
                  <a:pt x="2038705" y="2788227"/>
                  <a:pt x="2015677" y="2798928"/>
                </a:cubicBezTo>
                <a:lnTo>
                  <a:pt x="2004684" y="2801371"/>
                </a:lnTo>
                <a:lnTo>
                  <a:pt x="2006766" y="2809307"/>
                </a:lnTo>
                <a:lnTo>
                  <a:pt x="2016717" y="2811224"/>
                </a:lnTo>
                <a:cubicBezTo>
                  <a:pt x="2024871" y="2814508"/>
                  <a:pt x="2031201" y="2821100"/>
                  <a:pt x="2033856" y="2829237"/>
                </a:cubicBezTo>
                <a:lnTo>
                  <a:pt x="2034042" y="2830403"/>
                </a:lnTo>
                <a:lnTo>
                  <a:pt x="2069565" y="2956748"/>
                </a:lnTo>
                <a:lnTo>
                  <a:pt x="2061158" y="2970626"/>
                </a:lnTo>
                <a:lnTo>
                  <a:pt x="2052134" y="2969494"/>
                </a:lnTo>
                <a:cubicBezTo>
                  <a:pt x="2049502" y="2968042"/>
                  <a:pt x="2047447" y="2965633"/>
                  <a:pt x="2046593" y="2962612"/>
                </a:cubicBezTo>
                <a:lnTo>
                  <a:pt x="2035220" y="2922150"/>
                </a:lnTo>
                <a:lnTo>
                  <a:pt x="2035220" y="2935130"/>
                </a:lnTo>
                <a:cubicBezTo>
                  <a:pt x="2035220" y="2939116"/>
                  <a:pt x="2034373" y="2942914"/>
                  <a:pt x="2032840" y="2946366"/>
                </a:cubicBezTo>
                <a:lnTo>
                  <a:pt x="2032099" y="2947415"/>
                </a:lnTo>
                <a:lnTo>
                  <a:pt x="2021439" y="3070339"/>
                </a:lnTo>
                <a:lnTo>
                  <a:pt x="1997521" y="3070339"/>
                </a:lnTo>
                <a:lnTo>
                  <a:pt x="1990702" y="2991710"/>
                </a:lnTo>
                <a:lnTo>
                  <a:pt x="1983884" y="3070339"/>
                </a:lnTo>
                <a:lnTo>
                  <a:pt x="1959963" y="3070339"/>
                </a:lnTo>
                <a:lnTo>
                  <a:pt x="1949304" y="2947415"/>
                </a:lnTo>
                <a:lnTo>
                  <a:pt x="1948563" y="2946366"/>
                </a:lnTo>
                <a:cubicBezTo>
                  <a:pt x="1947030" y="2942914"/>
                  <a:pt x="1946183" y="2939116"/>
                  <a:pt x="1946183" y="2935130"/>
                </a:cubicBezTo>
                <a:lnTo>
                  <a:pt x="1946183" y="2921552"/>
                </a:lnTo>
                <a:lnTo>
                  <a:pt x="1934778" y="2962106"/>
                </a:lnTo>
                <a:cubicBezTo>
                  <a:pt x="1933081" y="2968151"/>
                  <a:pt x="1926560" y="2971738"/>
                  <a:pt x="1920218" y="2970119"/>
                </a:cubicBezTo>
                <a:cubicBezTo>
                  <a:pt x="1913874" y="2968499"/>
                  <a:pt x="1910109" y="2962286"/>
                  <a:pt x="1911809" y="2956241"/>
                </a:cubicBezTo>
                <a:lnTo>
                  <a:pt x="1947715" y="2828535"/>
                </a:lnTo>
                <a:cubicBezTo>
                  <a:pt x="1948140" y="2827023"/>
                  <a:pt x="1948867" y="2825665"/>
                  <a:pt x="1949817" y="2824504"/>
                </a:cubicBezTo>
                <a:lnTo>
                  <a:pt x="1950014" y="2824340"/>
                </a:lnTo>
                <a:lnTo>
                  <a:pt x="1951355" y="2821679"/>
                </a:lnTo>
                <a:cubicBezTo>
                  <a:pt x="1954621" y="2817072"/>
                  <a:pt x="1959248" y="2813414"/>
                  <a:pt x="1964684" y="2811224"/>
                </a:cubicBezTo>
                <a:lnTo>
                  <a:pt x="1974637" y="2809307"/>
                </a:lnTo>
                <a:lnTo>
                  <a:pt x="1976719" y="2801371"/>
                </a:lnTo>
                <a:lnTo>
                  <a:pt x="1965724" y="2798928"/>
                </a:lnTo>
                <a:cubicBezTo>
                  <a:pt x="1942696" y="2788227"/>
                  <a:pt x="1926536" y="2763172"/>
                  <a:pt x="1926536" y="2733968"/>
                </a:cubicBezTo>
                <a:cubicBezTo>
                  <a:pt x="1926536" y="2695032"/>
                  <a:pt x="1955264" y="2663469"/>
                  <a:pt x="1990702" y="2663469"/>
                </a:cubicBezTo>
                <a:close/>
                <a:moveTo>
                  <a:pt x="8641648" y="2647598"/>
                </a:moveTo>
                <a:cubicBezTo>
                  <a:pt x="8677085" y="2647598"/>
                  <a:pt x="8705812" y="2679164"/>
                  <a:pt x="8705812" y="2718099"/>
                </a:cubicBezTo>
                <a:cubicBezTo>
                  <a:pt x="8705812" y="2747300"/>
                  <a:pt x="8689653" y="2772359"/>
                  <a:pt x="8666623" y="2783062"/>
                </a:cubicBezTo>
                <a:lnTo>
                  <a:pt x="8655630" y="2785503"/>
                </a:lnTo>
                <a:lnTo>
                  <a:pt x="8657712" y="2793438"/>
                </a:lnTo>
                <a:lnTo>
                  <a:pt x="8667665" y="2795353"/>
                </a:lnTo>
                <a:cubicBezTo>
                  <a:pt x="8675819" y="2798641"/>
                  <a:pt x="8682149" y="2805232"/>
                  <a:pt x="8684805" y="2813370"/>
                </a:cubicBezTo>
                <a:lnTo>
                  <a:pt x="8684989" y="2814536"/>
                </a:lnTo>
                <a:lnTo>
                  <a:pt x="8720514" y="2940878"/>
                </a:lnTo>
                <a:cubicBezTo>
                  <a:pt x="8722214" y="2946924"/>
                  <a:pt x="8718449" y="2953137"/>
                  <a:pt x="8712106" y="2954756"/>
                </a:cubicBezTo>
                <a:cubicBezTo>
                  <a:pt x="8705763" y="2956377"/>
                  <a:pt x="8699243" y="2952790"/>
                  <a:pt x="8697543" y="2946744"/>
                </a:cubicBezTo>
                <a:lnTo>
                  <a:pt x="8686166" y="2906284"/>
                </a:lnTo>
                <a:lnTo>
                  <a:pt x="8686166" y="2919264"/>
                </a:lnTo>
                <a:cubicBezTo>
                  <a:pt x="8686166" y="2923248"/>
                  <a:pt x="8685319" y="2927044"/>
                  <a:pt x="8683786" y="2930499"/>
                </a:cubicBezTo>
                <a:lnTo>
                  <a:pt x="8683045" y="2931545"/>
                </a:lnTo>
                <a:lnTo>
                  <a:pt x="8672385" y="3054472"/>
                </a:lnTo>
                <a:lnTo>
                  <a:pt x="8648467" y="3054472"/>
                </a:lnTo>
                <a:lnTo>
                  <a:pt x="8641648" y="2975842"/>
                </a:lnTo>
                <a:lnTo>
                  <a:pt x="8634829" y="3054472"/>
                </a:lnTo>
                <a:lnTo>
                  <a:pt x="8610911" y="3054472"/>
                </a:lnTo>
                <a:lnTo>
                  <a:pt x="8600251" y="2931545"/>
                </a:lnTo>
                <a:lnTo>
                  <a:pt x="8599510" y="2930499"/>
                </a:lnTo>
                <a:cubicBezTo>
                  <a:pt x="8597977" y="2927044"/>
                  <a:pt x="8597129" y="2923248"/>
                  <a:pt x="8597129" y="2919264"/>
                </a:cubicBezTo>
                <a:lnTo>
                  <a:pt x="8597129" y="2905684"/>
                </a:lnTo>
                <a:lnTo>
                  <a:pt x="8585727" y="2946237"/>
                </a:lnTo>
                <a:cubicBezTo>
                  <a:pt x="8584027" y="2952282"/>
                  <a:pt x="8577507" y="2955871"/>
                  <a:pt x="8571164" y="2954250"/>
                </a:cubicBezTo>
                <a:cubicBezTo>
                  <a:pt x="8564821" y="2952631"/>
                  <a:pt x="8561056" y="2946418"/>
                  <a:pt x="8562756" y="2940372"/>
                </a:cubicBezTo>
                <a:lnTo>
                  <a:pt x="8598664" y="2812667"/>
                </a:lnTo>
                <a:cubicBezTo>
                  <a:pt x="8599088" y="2811154"/>
                  <a:pt x="8599815" y="2809796"/>
                  <a:pt x="8600764" y="2808637"/>
                </a:cubicBezTo>
                <a:lnTo>
                  <a:pt x="8600961" y="2808472"/>
                </a:lnTo>
                <a:lnTo>
                  <a:pt x="8602303" y="2805814"/>
                </a:lnTo>
                <a:cubicBezTo>
                  <a:pt x="8605569" y="2801204"/>
                  <a:pt x="8610195" y="2797542"/>
                  <a:pt x="8615631" y="2795353"/>
                </a:cubicBezTo>
                <a:lnTo>
                  <a:pt x="8625583" y="2793438"/>
                </a:lnTo>
                <a:lnTo>
                  <a:pt x="8627666" y="2785503"/>
                </a:lnTo>
                <a:lnTo>
                  <a:pt x="8616672" y="2783062"/>
                </a:lnTo>
                <a:cubicBezTo>
                  <a:pt x="8593643" y="2772359"/>
                  <a:pt x="8577484" y="2747300"/>
                  <a:pt x="8577484" y="2718099"/>
                </a:cubicBezTo>
                <a:cubicBezTo>
                  <a:pt x="8577484" y="2679164"/>
                  <a:pt x="8606211" y="2647598"/>
                  <a:pt x="8641648" y="2647598"/>
                </a:cubicBezTo>
                <a:close/>
                <a:moveTo>
                  <a:pt x="10039930" y="2644070"/>
                </a:moveTo>
                <a:cubicBezTo>
                  <a:pt x="10075367" y="2644070"/>
                  <a:pt x="10104094" y="2675630"/>
                  <a:pt x="10104094" y="2714570"/>
                </a:cubicBezTo>
                <a:cubicBezTo>
                  <a:pt x="10104094" y="2743772"/>
                  <a:pt x="10087935" y="2768827"/>
                  <a:pt x="10064905" y="2779530"/>
                </a:cubicBezTo>
                <a:lnTo>
                  <a:pt x="10053912" y="2781969"/>
                </a:lnTo>
                <a:lnTo>
                  <a:pt x="10055994" y="2789908"/>
                </a:lnTo>
                <a:lnTo>
                  <a:pt x="10065947" y="2791823"/>
                </a:lnTo>
                <a:cubicBezTo>
                  <a:pt x="10074101" y="2795111"/>
                  <a:pt x="10080431" y="2801702"/>
                  <a:pt x="10083087" y="2809838"/>
                </a:cubicBezTo>
                <a:lnTo>
                  <a:pt x="10083271" y="2811001"/>
                </a:lnTo>
                <a:lnTo>
                  <a:pt x="10118796" y="2937346"/>
                </a:lnTo>
                <a:cubicBezTo>
                  <a:pt x="10120496" y="2943392"/>
                  <a:pt x="10116731" y="2949605"/>
                  <a:pt x="10110388" y="2951224"/>
                </a:cubicBezTo>
                <a:cubicBezTo>
                  <a:pt x="10104045" y="2952843"/>
                  <a:pt x="10097525" y="2949256"/>
                  <a:pt x="10095825" y="2943214"/>
                </a:cubicBezTo>
                <a:lnTo>
                  <a:pt x="10084448" y="2902752"/>
                </a:lnTo>
                <a:lnTo>
                  <a:pt x="10084448" y="2915729"/>
                </a:lnTo>
                <a:cubicBezTo>
                  <a:pt x="10084448" y="2919716"/>
                  <a:pt x="10083601" y="2923513"/>
                  <a:pt x="10082068" y="2926968"/>
                </a:cubicBezTo>
                <a:lnTo>
                  <a:pt x="10081327" y="2928015"/>
                </a:lnTo>
                <a:lnTo>
                  <a:pt x="10070667" y="3050935"/>
                </a:lnTo>
                <a:lnTo>
                  <a:pt x="10046749" y="3050935"/>
                </a:lnTo>
                <a:lnTo>
                  <a:pt x="10039930" y="2972310"/>
                </a:lnTo>
                <a:lnTo>
                  <a:pt x="10033111" y="3050935"/>
                </a:lnTo>
                <a:lnTo>
                  <a:pt x="10009193" y="3050935"/>
                </a:lnTo>
                <a:lnTo>
                  <a:pt x="9998533" y="2928015"/>
                </a:lnTo>
                <a:lnTo>
                  <a:pt x="9997792" y="2926968"/>
                </a:lnTo>
                <a:cubicBezTo>
                  <a:pt x="9996259" y="2923513"/>
                  <a:pt x="9995411" y="2919716"/>
                  <a:pt x="9995411" y="2915729"/>
                </a:cubicBezTo>
                <a:lnTo>
                  <a:pt x="9995411" y="2902154"/>
                </a:lnTo>
                <a:lnTo>
                  <a:pt x="9984009" y="2942706"/>
                </a:lnTo>
                <a:cubicBezTo>
                  <a:pt x="9982309" y="2948750"/>
                  <a:pt x="9975789" y="2952338"/>
                  <a:pt x="9969446" y="2950718"/>
                </a:cubicBezTo>
                <a:cubicBezTo>
                  <a:pt x="9963103" y="2949099"/>
                  <a:pt x="9959338" y="2942885"/>
                  <a:pt x="9961038" y="2936840"/>
                </a:cubicBezTo>
                <a:lnTo>
                  <a:pt x="9996946" y="2809133"/>
                </a:lnTo>
                <a:cubicBezTo>
                  <a:pt x="9997370" y="2807624"/>
                  <a:pt x="9998097" y="2806266"/>
                  <a:pt x="9999046" y="2805104"/>
                </a:cubicBezTo>
                <a:lnTo>
                  <a:pt x="9999243" y="2804940"/>
                </a:lnTo>
                <a:lnTo>
                  <a:pt x="10000585" y="2802282"/>
                </a:lnTo>
                <a:cubicBezTo>
                  <a:pt x="10003851" y="2797674"/>
                  <a:pt x="10008477" y="2794014"/>
                  <a:pt x="10013913" y="2791823"/>
                </a:cubicBezTo>
                <a:lnTo>
                  <a:pt x="10023865" y="2789908"/>
                </a:lnTo>
                <a:lnTo>
                  <a:pt x="10025948" y="2781969"/>
                </a:lnTo>
                <a:lnTo>
                  <a:pt x="10014954" y="2779530"/>
                </a:lnTo>
                <a:cubicBezTo>
                  <a:pt x="9991925" y="2768827"/>
                  <a:pt x="9975766" y="2743772"/>
                  <a:pt x="9975766" y="2714570"/>
                </a:cubicBezTo>
                <a:cubicBezTo>
                  <a:pt x="9975766" y="2675630"/>
                  <a:pt x="10004493" y="2644070"/>
                  <a:pt x="10039930" y="2644070"/>
                </a:cubicBezTo>
                <a:close/>
                <a:moveTo>
                  <a:pt x="6365927" y="2621720"/>
                </a:moveTo>
                <a:cubicBezTo>
                  <a:pt x="6401364" y="2621720"/>
                  <a:pt x="6430091" y="2653285"/>
                  <a:pt x="6430091" y="2692223"/>
                </a:cubicBezTo>
                <a:cubicBezTo>
                  <a:pt x="6430091" y="2721425"/>
                  <a:pt x="6413932" y="2746480"/>
                  <a:pt x="6390903" y="2757183"/>
                </a:cubicBezTo>
                <a:lnTo>
                  <a:pt x="6379909" y="2759620"/>
                </a:lnTo>
                <a:lnTo>
                  <a:pt x="6381992" y="2767559"/>
                </a:lnTo>
                <a:lnTo>
                  <a:pt x="6391944" y="2769475"/>
                </a:lnTo>
                <a:cubicBezTo>
                  <a:pt x="6400098" y="2772762"/>
                  <a:pt x="6406428" y="2779355"/>
                  <a:pt x="6409084" y="2787490"/>
                </a:cubicBezTo>
                <a:lnTo>
                  <a:pt x="6409269" y="2788655"/>
                </a:lnTo>
                <a:lnTo>
                  <a:pt x="6444793" y="2915001"/>
                </a:lnTo>
                <a:cubicBezTo>
                  <a:pt x="6446493" y="2921046"/>
                  <a:pt x="6442729" y="2927256"/>
                  <a:pt x="6436385" y="2928875"/>
                </a:cubicBezTo>
                <a:lnTo>
                  <a:pt x="6436385" y="2928877"/>
                </a:lnTo>
                <a:cubicBezTo>
                  <a:pt x="6430042" y="2930496"/>
                  <a:pt x="6423522" y="2926909"/>
                  <a:pt x="6421822" y="2920865"/>
                </a:cubicBezTo>
                <a:lnTo>
                  <a:pt x="6410446" y="2880403"/>
                </a:lnTo>
                <a:lnTo>
                  <a:pt x="6410446" y="2893381"/>
                </a:lnTo>
                <a:cubicBezTo>
                  <a:pt x="6410446" y="2897369"/>
                  <a:pt x="6409598" y="2901165"/>
                  <a:pt x="6408065" y="2904621"/>
                </a:cubicBezTo>
                <a:lnTo>
                  <a:pt x="6407324" y="2905666"/>
                </a:lnTo>
                <a:lnTo>
                  <a:pt x="6396664" y="3028588"/>
                </a:lnTo>
                <a:lnTo>
                  <a:pt x="6372746" y="3028588"/>
                </a:lnTo>
                <a:lnTo>
                  <a:pt x="6365927" y="2949963"/>
                </a:lnTo>
                <a:lnTo>
                  <a:pt x="6359108" y="3028588"/>
                </a:lnTo>
                <a:lnTo>
                  <a:pt x="6335190" y="3028588"/>
                </a:lnTo>
                <a:lnTo>
                  <a:pt x="6324530" y="2905666"/>
                </a:lnTo>
                <a:lnTo>
                  <a:pt x="6323789" y="2904621"/>
                </a:lnTo>
                <a:cubicBezTo>
                  <a:pt x="6322256" y="2901165"/>
                  <a:pt x="6321408" y="2897369"/>
                  <a:pt x="6321408" y="2893381"/>
                </a:cubicBezTo>
                <a:lnTo>
                  <a:pt x="6321408" y="2879805"/>
                </a:lnTo>
                <a:lnTo>
                  <a:pt x="6310006" y="2920359"/>
                </a:lnTo>
                <a:cubicBezTo>
                  <a:pt x="6309156" y="2923381"/>
                  <a:pt x="6307101" y="2925791"/>
                  <a:pt x="6304466" y="2927238"/>
                </a:cubicBezTo>
                <a:lnTo>
                  <a:pt x="6295443" y="2928371"/>
                </a:lnTo>
                <a:lnTo>
                  <a:pt x="6287035" y="2914493"/>
                </a:lnTo>
                <a:lnTo>
                  <a:pt x="6322943" y="2786788"/>
                </a:lnTo>
                <a:cubicBezTo>
                  <a:pt x="6323368" y="2785274"/>
                  <a:pt x="6324094" y="2783916"/>
                  <a:pt x="6325043" y="2782755"/>
                </a:cubicBezTo>
                <a:lnTo>
                  <a:pt x="6325240" y="2782593"/>
                </a:lnTo>
                <a:lnTo>
                  <a:pt x="6326582" y="2779935"/>
                </a:lnTo>
                <a:cubicBezTo>
                  <a:pt x="6329848" y="2775329"/>
                  <a:pt x="6334474" y="2771667"/>
                  <a:pt x="6339910" y="2769475"/>
                </a:cubicBezTo>
                <a:lnTo>
                  <a:pt x="6349863" y="2767559"/>
                </a:lnTo>
                <a:lnTo>
                  <a:pt x="6351945" y="2759620"/>
                </a:lnTo>
                <a:lnTo>
                  <a:pt x="6340951" y="2757183"/>
                </a:lnTo>
                <a:cubicBezTo>
                  <a:pt x="6317922" y="2746480"/>
                  <a:pt x="6301763" y="2721425"/>
                  <a:pt x="6301763" y="2692223"/>
                </a:cubicBezTo>
                <a:cubicBezTo>
                  <a:pt x="6301763" y="2653285"/>
                  <a:pt x="6330490" y="2621720"/>
                  <a:pt x="6365927" y="2621720"/>
                </a:cubicBezTo>
                <a:close/>
                <a:moveTo>
                  <a:pt x="7426976" y="2621718"/>
                </a:moveTo>
                <a:cubicBezTo>
                  <a:pt x="7462413" y="2621718"/>
                  <a:pt x="7491140" y="2653281"/>
                  <a:pt x="7491140" y="2692221"/>
                </a:cubicBezTo>
                <a:cubicBezTo>
                  <a:pt x="7491140" y="2721423"/>
                  <a:pt x="7474981" y="2746478"/>
                  <a:pt x="7451952" y="2757179"/>
                </a:cubicBezTo>
                <a:lnTo>
                  <a:pt x="7440958" y="2759620"/>
                </a:lnTo>
                <a:lnTo>
                  <a:pt x="7443041" y="2767558"/>
                </a:lnTo>
                <a:lnTo>
                  <a:pt x="7452993" y="2769474"/>
                </a:lnTo>
                <a:cubicBezTo>
                  <a:pt x="7461147" y="2772761"/>
                  <a:pt x="7467477" y="2779353"/>
                  <a:pt x="7470133" y="2787488"/>
                </a:cubicBezTo>
                <a:lnTo>
                  <a:pt x="7470318" y="2788655"/>
                </a:lnTo>
                <a:lnTo>
                  <a:pt x="7505842" y="2914999"/>
                </a:lnTo>
                <a:cubicBezTo>
                  <a:pt x="7507542" y="2921043"/>
                  <a:pt x="7503778" y="2927256"/>
                  <a:pt x="7497434" y="2928875"/>
                </a:cubicBezTo>
                <a:cubicBezTo>
                  <a:pt x="7491091" y="2930496"/>
                  <a:pt x="7484571" y="2926909"/>
                  <a:pt x="7482871" y="2920865"/>
                </a:cubicBezTo>
                <a:lnTo>
                  <a:pt x="7471495" y="2880401"/>
                </a:lnTo>
                <a:lnTo>
                  <a:pt x="7471495" y="2893381"/>
                </a:lnTo>
                <a:cubicBezTo>
                  <a:pt x="7471495" y="2897369"/>
                  <a:pt x="7470647" y="2901165"/>
                  <a:pt x="7469114" y="2904621"/>
                </a:cubicBezTo>
                <a:lnTo>
                  <a:pt x="7468373" y="2905664"/>
                </a:lnTo>
                <a:lnTo>
                  <a:pt x="7457713" y="3028588"/>
                </a:lnTo>
                <a:lnTo>
                  <a:pt x="7433795" y="3028588"/>
                </a:lnTo>
                <a:lnTo>
                  <a:pt x="7426976" y="2949963"/>
                </a:lnTo>
                <a:lnTo>
                  <a:pt x="7420157" y="3028588"/>
                </a:lnTo>
                <a:lnTo>
                  <a:pt x="7396239" y="3028588"/>
                </a:lnTo>
                <a:lnTo>
                  <a:pt x="7385579" y="2905664"/>
                </a:lnTo>
                <a:lnTo>
                  <a:pt x="7384838" y="2904621"/>
                </a:lnTo>
                <a:cubicBezTo>
                  <a:pt x="7383305" y="2901165"/>
                  <a:pt x="7382457" y="2897369"/>
                  <a:pt x="7382457" y="2893381"/>
                </a:cubicBezTo>
                <a:lnTo>
                  <a:pt x="7382457" y="2879805"/>
                </a:lnTo>
                <a:lnTo>
                  <a:pt x="7371055" y="2920358"/>
                </a:lnTo>
                <a:cubicBezTo>
                  <a:pt x="7370205" y="2923379"/>
                  <a:pt x="7368150" y="2925788"/>
                  <a:pt x="7365515" y="2927237"/>
                </a:cubicBezTo>
                <a:lnTo>
                  <a:pt x="7356492" y="2928371"/>
                </a:lnTo>
                <a:lnTo>
                  <a:pt x="7348084" y="2914492"/>
                </a:lnTo>
                <a:lnTo>
                  <a:pt x="7383992" y="2786786"/>
                </a:lnTo>
                <a:cubicBezTo>
                  <a:pt x="7384417" y="2785274"/>
                  <a:pt x="7385143" y="2783916"/>
                  <a:pt x="7386092" y="2782755"/>
                </a:cubicBezTo>
                <a:lnTo>
                  <a:pt x="7386289" y="2782591"/>
                </a:lnTo>
                <a:lnTo>
                  <a:pt x="7387631" y="2779933"/>
                </a:lnTo>
                <a:cubicBezTo>
                  <a:pt x="7390897" y="2775323"/>
                  <a:pt x="7395523" y="2771665"/>
                  <a:pt x="7400959" y="2769474"/>
                </a:cubicBezTo>
                <a:lnTo>
                  <a:pt x="7410912" y="2767558"/>
                </a:lnTo>
                <a:lnTo>
                  <a:pt x="7412994" y="2759620"/>
                </a:lnTo>
                <a:lnTo>
                  <a:pt x="7402000" y="2757179"/>
                </a:lnTo>
                <a:cubicBezTo>
                  <a:pt x="7378971" y="2746478"/>
                  <a:pt x="7362812" y="2721423"/>
                  <a:pt x="7362812" y="2692221"/>
                </a:cubicBezTo>
                <a:cubicBezTo>
                  <a:pt x="7362812" y="2653281"/>
                  <a:pt x="7391539" y="2621718"/>
                  <a:pt x="7426976" y="2621718"/>
                </a:cubicBezTo>
                <a:close/>
                <a:moveTo>
                  <a:pt x="3029971" y="2621718"/>
                </a:moveTo>
                <a:cubicBezTo>
                  <a:pt x="3065407" y="2621718"/>
                  <a:pt x="3094134" y="2653281"/>
                  <a:pt x="3094134" y="2692221"/>
                </a:cubicBezTo>
                <a:cubicBezTo>
                  <a:pt x="3094134" y="2721423"/>
                  <a:pt x="3077975" y="2746478"/>
                  <a:pt x="3054946" y="2757179"/>
                </a:cubicBezTo>
                <a:lnTo>
                  <a:pt x="3043954" y="2759620"/>
                </a:lnTo>
                <a:lnTo>
                  <a:pt x="3046034" y="2767558"/>
                </a:lnTo>
                <a:lnTo>
                  <a:pt x="3055987" y="2769474"/>
                </a:lnTo>
                <a:cubicBezTo>
                  <a:pt x="3064142" y="2772761"/>
                  <a:pt x="3070472" y="2779353"/>
                  <a:pt x="3073130" y="2787488"/>
                </a:cubicBezTo>
                <a:lnTo>
                  <a:pt x="3073313" y="2788655"/>
                </a:lnTo>
                <a:lnTo>
                  <a:pt x="3108836" y="2915001"/>
                </a:lnTo>
                <a:lnTo>
                  <a:pt x="3100428" y="2928875"/>
                </a:lnTo>
                <a:lnTo>
                  <a:pt x="3091407" y="2927746"/>
                </a:lnTo>
                <a:cubicBezTo>
                  <a:pt x="3088771" y="2926295"/>
                  <a:pt x="3086716" y="2923886"/>
                  <a:pt x="3085866" y="2920865"/>
                </a:cubicBezTo>
                <a:lnTo>
                  <a:pt x="3074490" y="2880401"/>
                </a:lnTo>
                <a:lnTo>
                  <a:pt x="3074490" y="2893381"/>
                </a:lnTo>
                <a:cubicBezTo>
                  <a:pt x="3074490" y="2897369"/>
                  <a:pt x="3073642" y="2901165"/>
                  <a:pt x="3072108" y="2904621"/>
                </a:cubicBezTo>
                <a:lnTo>
                  <a:pt x="3071370" y="2905664"/>
                </a:lnTo>
                <a:lnTo>
                  <a:pt x="3060707" y="3028588"/>
                </a:lnTo>
                <a:lnTo>
                  <a:pt x="3036789" y="3028588"/>
                </a:lnTo>
                <a:lnTo>
                  <a:pt x="3029971" y="2949963"/>
                </a:lnTo>
                <a:lnTo>
                  <a:pt x="3023152" y="3028588"/>
                </a:lnTo>
                <a:lnTo>
                  <a:pt x="2999234" y="3028588"/>
                </a:lnTo>
                <a:lnTo>
                  <a:pt x="2988573" y="2905664"/>
                </a:lnTo>
                <a:lnTo>
                  <a:pt x="2987832" y="2904621"/>
                </a:lnTo>
                <a:cubicBezTo>
                  <a:pt x="2986300" y="2901165"/>
                  <a:pt x="2985452" y="2897369"/>
                  <a:pt x="2985452" y="2893381"/>
                </a:cubicBezTo>
                <a:lnTo>
                  <a:pt x="2985452" y="2879805"/>
                </a:lnTo>
                <a:lnTo>
                  <a:pt x="2974050" y="2920358"/>
                </a:lnTo>
                <a:cubicBezTo>
                  <a:pt x="2973201" y="2923379"/>
                  <a:pt x="2971146" y="2925788"/>
                  <a:pt x="2968510" y="2927237"/>
                </a:cubicBezTo>
                <a:lnTo>
                  <a:pt x="2959488" y="2928371"/>
                </a:lnTo>
                <a:lnTo>
                  <a:pt x="2951078" y="2914493"/>
                </a:lnTo>
                <a:lnTo>
                  <a:pt x="2986987" y="2786786"/>
                </a:lnTo>
                <a:cubicBezTo>
                  <a:pt x="2987412" y="2785274"/>
                  <a:pt x="2988136" y="2783916"/>
                  <a:pt x="2989087" y="2782755"/>
                </a:cubicBezTo>
                <a:lnTo>
                  <a:pt x="2989284" y="2782591"/>
                </a:lnTo>
                <a:lnTo>
                  <a:pt x="2990626" y="2779933"/>
                </a:lnTo>
                <a:cubicBezTo>
                  <a:pt x="2993891" y="2775323"/>
                  <a:pt x="2998518" y="2771665"/>
                  <a:pt x="3003953" y="2769474"/>
                </a:cubicBezTo>
                <a:lnTo>
                  <a:pt x="3013905" y="2767558"/>
                </a:lnTo>
                <a:lnTo>
                  <a:pt x="3015988" y="2759620"/>
                </a:lnTo>
                <a:lnTo>
                  <a:pt x="3004995" y="2757179"/>
                </a:lnTo>
                <a:cubicBezTo>
                  <a:pt x="2981965" y="2746478"/>
                  <a:pt x="2965807" y="2721423"/>
                  <a:pt x="2965807" y="2692221"/>
                </a:cubicBezTo>
                <a:cubicBezTo>
                  <a:pt x="2965807" y="2653281"/>
                  <a:pt x="2994534" y="2621718"/>
                  <a:pt x="3029971" y="2621718"/>
                </a:cubicBezTo>
                <a:close/>
                <a:moveTo>
                  <a:pt x="3825660" y="2610279"/>
                </a:moveTo>
                <a:cubicBezTo>
                  <a:pt x="3861096" y="2610279"/>
                  <a:pt x="3889826" y="2641844"/>
                  <a:pt x="3889826" y="2680783"/>
                </a:cubicBezTo>
                <a:cubicBezTo>
                  <a:pt x="3889826" y="2709986"/>
                  <a:pt x="3873665" y="2735040"/>
                  <a:pt x="3850636" y="2745743"/>
                </a:cubicBezTo>
                <a:lnTo>
                  <a:pt x="3839643" y="2748180"/>
                </a:lnTo>
                <a:lnTo>
                  <a:pt x="3841725" y="2756121"/>
                </a:lnTo>
                <a:lnTo>
                  <a:pt x="3851677" y="2758035"/>
                </a:lnTo>
                <a:cubicBezTo>
                  <a:pt x="3859832" y="2761322"/>
                  <a:pt x="3866162" y="2767915"/>
                  <a:pt x="3868818" y="2776050"/>
                </a:cubicBezTo>
                <a:lnTo>
                  <a:pt x="3869002" y="2777213"/>
                </a:lnTo>
                <a:lnTo>
                  <a:pt x="3904527" y="2903559"/>
                </a:lnTo>
                <a:cubicBezTo>
                  <a:pt x="3906226" y="2909605"/>
                  <a:pt x="3902464" y="2915818"/>
                  <a:pt x="3896119" y="2917437"/>
                </a:cubicBezTo>
                <a:cubicBezTo>
                  <a:pt x="3889775" y="2919055"/>
                  <a:pt x="3883256" y="2915469"/>
                  <a:pt x="3881556" y="2909423"/>
                </a:cubicBezTo>
                <a:lnTo>
                  <a:pt x="3870179" y="2868963"/>
                </a:lnTo>
                <a:lnTo>
                  <a:pt x="3870179" y="2881941"/>
                </a:lnTo>
                <a:cubicBezTo>
                  <a:pt x="3870179" y="2885929"/>
                  <a:pt x="3869332" y="2889723"/>
                  <a:pt x="3867801" y="2893177"/>
                </a:cubicBezTo>
                <a:lnTo>
                  <a:pt x="3867057" y="2894226"/>
                </a:lnTo>
                <a:lnTo>
                  <a:pt x="3856400" y="3017148"/>
                </a:lnTo>
                <a:lnTo>
                  <a:pt x="3832483" y="3017148"/>
                </a:lnTo>
                <a:lnTo>
                  <a:pt x="3825660" y="2938521"/>
                </a:lnTo>
                <a:lnTo>
                  <a:pt x="3818841" y="3017148"/>
                </a:lnTo>
                <a:lnTo>
                  <a:pt x="3794946" y="3017148"/>
                </a:lnTo>
                <a:lnTo>
                  <a:pt x="3784285" y="2894226"/>
                </a:lnTo>
                <a:lnTo>
                  <a:pt x="3783545" y="2893177"/>
                </a:lnTo>
                <a:cubicBezTo>
                  <a:pt x="3782011" y="2889723"/>
                  <a:pt x="3781164" y="2885929"/>
                  <a:pt x="3781164" y="2881941"/>
                </a:cubicBezTo>
                <a:lnTo>
                  <a:pt x="3781164" y="2868365"/>
                </a:lnTo>
                <a:lnTo>
                  <a:pt x="3769761" y="2908916"/>
                </a:lnTo>
                <a:cubicBezTo>
                  <a:pt x="3768911" y="2911940"/>
                  <a:pt x="3766856" y="2914348"/>
                  <a:pt x="3764220" y="2915798"/>
                </a:cubicBezTo>
                <a:lnTo>
                  <a:pt x="3755199" y="2916931"/>
                </a:lnTo>
                <a:lnTo>
                  <a:pt x="3746790" y="2903052"/>
                </a:lnTo>
                <a:lnTo>
                  <a:pt x="3782699" y="2775346"/>
                </a:lnTo>
                <a:cubicBezTo>
                  <a:pt x="3783123" y="2773835"/>
                  <a:pt x="3783848" y="2772479"/>
                  <a:pt x="3784799" y="2771317"/>
                </a:cubicBezTo>
                <a:lnTo>
                  <a:pt x="3784996" y="2771153"/>
                </a:lnTo>
                <a:lnTo>
                  <a:pt x="3786338" y="2768495"/>
                </a:lnTo>
                <a:cubicBezTo>
                  <a:pt x="3789604" y="2763887"/>
                  <a:pt x="3794230" y="2760223"/>
                  <a:pt x="3799666" y="2758035"/>
                </a:cubicBezTo>
                <a:lnTo>
                  <a:pt x="3809596" y="2756121"/>
                </a:lnTo>
                <a:lnTo>
                  <a:pt x="3811678" y="2748180"/>
                </a:lnTo>
                <a:lnTo>
                  <a:pt x="3800707" y="2745743"/>
                </a:lnTo>
                <a:cubicBezTo>
                  <a:pt x="3777677" y="2735040"/>
                  <a:pt x="3761518" y="2709986"/>
                  <a:pt x="3761518" y="2680783"/>
                </a:cubicBezTo>
                <a:cubicBezTo>
                  <a:pt x="3761518" y="2641844"/>
                  <a:pt x="3790246" y="2610279"/>
                  <a:pt x="3825660" y="2610279"/>
                </a:cubicBezTo>
                <a:close/>
                <a:moveTo>
                  <a:pt x="9512916" y="2526822"/>
                </a:moveTo>
                <a:cubicBezTo>
                  <a:pt x="9548353" y="2526822"/>
                  <a:pt x="9577080" y="2558387"/>
                  <a:pt x="9577080" y="2597323"/>
                </a:cubicBezTo>
                <a:cubicBezTo>
                  <a:pt x="9577080" y="2626527"/>
                  <a:pt x="9560921" y="2651583"/>
                  <a:pt x="9537891" y="2662287"/>
                </a:cubicBezTo>
                <a:lnTo>
                  <a:pt x="9526898" y="2664725"/>
                </a:lnTo>
                <a:lnTo>
                  <a:pt x="9528980" y="2672662"/>
                </a:lnTo>
                <a:lnTo>
                  <a:pt x="9538933" y="2674578"/>
                </a:lnTo>
                <a:cubicBezTo>
                  <a:pt x="9547087" y="2677865"/>
                  <a:pt x="9553417" y="2684459"/>
                  <a:pt x="9556073" y="2692593"/>
                </a:cubicBezTo>
                <a:lnTo>
                  <a:pt x="9556257" y="2693760"/>
                </a:lnTo>
                <a:lnTo>
                  <a:pt x="9591782" y="2820105"/>
                </a:lnTo>
                <a:cubicBezTo>
                  <a:pt x="9593482" y="2826149"/>
                  <a:pt x="9589717" y="2832364"/>
                  <a:pt x="9583374" y="2833983"/>
                </a:cubicBezTo>
                <a:cubicBezTo>
                  <a:pt x="9577031" y="2835604"/>
                  <a:pt x="9570511" y="2832015"/>
                  <a:pt x="9568811" y="2825969"/>
                </a:cubicBezTo>
                <a:lnTo>
                  <a:pt x="9557434" y="2785509"/>
                </a:lnTo>
                <a:lnTo>
                  <a:pt x="9557434" y="2798488"/>
                </a:lnTo>
                <a:cubicBezTo>
                  <a:pt x="9557434" y="2802475"/>
                  <a:pt x="9556587" y="2806271"/>
                  <a:pt x="9555054" y="2809725"/>
                </a:cubicBezTo>
                <a:lnTo>
                  <a:pt x="9554313" y="2810772"/>
                </a:lnTo>
                <a:lnTo>
                  <a:pt x="9543653" y="2933698"/>
                </a:lnTo>
                <a:lnTo>
                  <a:pt x="9519735" y="2933698"/>
                </a:lnTo>
                <a:lnTo>
                  <a:pt x="9512916" y="2855069"/>
                </a:lnTo>
                <a:lnTo>
                  <a:pt x="9506097" y="2933698"/>
                </a:lnTo>
                <a:lnTo>
                  <a:pt x="9482179" y="2933698"/>
                </a:lnTo>
                <a:lnTo>
                  <a:pt x="9471519" y="2810772"/>
                </a:lnTo>
                <a:lnTo>
                  <a:pt x="9470778" y="2809725"/>
                </a:lnTo>
                <a:cubicBezTo>
                  <a:pt x="9469245" y="2806271"/>
                  <a:pt x="9468397" y="2802475"/>
                  <a:pt x="9468397" y="2798488"/>
                </a:cubicBezTo>
                <a:lnTo>
                  <a:pt x="9468397" y="2784911"/>
                </a:lnTo>
                <a:lnTo>
                  <a:pt x="9456995" y="2825464"/>
                </a:lnTo>
                <a:cubicBezTo>
                  <a:pt x="9455295" y="2831509"/>
                  <a:pt x="9448775" y="2835098"/>
                  <a:pt x="9442432" y="2833477"/>
                </a:cubicBezTo>
                <a:cubicBezTo>
                  <a:pt x="9436089" y="2831858"/>
                  <a:pt x="9432324" y="2825644"/>
                  <a:pt x="9434024" y="2819598"/>
                </a:cubicBezTo>
                <a:lnTo>
                  <a:pt x="9469932" y="2691892"/>
                </a:lnTo>
                <a:cubicBezTo>
                  <a:pt x="9470356" y="2690380"/>
                  <a:pt x="9471083" y="2689022"/>
                  <a:pt x="9472032" y="2687861"/>
                </a:cubicBezTo>
                <a:lnTo>
                  <a:pt x="9472229" y="2687696"/>
                </a:lnTo>
                <a:lnTo>
                  <a:pt x="9473571" y="2685039"/>
                </a:lnTo>
                <a:cubicBezTo>
                  <a:pt x="9476837" y="2680431"/>
                  <a:pt x="9481463" y="2676770"/>
                  <a:pt x="9486899" y="2674578"/>
                </a:cubicBezTo>
                <a:lnTo>
                  <a:pt x="9496851" y="2672662"/>
                </a:lnTo>
                <a:lnTo>
                  <a:pt x="9498934" y="2664725"/>
                </a:lnTo>
                <a:lnTo>
                  <a:pt x="9487940" y="2662287"/>
                </a:lnTo>
                <a:cubicBezTo>
                  <a:pt x="9464911" y="2651583"/>
                  <a:pt x="9448752" y="2626527"/>
                  <a:pt x="9448752" y="2597323"/>
                </a:cubicBezTo>
                <a:cubicBezTo>
                  <a:pt x="9448752" y="2558387"/>
                  <a:pt x="9477479" y="2526822"/>
                  <a:pt x="9512916" y="2526822"/>
                </a:cubicBezTo>
                <a:close/>
                <a:moveTo>
                  <a:pt x="515579" y="2500951"/>
                </a:moveTo>
                <a:cubicBezTo>
                  <a:pt x="551015" y="2500951"/>
                  <a:pt x="579742" y="2532516"/>
                  <a:pt x="579742" y="2571450"/>
                </a:cubicBezTo>
                <a:cubicBezTo>
                  <a:pt x="579742" y="2600655"/>
                  <a:pt x="563583" y="2625712"/>
                  <a:pt x="540554" y="2636416"/>
                </a:cubicBezTo>
                <a:lnTo>
                  <a:pt x="529560" y="2638856"/>
                </a:lnTo>
                <a:lnTo>
                  <a:pt x="531643" y="2646793"/>
                </a:lnTo>
                <a:lnTo>
                  <a:pt x="541595" y="2648709"/>
                </a:lnTo>
                <a:cubicBezTo>
                  <a:pt x="549750" y="2651994"/>
                  <a:pt x="556080" y="2658588"/>
                  <a:pt x="558735" y="2666724"/>
                </a:cubicBezTo>
                <a:lnTo>
                  <a:pt x="558920" y="2667889"/>
                </a:lnTo>
                <a:lnTo>
                  <a:pt x="594445" y="2794233"/>
                </a:lnTo>
                <a:lnTo>
                  <a:pt x="586037" y="2808112"/>
                </a:lnTo>
                <a:lnTo>
                  <a:pt x="577014" y="2806979"/>
                </a:lnTo>
                <a:cubicBezTo>
                  <a:pt x="574379" y="2805529"/>
                  <a:pt x="572324" y="2803120"/>
                  <a:pt x="571474" y="2800100"/>
                </a:cubicBezTo>
                <a:lnTo>
                  <a:pt x="560097" y="2759637"/>
                </a:lnTo>
                <a:lnTo>
                  <a:pt x="560097" y="2772617"/>
                </a:lnTo>
                <a:cubicBezTo>
                  <a:pt x="560097" y="2776603"/>
                  <a:pt x="559249" y="2780399"/>
                  <a:pt x="557717" y="2783852"/>
                </a:cubicBezTo>
                <a:lnTo>
                  <a:pt x="556976" y="2784901"/>
                </a:lnTo>
                <a:lnTo>
                  <a:pt x="546316" y="2907825"/>
                </a:lnTo>
                <a:lnTo>
                  <a:pt x="522397" y="2907825"/>
                </a:lnTo>
                <a:lnTo>
                  <a:pt x="515579" y="2829197"/>
                </a:lnTo>
                <a:lnTo>
                  <a:pt x="508760" y="2907825"/>
                </a:lnTo>
                <a:lnTo>
                  <a:pt x="484842" y="2907825"/>
                </a:lnTo>
                <a:lnTo>
                  <a:pt x="474181" y="2784901"/>
                </a:lnTo>
                <a:lnTo>
                  <a:pt x="473441" y="2783852"/>
                </a:lnTo>
                <a:cubicBezTo>
                  <a:pt x="471908" y="2780399"/>
                  <a:pt x="471060" y="2776603"/>
                  <a:pt x="471060" y="2772617"/>
                </a:cubicBezTo>
                <a:lnTo>
                  <a:pt x="471060" y="2759040"/>
                </a:lnTo>
                <a:lnTo>
                  <a:pt x="459658" y="2799593"/>
                </a:lnTo>
                <a:cubicBezTo>
                  <a:pt x="458808" y="2802614"/>
                  <a:pt x="456753" y="2805023"/>
                  <a:pt x="454118" y="2806473"/>
                </a:cubicBezTo>
                <a:lnTo>
                  <a:pt x="445095" y="2807603"/>
                </a:lnTo>
                <a:lnTo>
                  <a:pt x="436687" y="2793725"/>
                </a:lnTo>
                <a:lnTo>
                  <a:pt x="472594" y="2666018"/>
                </a:lnTo>
                <a:cubicBezTo>
                  <a:pt x="473019" y="2664508"/>
                  <a:pt x="473746" y="2663151"/>
                  <a:pt x="474695" y="2661991"/>
                </a:cubicBezTo>
                <a:lnTo>
                  <a:pt x="474892" y="2661827"/>
                </a:lnTo>
                <a:lnTo>
                  <a:pt x="476234" y="2659167"/>
                </a:lnTo>
                <a:cubicBezTo>
                  <a:pt x="479500" y="2654561"/>
                  <a:pt x="484125" y="2650899"/>
                  <a:pt x="489562" y="2648709"/>
                </a:cubicBezTo>
                <a:lnTo>
                  <a:pt x="499514" y="2646793"/>
                </a:lnTo>
                <a:lnTo>
                  <a:pt x="501597" y="2638856"/>
                </a:lnTo>
                <a:lnTo>
                  <a:pt x="490603" y="2636416"/>
                </a:lnTo>
                <a:cubicBezTo>
                  <a:pt x="467574" y="2625712"/>
                  <a:pt x="451415" y="2600655"/>
                  <a:pt x="451415" y="2571450"/>
                </a:cubicBezTo>
                <a:cubicBezTo>
                  <a:pt x="451415" y="2532516"/>
                  <a:pt x="480142" y="2500951"/>
                  <a:pt x="515579" y="2500951"/>
                </a:cubicBezTo>
                <a:close/>
                <a:moveTo>
                  <a:pt x="10789628" y="2380175"/>
                </a:moveTo>
                <a:cubicBezTo>
                  <a:pt x="10825065" y="2380175"/>
                  <a:pt x="10853792" y="2411741"/>
                  <a:pt x="10853792" y="2450679"/>
                </a:cubicBezTo>
                <a:cubicBezTo>
                  <a:pt x="10853792" y="2479882"/>
                  <a:pt x="10837633" y="2504939"/>
                  <a:pt x="10814603" y="2515640"/>
                </a:cubicBezTo>
                <a:lnTo>
                  <a:pt x="10803610" y="2518081"/>
                </a:lnTo>
                <a:lnTo>
                  <a:pt x="10805692" y="2526020"/>
                </a:lnTo>
                <a:lnTo>
                  <a:pt x="10815645" y="2527932"/>
                </a:lnTo>
                <a:cubicBezTo>
                  <a:pt x="10823799" y="2531219"/>
                  <a:pt x="10830129" y="2537814"/>
                  <a:pt x="10832785" y="2545951"/>
                </a:cubicBezTo>
                <a:lnTo>
                  <a:pt x="10832969" y="2547111"/>
                </a:lnTo>
                <a:lnTo>
                  <a:pt x="10868494" y="2673461"/>
                </a:lnTo>
                <a:cubicBezTo>
                  <a:pt x="10870194" y="2679506"/>
                  <a:pt x="10866429" y="2685718"/>
                  <a:pt x="10860086" y="2687341"/>
                </a:cubicBezTo>
                <a:cubicBezTo>
                  <a:pt x="10853743" y="2688960"/>
                  <a:pt x="10847223" y="2685371"/>
                  <a:pt x="10845523" y="2679327"/>
                </a:cubicBezTo>
                <a:lnTo>
                  <a:pt x="10834146" y="2638864"/>
                </a:lnTo>
                <a:lnTo>
                  <a:pt x="10834146" y="2651844"/>
                </a:lnTo>
                <a:cubicBezTo>
                  <a:pt x="10834146" y="2655831"/>
                  <a:pt x="10833299" y="2659625"/>
                  <a:pt x="10831766" y="2663080"/>
                </a:cubicBezTo>
                <a:lnTo>
                  <a:pt x="10831025" y="2664127"/>
                </a:lnTo>
                <a:lnTo>
                  <a:pt x="10820365" y="2787054"/>
                </a:lnTo>
                <a:lnTo>
                  <a:pt x="10796447" y="2787054"/>
                </a:lnTo>
                <a:lnTo>
                  <a:pt x="10789628" y="2708425"/>
                </a:lnTo>
                <a:lnTo>
                  <a:pt x="10782809" y="2787054"/>
                </a:lnTo>
                <a:lnTo>
                  <a:pt x="10758891" y="2787054"/>
                </a:lnTo>
                <a:lnTo>
                  <a:pt x="10748231" y="2664127"/>
                </a:lnTo>
                <a:lnTo>
                  <a:pt x="10747490" y="2663080"/>
                </a:lnTo>
                <a:cubicBezTo>
                  <a:pt x="10745957" y="2659625"/>
                  <a:pt x="10745109" y="2655831"/>
                  <a:pt x="10745109" y="2651844"/>
                </a:cubicBezTo>
                <a:lnTo>
                  <a:pt x="10745109" y="2638267"/>
                </a:lnTo>
                <a:lnTo>
                  <a:pt x="10733707" y="2678820"/>
                </a:lnTo>
                <a:cubicBezTo>
                  <a:pt x="10732007" y="2684866"/>
                  <a:pt x="10725487" y="2688453"/>
                  <a:pt x="10719144" y="2686835"/>
                </a:cubicBezTo>
                <a:lnTo>
                  <a:pt x="10719144" y="2686833"/>
                </a:lnTo>
                <a:cubicBezTo>
                  <a:pt x="10712801" y="2685213"/>
                  <a:pt x="10709036" y="2678998"/>
                  <a:pt x="10710736" y="2672956"/>
                </a:cubicBezTo>
                <a:lnTo>
                  <a:pt x="10746644" y="2545245"/>
                </a:lnTo>
                <a:cubicBezTo>
                  <a:pt x="10747068" y="2543735"/>
                  <a:pt x="10747795" y="2542378"/>
                  <a:pt x="10748744" y="2541216"/>
                </a:cubicBezTo>
                <a:lnTo>
                  <a:pt x="10748941" y="2541052"/>
                </a:lnTo>
                <a:lnTo>
                  <a:pt x="10750283" y="2538395"/>
                </a:lnTo>
                <a:cubicBezTo>
                  <a:pt x="10753549" y="2533786"/>
                  <a:pt x="10758175" y="2530126"/>
                  <a:pt x="10763611" y="2527932"/>
                </a:cubicBezTo>
                <a:lnTo>
                  <a:pt x="10773563" y="2526020"/>
                </a:lnTo>
                <a:lnTo>
                  <a:pt x="10775646" y="2518081"/>
                </a:lnTo>
                <a:lnTo>
                  <a:pt x="10764652" y="2515640"/>
                </a:lnTo>
                <a:cubicBezTo>
                  <a:pt x="10741623" y="2504939"/>
                  <a:pt x="10725464" y="2479882"/>
                  <a:pt x="10725464" y="2450679"/>
                </a:cubicBezTo>
                <a:cubicBezTo>
                  <a:pt x="10725464" y="2411741"/>
                  <a:pt x="10754191" y="2380175"/>
                  <a:pt x="10789628" y="2380175"/>
                </a:cubicBezTo>
                <a:close/>
                <a:moveTo>
                  <a:pt x="79299" y="2273060"/>
                </a:moveTo>
                <a:cubicBezTo>
                  <a:pt x="114736" y="2273060"/>
                  <a:pt x="143463" y="2304625"/>
                  <a:pt x="143463" y="2343563"/>
                </a:cubicBezTo>
                <a:cubicBezTo>
                  <a:pt x="143463" y="2372767"/>
                  <a:pt x="127304" y="2397823"/>
                  <a:pt x="104275" y="2408525"/>
                </a:cubicBezTo>
                <a:lnTo>
                  <a:pt x="93281" y="2410964"/>
                </a:lnTo>
                <a:lnTo>
                  <a:pt x="95364" y="2418903"/>
                </a:lnTo>
                <a:lnTo>
                  <a:pt x="105316" y="2420818"/>
                </a:lnTo>
                <a:cubicBezTo>
                  <a:pt x="113470" y="2424105"/>
                  <a:pt x="119801" y="2430698"/>
                  <a:pt x="122456" y="2438833"/>
                </a:cubicBezTo>
                <a:lnTo>
                  <a:pt x="122641" y="2439999"/>
                </a:lnTo>
                <a:lnTo>
                  <a:pt x="158165" y="2566346"/>
                </a:lnTo>
                <a:cubicBezTo>
                  <a:pt x="159865" y="2572392"/>
                  <a:pt x="156101" y="2578605"/>
                  <a:pt x="149757" y="2580225"/>
                </a:cubicBezTo>
                <a:lnTo>
                  <a:pt x="149758" y="2580225"/>
                </a:lnTo>
                <a:cubicBezTo>
                  <a:pt x="143414" y="2581845"/>
                  <a:pt x="136894" y="2578257"/>
                  <a:pt x="135195" y="2572212"/>
                </a:cubicBezTo>
                <a:lnTo>
                  <a:pt x="123818" y="2531749"/>
                </a:lnTo>
                <a:lnTo>
                  <a:pt x="123818" y="2544729"/>
                </a:lnTo>
                <a:cubicBezTo>
                  <a:pt x="123818" y="2548715"/>
                  <a:pt x="122970" y="2552512"/>
                  <a:pt x="121437" y="2555966"/>
                </a:cubicBezTo>
                <a:lnTo>
                  <a:pt x="120696" y="2557013"/>
                </a:lnTo>
                <a:lnTo>
                  <a:pt x="110036" y="2679940"/>
                </a:lnTo>
                <a:lnTo>
                  <a:pt x="86118" y="2679940"/>
                </a:lnTo>
                <a:lnTo>
                  <a:pt x="79299" y="2601311"/>
                </a:lnTo>
                <a:lnTo>
                  <a:pt x="72481" y="2679940"/>
                </a:lnTo>
                <a:lnTo>
                  <a:pt x="48562" y="2679940"/>
                </a:lnTo>
                <a:lnTo>
                  <a:pt x="37902" y="2557013"/>
                </a:lnTo>
                <a:lnTo>
                  <a:pt x="37161" y="2555966"/>
                </a:lnTo>
                <a:cubicBezTo>
                  <a:pt x="35628" y="2552512"/>
                  <a:pt x="34780" y="2548715"/>
                  <a:pt x="34780" y="2544729"/>
                </a:cubicBezTo>
                <a:lnTo>
                  <a:pt x="34780" y="2531152"/>
                </a:lnTo>
                <a:lnTo>
                  <a:pt x="23378" y="2571706"/>
                </a:lnTo>
                <a:cubicBezTo>
                  <a:pt x="21678" y="2577751"/>
                  <a:pt x="15158" y="2581338"/>
                  <a:pt x="8815" y="2579718"/>
                </a:cubicBezTo>
                <a:lnTo>
                  <a:pt x="8815" y="2579718"/>
                </a:lnTo>
                <a:cubicBezTo>
                  <a:pt x="2472" y="2578099"/>
                  <a:pt x="-1292" y="2571885"/>
                  <a:pt x="407" y="2565839"/>
                </a:cubicBezTo>
                <a:lnTo>
                  <a:pt x="36315" y="2438130"/>
                </a:lnTo>
                <a:cubicBezTo>
                  <a:pt x="36740" y="2436619"/>
                  <a:pt x="37466" y="2435261"/>
                  <a:pt x="38415" y="2434100"/>
                </a:cubicBezTo>
                <a:lnTo>
                  <a:pt x="38612" y="2433937"/>
                </a:lnTo>
                <a:lnTo>
                  <a:pt x="39954" y="2431277"/>
                </a:lnTo>
                <a:cubicBezTo>
                  <a:pt x="43221" y="2426670"/>
                  <a:pt x="47846" y="2423009"/>
                  <a:pt x="53282" y="2420818"/>
                </a:cubicBezTo>
                <a:lnTo>
                  <a:pt x="63235" y="2418903"/>
                </a:lnTo>
                <a:lnTo>
                  <a:pt x="65317" y="2410964"/>
                </a:lnTo>
                <a:lnTo>
                  <a:pt x="54323" y="2408525"/>
                </a:lnTo>
                <a:cubicBezTo>
                  <a:pt x="31294" y="2397823"/>
                  <a:pt x="15135" y="2372767"/>
                  <a:pt x="15135" y="2343563"/>
                </a:cubicBezTo>
                <a:cubicBezTo>
                  <a:pt x="15135" y="2304625"/>
                  <a:pt x="43862" y="2273060"/>
                  <a:pt x="79299" y="2273060"/>
                </a:cubicBezTo>
                <a:close/>
                <a:moveTo>
                  <a:pt x="11307212" y="2268031"/>
                </a:moveTo>
                <a:cubicBezTo>
                  <a:pt x="11342649" y="2268031"/>
                  <a:pt x="11371376" y="2299595"/>
                  <a:pt x="11371376" y="2338537"/>
                </a:cubicBezTo>
                <a:cubicBezTo>
                  <a:pt x="11371376" y="2367739"/>
                  <a:pt x="11355217" y="2392794"/>
                  <a:pt x="11332187" y="2403498"/>
                </a:cubicBezTo>
                <a:lnTo>
                  <a:pt x="11321194" y="2405939"/>
                </a:lnTo>
                <a:lnTo>
                  <a:pt x="11323276" y="2413875"/>
                </a:lnTo>
                <a:lnTo>
                  <a:pt x="11333229" y="2415793"/>
                </a:lnTo>
                <a:cubicBezTo>
                  <a:pt x="11341383" y="2419078"/>
                  <a:pt x="11347713" y="2425671"/>
                  <a:pt x="11350369" y="2433805"/>
                </a:cubicBezTo>
                <a:lnTo>
                  <a:pt x="11350553" y="2434971"/>
                </a:lnTo>
                <a:lnTo>
                  <a:pt x="11386078" y="2561318"/>
                </a:lnTo>
                <a:cubicBezTo>
                  <a:pt x="11387778" y="2567364"/>
                  <a:pt x="11384013" y="2573578"/>
                  <a:pt x="11377670" y="2575199"/>
                </a:cubicBezTo>
                <a:cubicBezTo>
                  <a:pt x="11371327" y="2576817"/>
                  <a:pt x="11364807" y="2573229"/>
                  <a:pt x="11363107" y="2567185"/>
                </a:cubicBezTo>
                <a:lnTo>
                  <a:pt x="11351730" y="2526723"/>
                </a:lnTo>
                <a:lnTo>
                  <a:pt x="11351730" y="2539703"/>
                </a:lnTo>
                <a:cubicBezTo>
                  <a:pt x="11351730" y="2543687"/>
                  <a:pt x="11350883" y="2547485"/>
                  <a:pt x="11349350" y="2550940"/>
                </a:cubicBezTo>
                <a:lnTo>
                  <a:pt x="11348609" y="2551986"/>
                </a:lnTo>
                <a:lnTo>
                  <a:pt x="11337949" y="2674912"/>
                </a:lnTo>
                <a:lnTo>
                  <a:pt x="11314031" y="2674912"/>
                </a:lnTo>
                <a:lnTo>
                  <a:pt x="11307212" y="2596283"/>
                </a:lnTo>
                <a:lnTo>
                  <a:pt x="11300393" y="2674912"/>
                </a:lnTo>
                <a:lnTo>
                  <a:pt x="11276475" y="2674912"/>
                </a:lnTo>
                <a:lnTo>
                  <a:pt x="11265815" y="2551986"/>
                </a:lnTo>
                <a:lnTo>
                  <a:pt x="11265074" y="2550940"/>
                </a:lnTo>
                <a:cubicBezTo>
                  <a:pt x="11263541" y="2547485"/>
                  <a:pt x="11262693" y="2543687"/>
                  <a:pt x="11262693" y="2539703"/>
                </a:cubicBezTo>
                <a:lnTo>
                  <a:pt x="11262693" y="2526126"/>
                </a:lnTo>
                <a:lnTo>
                  <a:pt x="11251291" y="2566675"/>
                </a:lnTo>
                <a:cubicBezTo>
                  <a:pt x="11249591" y="2572722"/>
                  <a:pt x="11243071" y="2576310"/>
                  <a:pt x="11236728" y="2574690"/>
                </a:cubicBezTo>
                <a:cubicBezTo>
                  <a:pt x="11230385" y="2573071"/>
                  <a:pt x="11226620" y="2566857"/>
                  <a:pt x="11228320" y="2560812"/>
                </a:cubicBezTo>
                <a:lnTo>
                  <a:pt x="11264228" y="2433104"/>
                </a:lnTo>
                <a:cubicBezTo>
                  <a:pt x="11264652" y="2431594"/>
                  <a:pt x="11265379" y="2430235"/>
                  <a:pt x="11266328" y="2429074"/>
                </a:cubicBezTo>
                <a:lnTo>
                  <a:pt x="11266525" y="2428910"/>
                </a:lnTo>
                <a:lnTo>
                  <a:pt x="11267867" y="2426251"/>
                </a:lnTo>
                <a:cubicBezTo>
                  <a:pt x="11271133" y="2421642"/>
                  <a:pt x="11275759" y="2417984"/>
                  <a:pt x="11281195" y="2415793"/>
                </a:cubicBezTo>
                <a:lnTo>
                  <a:pt x="11291147" y="2413875"/>
                </a:lnTo>
                <a:lnTo>
                  <a:pt x="11293230" y="2405939"/>
                </a:lnTo>
                <a:lnTo>
                  <a:pt x="11282236" y="2403498"/>
                </a:lnTo>
                <a:cubicBezTo>
                  <a:pt x="11259207" y="2392794"/>
                  <a:pt x="11243048" y="2367739"/>
                  <a:pt x="11243048" y="2338537"/>
                </a:cubicBezTo>
                <a:cubicBezTo>
                  <a:pt x="11243048" y="2299595"/>
                  <a:pt x="11271775" y="2268031"/>
                  <a:pt x="11307212" y="2268031"/>
                </a:cubicBezTo>
                <a:close/>
                <a:moveTo>
                  <a:pt x="5544344" y="2185354"/>
                </a:moveTo>
                <a:cubicBezTo>
                  <a:pt x="5579780" y="2185354"/>
                  <a:pt x="5608508" y="2216919"/>
                  <a:pt x="5608508" y="2255858"/>
                </a:cubicBezTo>
                <a:cubicBezTo>
                  <a:pt x="5608508" y="2285063"/>
                  <a:pt x="5592348" y="2310119"/>
                  <a:pt x="5569319" y="2320822"/>
                </a:cubicBezTo>
                <a:lnTo>
                  <a:pt x="5558325" y="2323261"/>
                </a:lnTo>
                <a:lnTo>
                  <a:pt x="5560409" y="2331199"/>
                </a:lnTo>
                <a:lnTo>
                  <a:pt x="5570360" y="2333114"/>
                </a:lnTo>
                <a:cubicBezTo>
                  <a:pt x="5578514" y="2336400"/>
                  <a:pt x="5584844" y="2342994"/>
                  <a:pt x="5587500" y="2351131"/>
                </a:cubicBezTo>
                <a:lnTo>
                  <a:pt x="5587685" y="2352295"/>
                </a:lnTo>
                <a:lnTo>
                  <a:pt x="5623211" y="2478644"/>
                </a:lnTo>
                <a:cubicBezTo>
                  <a:pt x="5624909" y="2484689"/>
                  <a:pt x="5621145" y="2490901"/>
                  <a:pt x="5614803" y="2492523"/>
                </a:cubicBezTo>
                <a:cubicBezTo>
                  <a:pt x="5608458" y="2494141"/>
                  <a:pt x="5601938" y="2490554"/>
                  <a:pt x="5600238" y="2484511"/>
                </a:cubicBezTo>
                <a:lnTo>
                  <a:pt x="5588863" y="2444048"/>
                </a:lnTo>
                <a:lnTo>
                  <a:pt x="5588863" y="2457025"/>
                </a:lnTo>
                <a:cubicBezTo>
                  <a:pt x="5588863" y="2461010"/>
                  <a:pt x="5588014" y="2464809"/>
                  <a:pt x="5586483" y="2468262"/>
                </a:cubicBezTo>
                <a:lnTo>
                  <a:pt x="5585740" y="2469309"/>
                </a:lnTo>
                <a:lnTo>
                  <a:pt x="5575080" y="2592236"/>
                </a:lnTo>
                <a:lnTo>
                  <a:pt x="5551162" y="2592236"/>
                </a:lnTo>
                <a:lnTo>
                  <a:pt x="5544344" y="2513606"/>
                </a:lnTo>
                <a:lnTo>
                  <a:pt x="5537524" y="2592236"/>
                </a:lnTo>
                <a:lnTo>
                  <a:pt x="5513607" y="2592236"/>
                </a:lnTo>
                <a:lnTo>
                  <a:pt x="5502946" y="2469309"/>
                </a:lnTo>
                <a:lnTo>
                  <a:pt x="5502206" y="2468262"/>
                </a:lnTo>
                <a:cubicBezTo>
                  <a:pt x="5500673" y="2464809"/>
                  <a:pt x="5499824" y="2461010"/>
                  <a:pt x="5499824" y="2457025"/>
                </a:cubicBezTo>
                <a:lnTo>
                  <a:pt x="5499824" y="2443450"/>
                </a:lnTo>
                <a:lnTo>
                  <a:pt x="5488422" y="2484003"/>
                </a:lnTo>
                <a:cubicBezTo>
                  <a:pt x="5487572" y="2487027"/>
                  <a:pt x="5485517" y="2489433"/>
                  <a:pt x="5482883" y="2490884"/>
                </a:cubicBezTo>
                <a:lnTo>
                  <a:pt x="5473859" y="2492016"/>
                </a:lnTo>
                <a:lnTo>
                  <a:pt x="5465451" y="2478138"/>
                </a:lnTo>
                <a:lnTo>
                  <a:pt x="5501359" y="2350429"/>
                </a:lnTo>
                <a:cubicBezTo>
                  <a:pt x="5501784" y="2348914"/>
                  <a:pt x="5502510" y="2347557"/>
                  <a:pt x="5503459" y="2346400"/>
                </a:cubicBezTo>
                <a:lnTo>
                  <a:pt x="5503657" y="2346234"/>
                </a:lnTo>
                <a:lnTo>
                  <a:pt x="5504999" y="2343576"/>
                </a:lnTo>
                <a:cubicBezTo>
                  <a:pt x="5508264" y="2338968"/>
                  <a:pt x="5512890" y="2335307"/>
                  <a:pt x="5518328" y="2333114"/>
                </a:cubicBezTo>
                <a:lnTo>
                  <a:pt x="5528279" y="2331199"/>
                </a:lnTo>
                <a:lnTo>
                  <a:pt x="5530362" y="2323261"/>
                </a:lnTo>
                <a:lnTo>
                  <a:pt x="5519368" y="2320822"/>
                </a:lnTo>
                <a:cubicBezTo>
                  <a:pt x="5496339" y="2310119"/>
                  <a:pt x="5480180" y="2285063"/>
                  <a:pt x="5480180" y="2255858"/>
                </a:cubicBezTo>
                <a:cubicBezTo>
                  <a:pt x="5480180" y="2216919"/>
                  <a:pt x="5508906" y="2185354"/>
                  <a:pt x="5544344" y="2185354"/>
                </a:cubicBezTo>
                <a:close/>
                <a:moveTo>
                  <a:pt x="6441913" y="2173149"/>
                </a:moveTo>
                <a:cubicBezTo>
                  <a:pt x="6477350" y="2173149"/>
                  <a:pt x="6506077" y="2204719"/>
                  <a:pt x="6506077" y="2243656"/>
                </a:cubicBezTo>
                <a:cubicBezTo>
                  <a:pt x="6506077" y="2272858"/>
                  <a:pt x="6489918" y="2297913"/>
                  <a:pt x="6466889" y="2308614"/>
                </a:cubicBezTo>
                <a:lnTo>
                  <a:pt x="6455895" y="2311054"/>
                </a:lnTo>
                <a:lnTo>
                  <a:pt x="6457978" y="2318991"/>
                </a:lnTo>
                <a:lnTo>
                  <a:pt x="6467930" y="2320907"/>
                </a:lnTo>
                <a:cubicBezTo>
                  <a:pt x="6476084" y="2324193"/>
                  <a:pt x="6482414" y="2330786"/>
                  <a:pt x="6485070" y="2338922"/>
                </a:cubicBezTo>
                <a:lnTo>
                  <a:pt x="6485255" y="2340086"/>
                </a:lnTo>
                <a:lnTo>
                  <a:pt x="6520779" y="2466434"/>
                </a:lnTo>
                <a:cubicBezTo>
                  <a:pt x="6522479" y="2472483"/>
                  <a:pt x="6518715" y="2478689"/>
                  <a:pt x="6512371" y="2480312"/>
                </a:cubicBezTo>
                <a:cubicBezTo>
                  <a:pt x="6506028" y="2481935"/>
                  <a:pt x="6499508" y="2478349"/>
                  <a:pt x="6497808" y="2472301"/>
                </a:cubicBezTo>
                <a:lnTo>
                  <a:pt x="6486432" y="2431834"/>
                </a:lnTo>
                <a:lnTo>
                  <a:pt x="6486432" y="2444818"/>
                </a:lnTo>
                <a:cubicBezTo>
                  <a:pt x="6486432" y="2448805"/>
                  <a:pt x="6485584" y="2452596"/>
                  <a:pt x="6484051" y="2456054"/>
                </a:cubicBezTo>
                <a:lnTo>
                  <a:pt x="6483310" y="2457104"/>
                </a:lnTo>
                <a:lnTo>
                  <a:pt x="6472650" y="2580029"/>
                </a:lnTo>
                <a:lnTo>
                  <a:pt x="6448732" y="2580029"/>
                </a:lnTo>
                <a:lnTo>
                  <a:pt x="6441913" y="2501401"/>
                </a:lnTo>
                <a:lnTo>
                  <a:pt x="6435094" y="2580029"/>
                </a:lnTo>
                <a:lnTo>
                  <a:pt x="6411176" y="2580029"/>
                </a:lnTo>
                <a:lnTo>
                  <a:pt x="6400516" y="2457104"/>
                </a:lnTo>
                <a:lnTo>
                  <a:pt x="6399775" y="2456054"/>
                </a:lnTo>
                <a:cubicBezTo>
                  <a:pt x="6398242" y="2452596"/>
                  <a:pt x="6397394" y="2448805"/>
                  <a:pt x="6397394" y="2444818"/>
                </a:cubicBezTo>
                <a:lnTo>
                  <a:pt x="6397394" y="2431240"/>
                </a:lnTo>
                <a:lnTo>
                  <a:pt x="6385992" y="2471794"/>
                </a:lnTo>
                <a:lnTo>
                  <a:pt x="6371429" y="2479806"/>
                </a:lnTo>
                <a:lnTo>
                  <a:pt x="6364209" y="2474528"/>
                </a:lnTo>
                <a:cubicBezTo>
                  <a:pt x="6362688" y="2472018"/>
                  <a:pt x="6362172" y="2468951"/>
                  <a:pt x="6363021" y="2465931"/>
                </a:cubicBezTo>
                <a:lnTo>
                  <a:pt x="6398929" y="2338219"/>
                </a:lnTo>
                <a:cubicBezTo>
                  <a:pt x="6399354" y="2336708"/>
                  <a:pt x="6400080" y="2335347"/>
                  <a:pt x="6401029" y="2334189"/>
                </a:cubicBezTo>
                <a:lnTo>
                  <a:pt x="6401226" y="2334025"/>
                </a:lnTo>
                <a:lnTo>
                  <a:pt x="6402568" y="2331366"/>
                </a:lnTo>
                <a:cubicBezTo>
                  <a:pt x="6405834" y="2326760"/>
                  <a:pt x="6410460" y="2323096"/>
                  <a:pt x="6415896" y="2320907"/>
                </a:cubicBezTo>
                <a:lnTo>
                  <a:pt x="6425849" y="2318991"/>
                </a:lnTo>
                <a:lnTo>
                  <a:pt x="6427931" y="2311054"/>
                </a:lnTo>
                <a:lnTo>
                  <a:pt x="6416937" y="2308614"/>
                </a:lnTo>
                <a:cubicBezTo>
                  <a:pt x="6393908" y="2297913"/>
                  <a:pt x="6377749" y="2272858"/>
                  <a:pt x="6377749" y="2243656"/>
                </a:cubicBezTo>
                <a:cubicBezTo>
                  <a:pt x="6377749" y="2204719"/>
                  <a:pt x="6406476" y="2173149"/>
                  <a:pt x="6441913" y="2173149"/>
                </a:cubicBezTo>
                <a:close/>
                <a:moveTo>
                  <a:pt x="5001303" y="2173149"/>
                </a:moveTo>
                <a:cubicBezTo>
                  <a:pt x="5036741" y="2173149"/>
                  <a:pt x="5065467" y="2204719"/>
                  <a:pt x="5065467" y="2243656"/>
                </a:cubicBezTo>
                <a:cubicBezTo>
                  <a:pt x="5065467" y="2272858"/>
                  <a:pt x="5049308" y="2297913"/>
                  <a:pt x="5026281" y="2308614"/>
                </a:cubicBezTo>
                <a:lnTo>
                  <a:pt x="5015286" y="2311054"/>
                </a:lnTo>
                <a:lnTo>
                  <a:pt x="5017367" y="2318991"/>
                </a:lnTo>
                <a:lnTo>
                  <a:pt x="5027320" y="2320907"/>
                </a:lnTo>
                <a:cubicBezTo>
                  <a:pt x="5035475" y="2324193"/>
                  <a:pt x="5041804" y="2330786"/>
                  <a:pt x="5044460" y="2338922"/>
                </a:cubicBezTo>
                <a:lnTo>
                  <a:pt x="5044644" y="2340086"/>
                </a:lnTo>
                <a:lnTo>
                  <a:pt x="5080169" y="2466434"/>
                </a:lnTo>
                <a:cubicBezTo>
                  <a:pt x="5081868" y="2472483"/>
                  <a:pt x="5078105" y="2478689"/>
                  <a:pt x="5071762" y="2480312"/>
                </a:cubicBezTo>
                <a:cubicBezTo>
                  <a:pt x="5065418" y="2481935"/>
                  <a:pt x="5058898" y="2478349"/>
                  <a:pt x="5057199" y="2472301"/>
                </a:cubicBezTo>
                <a:lnTo>
                  <a:pt x="5045823" y="2431834"/>
                </a:lnTo>
                <a:lnTo>
                  <a:pt x="5045823" y="2444818"/>
                </a:lnTo>
                <a:cubicBezTo>
                  <a:pt x="5045823" y="2448805"/>
                  <a:pt x="5044974" y="2452596"/>
                  <a:pt x="5043442" y="2456054"/>
                </a:cubicBezTo>
                <a:lnTo>
                  <a:pt x="5042701" y="2457104"/>
                </a:lnTo>
                <a:lnTo>
                  <a:pt x="5032040" y="2580029"/>
                </a:lnTo>
                <a:lnTo>
                  <a:pt x="5008122" y="2580029"/>
                </a:lnTo>
                <a:lnTo>
                  <a:pt x="5001303" y="2501401"/>
                </a:lnTo>
                <a:lnTo>
                  <a:pt x="4994484" y="2580029"/>
                </a:lnTo>
                <a:lnTo>
                  <a:pt x="4970567" y="2580029"/>
                </a:lnTo>
                <a:lnTo>
                  <a:pt x="4959905" y="2457104"/>
                </a:lnTo>
                <a:lnTo>
                  <a:pt x="4959165" y="2456054"/>
                </a:lnTo>
                <a:cubicBezTo>
                  <a:pt x="4957633" y="2452596"/>
                  <a:pt x="4956783" y="2448805"/>
                  <a:pt x="4956783" y="2444818"/>
                </a:cubicBezTo>
                <a:lnTo>
                  <a:pt x="4956783" y="2431240"/>
                </a:lnTo>
                <a:lnTo>
                  <a:pt x="4945381" y="2471794"/>
                </a:lnTo>
                <a:lnTo>
                  <a:pt x="4930819" y="2479806"/>
                </a:lnTo>
                <a:lnTo>
                  <a:pt x="4923600" y="2474528"/>
                </a:lnTo>
                <a:cubicBezTo>
                  <a:pt x="4922078" y="2472018"/>
                  <a:pt x="4921562" y="2468951"/>
                  <a:pt x="4922411" y="2465931"/>
                </a:cubicBezTo>
                <a:lnTo>
                  <a:pt x="4958319" y="2338219"/>
                </a:lnTo>
                <a:cubicBezTo>
                  <a:pt x="4958745" y="2336708"/>
                  <a:pt x="4959470" y="2335347"/>
                  <a:pt x="4960419" y="2334189"/>
                </a:cubicBezTo>
                <a:lnTo>
                  <a:pt x="4960616" y="2334025"/>
                </a:lnTo>
                <a:lnTo>
                  <a:pt x="4961958" y="2331366"/>
                </a:lnTo>
                <a:cubicBezTo>
                  <a:pt x="4965225" y="2326760"/>
                  <a:pt x="4969851" y="2323096"/>
                  <a:pt x="4975287" y="2320907"/>
                </a:cubicBezTo>
                <a:lnTo>
                  <a:pt x="4985239" y="2318991"/>
                </a:lnTo>
                <a:lnTo>
                  <a:pt x="4987321" y="2311054"/>
                </a:lnTo>
                <a:lnTo>
                  <a:pt x="4976327" y="2308614"/>
                </a:lnTo>
                <a:cubicBezTo>
                  <a:pt x="4953299" y="2297913"/>
                  <a:pt x="4937141" y="2272858"/>
                  <a:pt x="4937141" y="2243656"/>
                </a:cubicBezTo>
                <a:cubicBezTo>
                  <a:pt x="4937141" y="2204719"/>
                  <a:pt x="4965866" y="2173149"/>
                  <a:pt x="5001303" y="2173149"/>
                </a:cubicBezTo>
                <a:close/>
                <a:moveTo>
                  <a:pt x="1867062" y="2166789"/>
                </a:moveTo>
                <a:cubicBezTo>
                  <a:pt x="1902499" y="2166789"/>
                  <a:pt x="1931226" y="2198356"/>
                  <a:pt x="1931226" y="2237294"/>
                </a:cubicBezTo>
                <a:cubicBezTo>
                  <a:pt x="1931226" y="2266497"/>
                  <a:pt x="1915067" y="2291553"/>
                  <a:pt x="1892038" y="2302254"/>
                </a:cubicBezTo>
                <a:lnTo>
                  <a:pt x="1881047" y="2304695"/>
                </a:lnTo>
                <a:lnTo>
                  <a:pt x="1883126" y="2312634"/>
                </a:lnTo>
                <a:lnTo>
                  <a:pt x="1893080" y="2314548"/>
                </a:lnTo>
                <a:cubicBezTo>
                  <a:pt x="1901233" y="2317835"/>
                  <a:pt x="1907565" y="2324427"/>
                  <a:pt x="1910221" y="2332564"/>
                </a:cubicBezTo>
                <a:lnTo>
                  <a:pt x="1910403" y="2333728"/>
                </a:lnTo>
                <a:lnTo>
                  <a:pt x="1945928" y="2460077"/>
                </a:lnTo>
                <a:cubicBezTo>
                  <a:pt x="1947627" y="2466119"/>
                  <a:pt x="1943865" y="2472334"/>
                  <a:pt x="1937520" y="2473951"/>
                </a:cubicBezTo>
                <a:lnTo>
                  <a:pt x="1937520" y="2473955"/>
                </a:lnTo>
                <a:cubicBezTo>
                  <a:pt x="1931178" y="2475574"/>
                  <a:pt x="1924657" y="2471987"/>
                  <a:pt x="1922957" y="2465938"/>
                </a:cubicBezTo>
                <a:lnTo>
                  <a:pt x="1911581" y="2425477"/>
                </a:lnTo>
                <a:lnTo>
                  <a:pt x="1911581" y="2438456"/>
                </a:lnTo>
                <a:cubicBezTo>
                  <a:pt x="1911581" y="2442441"/>
                  <a:pt x="1910733" y="2446241"/>
                  <a:pt x="1909199" y="2449690"/>
                </a:cubicBezTo>
                <a:lnTo>
                  <a:pt x="1908459" y="2450742"/>
                </a:lnTo>
                <a:lnTo>
                  <a:pt x="1897801" y="2573668"/>
                </a:lnTo>
                <a:lnTo>
                  <a:pt x="1873883" y="2573668"/>
                </a:lnTo>
                <a:lnTo>
                  <a:pt x="1867062" y="2495044"/>
                </a:lnTo>
                <a:lnTo>
                  <a:pt x="1860246" y="2573668"/>
                </a:lnTo>
                <a:lnTo>
                  <a:pt x="1836328" y="2573668"/>
                </a:lnTo>
                <a:lnTo>
                  <a:pt x="1825667" y="2450742"/>
                </a:lnTo>
                <a:lnTo>
                  <a:pt x="1824925" y="2449690"/>
                </a:lnTo>
                <a:cubicBezTo>
                  <a:pt x="1823393" y="2446241"/>
                  <a:pt x="1822545" y="2442441"/>
                  <a:pt x="1822545" y="2438456"/>
                </a:cubicBezTo>
                <a:lnTo>
                  <a:pt x="1822545" y="2424879"/>
                </a:lnTo>
                <a:lnTo>
                  <a:pt x="1811143" y="2465435"/>
                </a:lnTo>
                <a:cubicBezTo>
                  <a:pt x="1810295" y="2468456"/>
                  <a:pt x="1808238" y="2470864"/>
                  <a:pt x="1805607" y="2472318"/>
                </a:cubicBezTo>
                <a:lnTo>
                  <a:pt x="1796583" y="2473449"/>
                </a:lnTo>
                <a:lnTo>
                  <a:pt x="1788174" y="2459569"/>
                </a:lnTo>
                <a:lnTo>
                  <a:pt x="1824082" y="2331860"/>
                </a:lnTo>
                <a:cubicBezTo>
                  <a:pt x="1824506" y="2330349"/>
                  <a:pt x="1825230" y="2328992"/>
                  <a:pt x="1826180" y="2327828"/>
                </a:cubicBezTo>
                <a:lnTo>
                  <a:pt x="1826378" y="2327666"/>
                </a:lnTo>
                <a:lnTo>
                  <a:pt x="1827718" y="2325009"/>
                </a:lnTo>
                <a:cubicBezTo>
                  <a:pt x="1830983" y="2320400"/>
                  <a:pt x="1835611" y="2316738"/>
                  <a:pt x="1841049" y="2314548"/>
                </a:cubicBezTo>
                <a:lnTo>
                  <a:pt x="1851000" y="2312634"/>
                </a:lnTo>
                <a:lnTo>
                  <a:pt x="1853082" y="2304695"/>
                </a:lnTo>
                <a:lnTo>
                  <a:pt x="1842088" y="2302254"/>
                </a:lnTo>
                <a:cubicBezTo>
                  <a:pt x="1819060" y="2291553"/>
                  <a:pt x="1802900" y="2266497"/>
                  <a:pt x="1802900" y="2237294"/>
                </a:cubicBezTo>
                <a:cubicBezTo>
                  <a:pt x="1802900" y="2198356"/>
                  <a:pt x="1831626" y="2166789"/>
                  <a:pt x="1867062" y="2166789"/>
                </a:cubicBezTo>
                <a:close/>
                <a:moveTo>
                  <a:pt x="8969452" y="2094069"/>
                </a:moveTo>
                <a:cubicBezTo>
                  <a:pt x="9004889" y="2094069"/>
                  <a:pt x="9033616" y="2125635"/>
                  <a:pt x="9033616" y="2164579"/>
                </a:cubicBezTo>
                <a:cubicBezTo>
                  <a:pt x="9033616" y="2193785"/>
                  <a:pt x="9017457" y="2218843"/>
                  <a:pt x="8994427" y="2229543"/>
                </a:cubicBezTo>
                <a:lnTo>
                  <a:pt x="8983434" y="2231984"/>
                </a:lnTo>
                <a:lnTo>
                  <a:pt x="8985516" y="2239922"/>
                </a:lnTo>
                <a:lnTo>
                  <a:pt x="8995469" y="2241836"/>
                </a:lnTo>
                <a:cubicBezTo>
                  <a:pt x="9003623" y="2245121"/>
                  <a:pt x="9009953" y="2251715"/>
                  <a:pt x="9012609" y="2259850"/>
                </a:cubicBezTo>
                <a:lnTo>
                  <a:pt x="9012793" y="2261019"/>
                </a:lnTo>
                <a:lnTo>
                  <a:pt x="9048318" y="2387361"/>
                </a:lnTo>
                <a:cubicBezTo>
                  <a:pt x="9050018" y="2393407"/>
                  <a:pt x="9046253" y="2399619"/>
                  <a:pt x="9039910" y="2401242"/>
                </a:cubicBezTo>
                <a:cubicBezTo>
                  <a:pt x="9033567" y="2402861"/>
                  <a:pt x="9027047" y="2399274"/>
                  <a:pt x="9025347" y="2393227"/>
                </a:cubicBezTo>
                <a:lnTo>
                  <a:pt x="9013970" y="2352766"/>
                </a:lnTo>
                <a:lnTo>
                  <a:pt x="9013970" y="2365743"/>
                </a:lnTo>
                <a:cubicBezTo>
                  <a:pt x="9013970" y="2369729"/>
                  <a:pt x="9013123" y="2373529"/>
                  <a:pt x="9011590" y="2376986"/>
                </a:cubicBezTo>
                <a:lnTo>
                  <a:pt x="9010849" y="2378031"/>
                </a:lnTo>
                <a:lnTo>
                  <a:pt x="9000189" y="2500955"/>
                </a:lnTo>
                <a:lnTo>
                  <a:pt x="8976271" y="2500955"/>
                </a:lnTo>
                <a:lnTo>
                  <a:pt x="8969452" y="2422326"/>
                </a:lnTo>
                <a:lnTo>
                  <a:pt x="8962633" y="2500955"/>
                </a:lnTo>
                <a:lnTo>
                  <a:pt x="8938715" y="2500955"/>
                </a:lnTo>
                <a:lnTo>
                  <a:pt x="8928055" y="2378031"/>
                </a:lnTo>
                <a:lnTo>
                  <a:pt x="8927314" y="2376986"/>
                </a:lnTo>
                <a:cubicBezTo>
                  <a:pt x="8925781" y="2373529"/>
                  <a:pt x="8924933" y="2369729"/>
                  <a:pt x="8924933" y="2365743"/>
                </a:cubicBezTo>
                <a:lnTo>
                  <a:pt x="8924933" y="2352169"/>
                </a:lnTo>
                <a:lnTo>
                  <a:pt x="8913531" y="2392721"/>
                </a:lnTo>
                <a:cubicBezTo>
                  <a:pt x="8911831" y="2398768"/>
                  <a:pt x="8905311" y="2402353"/>
                  <a:pt x="8898968" y="2400736"/>
                </a:cubicBezTo>
                <a:lnTo>
                  <a:pt x="8898968" y="2400733"/>
                </a:lnTo>
                <a:cubicBezTo>
                  <a:pt x="8892625" y="2399116"/>
                  <a:pt x="8888860" y="2392901"/>
                  <a:pt x="8890560" y="2386857"/>
                </a:cubicBezTo>
                <a:lnTo>
                  <a:pt x="8926468" y="2259149"/>
                </a:lnTo>
                <a:cubicBezTo>
                  <a:pt x="8926892" y="2257638"/>
                  <a:pt x="8927619" y="2256282"/>
                  <a:pt x="8928568" y="2255120"/>
                </a:cubicBezTo>
                <a:lnTo>
                  <a:pt x="8928765" y="2254954"/>
                </a:lnTo>
                <a:lnTo>
                  <a:pt x="8930107" y="2252295"/>
                </a:lnTo>
                <a:cubicBezTo>
                  <a:pt x="8933373" y="2247686"/>
                  <a:pt x="8937999" y="2244027"/>
                  <a:pt x="8943435" y="2241836"/>
                </a:cubicBezTo>
                <a:lnTo>
                  <a:pt x="8953387" y="2239922"/>
                </a:lnTo>
                <a:lnTo>
                  <a:pt x="8955470" y="2231984"/>
                </a:lnTo>
                <a:lnTo>
                  <a:pt x="8944476" y="2229543"/>
                </a:lnTo>
                <a:cubicBezTo>
                  <a:pt x="8921447" y="2218843"/>
                  <a:pt x="8905288" y="2193785"/>
                  <a:pt x="8905288" y="2164579"/>
                </a:cubicBezTo>
                <a:cubicBezTo>
                  <a:pt x="8905288" y="2125635"/>
                  <a:pt x="8934015" y="2094069"/>
                  <a:pt x="8969452" y="2094069"/>
                </a:cubicBezTo>
                <a:close/>
                <a:moveTo>
                  <a:pt x="8062942" y="2048833"/>
                </a:moveTo>
                <a:cubicBezTo>
                  <a:pt x="8098379" y="2048833"/>
                  <a:pt x="8127106" y="2080399"/>
                  <a:pt x="8127106" y="2119337"/>
                </a:cubicBezTo>
                <a:cubicBezTo>
                  <a:pt x="8127106" y="2148539"/>
                  <a:pt x="8110947" y="2173597"/>
                  <a:pt x="8087917" y="2184299"/>
                </a:cubicBezTo>
                <a:lnTo>
                  <a:pt x="8076924" y="2186739"/>
                </a:lnTo>
                <a:lnTo>
                  <a:pt x="8079006" y="2194678"/>
                </a:lnTo>
                <a:lnTo>
                  <a:pt x="8088959" y="2196592"/>
                </a:lnTo>
                <a:cubicBezTo>
                  <a:pt x="8097113" y="2199879"/>
                  <a:pt x="8103443" y="2206473"/>
                  <a:pt x="8106099" y="2214609"/>
                </a:cubicBezTo>
                <a:lnTo>
                  <a:pt x="8106283" y="2215773"/>
                </a:lnTo>
                <a:lnTo>
                  <a:pt x="8141808" y="2342122"/>
                </a:lnTo>
                <a:cubicBezTo>
                  <a:pt x="8143508" y="2348168"/>
                  <a:pt x="8139743" y="2354382"/>
                  <a:pt x="8133400" y="2356001"/>
                </a:cubicBezTo>
                <a:cubicBezTo>
                  <a:pt x="8127057" y="2357623"/>
                  <a:pt x="8120537" y="2354033"/>
                  <a:pt x="8118837" y="2347989"/>
                </a:cubicBezTo>
                <a:lnTo>
                  <a:pt x="8107460" y="2307525"/>
                </a:lnTo>
                <a:lnTo>
                  <a:pt x="8107460" y="2320505"/>
                </a:lnTo>
                <a:cubicBezTo>
                  <a:pt x="8107460" y="2324492"/>
                  <a:pt x="8106613" y="2328289"/>
                  <a:pt x="8105080" y="2331743"/>
                </a:cubicBezTo>
                <a:lnTo>
                  <a:pt x="8104339" y="2332790"/>
                </a:lnTo>
                <a:lnTo>
                  <a:pt x="8093679" y="2455719"/>
                </a:lnTo>
                <a:lnTo>
                  <a:pt x="8069761" y="2455719"/>
                </a:lnTo>
                <a:lnTo>
                  <a:pt x="8062942" y="2377090"/>
                </a:lnTo>
                <a:lnTo>
                  <a:pt x="8056123" y="2455719"/>
                </a:lnTo>
                <a:lnTo>
                  <a:pt x="8032205" y="2455719"/>
                </a:lnTo>
                <a:lnTo>
                  <a:pt x="8021545" y="2332790"/>
                </a:lnTo>
                <a:lnTo>
                  <a:pt x="8020804" y="2331743"/>
                </a:lnTo>
                <a:cubicBezTo>
                  <a:pt x="8019271" y="2328289"/>
                  <a:pt x="8018423" y="2324492"/>
                  <a:pt x="8018423" y="2320505"/>
                </a:cubicBezTo>
                <a:lnTo>
                  <a:pt x="8018423" y="2306929"/>
                </a:lnTo>
                <a:lnTo>
                  <a:pt x="8007021" y="2347483"/>
                </a:lnTo>
                <a:cubicBezTo>
                  <a:pt x="8005321" y="2353527"/>
                  <a:pt x="7998801" y="2357115"/>
                  <a:pt x="7992458" y="2355495"/>
                </a:cubicBezTo>
                <a:lnTo>
                  <a:pt x="7992458" y="2355494"/>
                </a:lnTo>
                <a:cubicBezTo>
                  <a:pt x="7986115" y="2353876"/>
                  <a:pt x="7982351" y="2347662"/>
                  <a:pt x="7984050" y="2341616"/>
                </a:cubicBezTo>
                <a:lnTo>
                  <a:pt x="8019958" y="2213905"/>
                </a:lnTo>
                <a:cubicBezTo>
                  <a:pt x="8020382" y="2212394"/>
                  <a:pt x="8021109" y="2211037"/>
                  <a:pt x="8022058" y="2209874"/>
                </a:cubicBezTo>
                <a:lnTo>
                  <a:pt x="8022255" y="2209713"/>
                </a:lnTo>
                <a:lnTo>
                  <a:pt x="8023597" y="2207052"/>
                </a:lnTo>
                <a:cubicBezTo>
                  <a:pt x="8026863" y="2202445"/>
                  <a:pt x="8031489" y="2198784"/>
                  <a:pt x="8036925" y="2196592"/>
                </a:cubicBezTo>
                <a:lnTo>
                  <a:pt x="8046877" y="2194678"/>
                </a:lnTo>
                <a:lnTo>
                  <a:pt x="8048960" y="2186739"/>
                </a:lnTo>
                <a:lnTo>
                  <a:pt x="8037966" y="2184299"/>
                </a:lnTo>
                <a:cubicBezTo>
                  <a:pt x="8014937" y="2173597"/>
                  <a:pt x="7998778" y="2148539"/>
                  <a:pt x="7998778" y="2119337"/>
                </a:cubicBezTo>
                <a:cubicBezTo>
                  <a:pt x="7998778" y="2080399"/>
                  <a:pt x="8027505" y="2048833"/>
                  <a:pt x="8062942" y="2048833"/>
                </a:cubicBezTo>
                <a:close/>
                <a:moveTo>
                  <a:pt x="1185514" y="2036551"/>
                </a:moveTo>
                <a:cubicBezTo>
                  <a:pt x="1220952" y="2036551"/>
                  <a:pt x="1249678" y="2068119"/>
                  <a:pt x="1249678" y="2107055"/>
                </a:cubicBezTo>
                <a:cubicBezTo>
                  <a:pt x="1249678" y="2136263"/>
                  <a:pt x="1233519" y="2161319"/>
                  <a:pt x="1210490" y="2172022"/>
                </a:cubicBezTo>
                <a:lnTo>
                  <a:pt x="1199496" y="2174463"/>
                </a:lnTo>
                <a:lnTo>
                  <a:pt x="1201579" y="2182401"/>
                </a:lnTo>
                <a:lnTo>
                  <a:pt x="1211531" y="2184318"/>
                </a:lnTo>
                <a:cubicBezTo>
                  <a:pt x="1219685" y="2187602"/>
                  <a:pt x="1226015" y="2194196"/>
                  <a:pt x="1228671" y="2202335"/>
                </a:cubicBezTo>
                <a:lnTo>
                  <a:pt x="1228856" y="2203498"/>
                </a:lnTo>
                <a:lnTo>
                  <a:pt x="1264380" y="2329847"/>
                </a:lnTo>
                <a:lnTo>
                  <a:pt x="1255973" y="2343723"/>
                </a:lnTo>
                <a:lnTo>
                  <a:pt x="1246950" y="2342592"/>
                </a:lnTo>
                <a:cubicBezTo>
                  <a:pt x="1244314" y="2341142"/>
                  <a:pt x="1242260" y="2338734"/>
                  <a:pt x="1241409" y="2335710"/>
                </a:cubicBezTo>
                <a:lnTo>
                  <a:pt x="1230033" y="2295249"/>
                </a:lnTo>
                <a:lnTo>
                  <a:pt x="1230033" y="2308229"/>
                </a:lnTo>
                <a:cubicBezTo>
                  <a:pt x="1230033" y="2312215"/>
                  <a:pt x="1229185" y="2316012"/>
                  <a:pt x="1227652" y="2319465"/>
                </a:cubicBezTo>
                <a:lnTo>
                  <a:pt x="1226911" y="2320514"/>
                </a:lnTo>
                <a:lnTo>
                  <a:pt x="1216251" y="2443440"/>
                </a:lnTo>
                <a:lnTo>
                  <a:pt x="1192333" y="2443440"/>
                </a:lnTo>
                <a:lnTo>
                  <a:pt x="1185514" y="2364812"/>
                </a:lnTo>
                <a:lnTo>
                  <a:pt x="1178695" y="2443440"/>
                </a:lnTo>
                <a:lnTo>
                  <a:pt x="1154777" y="2443440"/>
                </a:lnTo>
                <a:lnTo>
                  <a:pt x="1144117" y="2320514"/>
                </a:lnTo>
                <a:lnTo>
                  <a:pt x="1143376" y="2319465"/>
                </a:lnTo>
                <a:cubicBezTo>
                  <a:pt x="1141843" y="2316012"/>
                  <a:pt x="1140995" y="2312215"/>
                  <a:pt x="1140995" y="2308229"/>
                </a:cubicBezTo>
                <a:lnTo>
                  <a:pt x="1140995" y="2294650"/>
                </a:lnTo>
                <a:lnTo>
                  <a:pt x="1129593" y="2335203"/>
                </a:lnTo>
                <a:cubicBezTo>
                  <a:pt x="1128743" y="2338228"/>
                  <a:pt x="1126688" y="2340635"/>
                  <a:pt x="1124053" y="2342085"/>
                </a:cubicBezTo>
                <a:lnTo>
                  <a:pt x="1115031" y="2343217"/>
                </a:lnTo>
                <a:lnTo>
                  <a:pt x="1106623" y="2329340"/>
                </a:lnTo>
                <a:lnTo>
                  <a:pt x="1142530" y="2201628"/>
                </a:lnTo>
                <a:cubicBezTo>
                  <a:pt x="1142955" y="2200118"/>
                  <a:pt x="1143681" y="2198760"/>
                  <a:pt x="1144630" y="2197599"/>
                </a:cubicBezTo>
                <a:lnTo>
                  <a:pt x="1144828" y="2197437"/>
                </a:lnTo>
                <a:lnTo>
                  <a:pt x="1146169" y="2194776"/>
                </a:lnTo>
                <a:cubicBezTo>
                  <a:pt x="1149436" y="2190169"/>
                  <a:pt x="1154061" y="2186508"/>
                  <a:pt x="1159497" y="2184318"/>
                </a:cubicBezTo>
                <a:lnTo>
                  <a:pt x="1169449" y="2182401"/>
                </a:lnTo>
                <a:lnTo>
                  <a:pt x="1171533" y="2174463"/>
                </a:lnTo>
                <a:lnTo>
                  <a:pt x="1160538" y="2172022"/>
                </a:lnTo>
                <a:cubicBezTo>
                  <a:pt x="1137509" y="2161319"/>
                  <a:pt x="1121350" y="2136263"/>
                  <a:pt x="1121350" y="2107055"/>
                </a:cubicBezTo>
                <a:cubicBezTo>
                  <a:pt x="1121350" y="2068119"/>
                  <a:pt x="1150077" y="2036551"/>
                  <a:pt x="1185514" y="2036551"/>
                </a:cubicBezTo>
                <a:close/>
                <a:moveTo>
                  <a:pt x="10522207" y="2000607"/>
                </a:moveTo>
                <a:cubicBezTo>
                  <a:pt x="10557644" y="2000607"/>
                  <a:pt x="10586371" y="2032173"/>
                  <a:pt x="10586371" y="2071111"/>
                </a:cubicBezTo>
                <a:cubicBezTo>
                  <a:pt x="10586371" y="2100315"/>
                  <a:pt x="10570212" y="2125369"/>
                  <a:pt x="10547182" y="2136073"/>
                </a:cubicBezTo>
                <a:lnTo>
                  <a:pt x="10536189" y="2138512"/>
                </a:lnTo>
                <a:lnTo>
                  <a:pt x="10538271" y="2146450"/>
                </a:lnTo>
                <a:lnTo>
                  <a:pt x="10548224" y="2148365"/>
                </a:lnTo>
                <a:cubicBezTo>
                  <a:pt x="10556378" y="2151652"/>
                  <a:pt x="10562708" y="2158246"/>
                  <a:pt x="10565364" y="2166381"/>
                </a:cubicBezTo>
                <a:lnTo>
                  <a:pt x="10565548" y="2167547"/>
                </a:lnTo>
                <a:lnTo>
                  <a:pt x="10601073" y="2293894"/>
                </a:lnTo>
                <a:cubicBezTo>
                  <a:pt x="10602773" y="2299939"/>
                  <a:pt x="10599008" y="2306153"/>
                  <a:pt x="10592665" y="2307774"/>
                </a:cubicBezTo>
                <a:cubicBezTo>
                  <a:pt x="10586322" y="2309392"/>
                  <a:pt x="10579802" y="2305805"/>
                  <a:pt x="10578102" y="2299761"/>
                </a:cubicBezTo>
                <a:lnTo>
                  <a:pt x="10566725" y="2259298"/>
                </a:lnTo>
                <a:lnTo>
                  <a:pt x="10566725" y="2272278"/>
                </a:lnTo>
                <a:cubicBezTo>
                  <a:pt x="10566725" y="2276264"/>
                  <a:pt x="10565878" y="2280059"/>
                  <a:pt x="10564345" y="2283514"/>
                </a:cubicBezTo>
                <a:lnTo>
                  <a:pt x="10563604" y="2284561"/>
                </a:lnTo>
                <a:lnTo>
                  <a:pt x="10552944" y="2407489"/>
                </a:lnTo>
                <a:lnTo>
                  <a:pt x="10529026" y="2407489"/>
                </a:lnTo>
                <a:lnTo>
                  <a:pt x="10522207" y="2328859"/>
                </a:lnTo>
                <a:lnTo>
                  <a:pt x="10515388" y="2407489"/>
                </a:lnTo>
                <a:lnTo>
                  <a:pt x="10491470" y="2407489"/>
                </a:lnTo>
                <a:lnTo>
                  <a:pt x="10480810" y="2284561"/>
                </a:lnTo>
                <a:lnTo>
                  <a:pt x="10480069" y="2283514"/>
                </a:lnTo>
                <a:cubicBezTo>
                  <a:pt x="10478536" y="2280059"/>
                  <a:pt x="10477688" y="2276264"/>
                  <a:pt x="10477688" y="2272278"/>
                </a:cubicBezTo>
                <a:lnTo>
                  <a:pt x="10477688" y="2258701"/>
                </a:lnTo>
                <a:lnTo>
                  <a:pt x="10466286" y="2299254"/>
                </a:lnTo>
                <a:cubicBezTo>
                  <a:pt x="10464586" y="2305298"/>
                  <a:pt x="10458066" y="2308887"/>
                  <a:pt x="10451723" y="2307267"/>
                </a:cubicBezTo>
                <a:cubicBezTo>
                  <a:pt x="10445380" y="2305648"/>
                  <a:pt x="10441615" y="2299434"/>
                  <a:pt x="10443315" y="2293388"/>
                </a:cubicBezTo>
                <a:lnTo>
                  <a:pt x="10479223" y="2165678"/>
                </a:lnTo>
                <a:cubicBezTo>
                  <a:pt x="10479647" y="2164166"/>
                  <a:pt x="10480374" y="2162809"/>
                  <a:pt x="10481323" y="2161649"/>
                </a:cubicBezTo>
                <a:lnTo>
                  <a:pt x="10481520" y="2161485"/>
                </a:lnTo>
                <a:lnTo>
                  <a:pt x="10482862" y="2158825"/>
                </a:lnTo>
                <a:cubicBezTo>
                  <a:pt x="10486128" y="2154217"/>
                  <a:pt x="10490754" y="2150557"/>
                  <a:pt x="10496190" y="2148365"/>
                </a:cubicBezTo>
                <a:lnTo>
                  <a:pt x="10506142" y="2146450"/>
                </a:lnTo>
                <a:lnTo>
                  <a:pt x="10508225" y="2138512"/>
                </a:lnTo>
                <a:lnTo>
                  <a:pt x="10497231" y="2136073"/>
                </a:lnTo>
                <a:cubicBezTo>
                  <a:pt x="10474202" y="2125369"/>
                  <a:pt x="10458043" y="2100315"/>
                  <a:pt x="10458043" y="2071111"/>
                </a:cubicBezTo>
                <a:cubicBezTo>
                  <a:pt x="10458043" y="2032173"/>
                  <a:pt x="10486770" y="2000607"/>
                  <a:pt x="10522207" y="2000607"/>
                </a:cubicBezTo>
                <a:close/>
                <a:moveTo>
                  <a:pt x="9763082" y="1991983"/>
                </a:moveTo>
                <a:cubicBezTo>
                  <a:pt x="9798519" y="1991983"/>
                  <a:pt x="9827246" y="2023548"/>
                  <a:pt x="9827246" y="2062487"/>
                </a:cubicBezTo>
                <a:cubicBezTo>
                  <a:pt x="9827246" y="2091692"/>
                  <a:pt x="9811087" y="2116749"/>
                  <a:pt x="9788057" y="2127453"/>
                </a:cubicBezTo>
                <a:lnTo>
                  <a:pt x="9777064" y="2129890"/>
                </a:lnTo>
                <a:lnTo>
                  <a:pt x="9779146" y="2137831"/>
                </a:lnTo>
                <a:lnTo>
                  <a:pt x="9789099" y="2139746"/>
                </a:lnTo>
                <a:cubicBezTo>
                  <a:pt x="9797253" y="2143033"/>
                  <a:pt x="9803583" y="2149628"/>
                  <a:pt x="9806239" y="2157761"/>
                </a:cubicBezTo>
                <a:lnTo>
                  <a:pt x="9806423" y="2158930"/>
                </a:lnTo>
                <a:lnTo>
                  <a:pt x="9841948" y="2285276"/>
                </a:lnTo>
                <a:cubicBezTo>
                  <a:pt x="9843648" y="2291322"/>
                  <a:pt x="9839883" y="2297534"/>
                  <a:pt x="9833540" y="2299156"/>
                </a:cubicBezTo>
                <a:cubicBezTo>
                  <a:pt x="9827197" y="2300777"/>
                  <a:pt x="9820677" y="2297191"/>
                  <a:pt x="9818977" y="2291143"/>
                </a:cubicBezTo>
                <a:lnTo>
                  <a:pt x="9807600" y="2250679"/>
                </a:lnTo>
                <a:lnTo>
                  <a:pt x="9807600" y="2263661"/>
                </a:lnTo>
                <a:cubicBezTo>
                  <a:pt x="9807600" y="2267648"/>
                  <a:pt x="9806753" y="2271441"/>
                  <a:pt x="9805220" y="2274898"/>
                </a:cubicBezTo>
                <a:lnTo>
                  <a:pt x="9804479" y="2275945"/>
                </a:lnTo>
                <a:lnTo>
                  <a:pt x="9793819" y="2398871"/>
                </a:lnTo>
                <a:lnTo>
                  <a:pt x="9769901" y="2398871"/>
                </a:lnTo>
                <a:lnTo>
                  <a:pt x="9763082" y="2320241"/>
                </a:lnTo>
                <a:lnTo>
                  <a:pt x="9756263" y="2398871"/>
                </a:lnTo>
                <a:lnTo>
                  <a:pt x="9732345" y="2398871"/>
                </a:lnTo>
                <a:lnTo>
                  <a:pt x="9721685" y="2275945"/>
                </a:lnTo>
                <a:lnTo>
                  <a:pt x="9720944" y="2274898"/>
                </a:lnTo>
                <a:cubicBezTo>
                  <a:pt x="9719411" y="2271441"/>
                  <a:pt x="9718563" y="2267648"/>
                  <a:pt x="9718563" y="2263661"/>
                </a:cubicBezTo>
                <a:lnTo>
                  <a:pt x="9718563" y="2250083"/>
                </a:lnTo>
                <a:lnTo>
                  <a:pt x="9707161" y="2290639"/>
                </a:lnTo>
                <a:cubicBezTo>
                  <a:pt x="9705461" y="2296682"/>
                  <a:pt x="9698941" y="2300270"/>
                  <a:pt x="9692598" y="2298649"/>
                </a:cubicBezTo>
                <a:cubicBezTo>
                  <a:pt x="9686255" y="2297030"/>
                  <a:pt x="9682490" y="2290815"/>
                  <a:pt x="9684190" y="2284772"/>
                </a:cubicBezTo>
                <a:lnTo>
                  <a:pt x="9720098" y="2157058"/>
                </a:lnTo>
                <a:cubicBezTo>
                  <a:pt x="9720522" y="2155547"/>
                  <a:pt x="9721249" y="2154188"/>
                  <a:pt x="9722198" y="2153030"/>
                </a:cubicBezTo>
                <a:lnTo>
                  <a:pt x="9722395" y="2152866"/>
                </a:lnTo>
                <a:lnTo>
                  <a:pt x="9723737" y="2150206"/>
                </a:lnTo>
                <a:cubicBezTo>
                  <a:pt x="9727003" y="2145598"/>
                  <a:pt x="9731629" y="2141935"/>
                  <a:pt x="9737065" y="2139746"/>
                </a:cubicBezTo>
                <a:lnTo>
                  <a:pt x="9747017" y="2137831"/>
                </a:lnTo>
                <a:lnTo>
                  <a:pt x="9749100" y="2129890"/>
                </a:lnTo>
                <a:lnTo>
                  <a:pt x="9738106" y="2127453"/>
                </a:lnTo>
                <a:cubicBezTo>
                  <a:pt x="9715077" y="2116749"/>
                  <a:pt x="9698918" y="2091692"/>
                  <a:pt x="9698918" y="2062487"/>
                </a:cubicBezTo>
                <a:cubicBezTo>
                  <a:pt x="9698918" y="2023548"/>
                  <a:pt x="9727645" y="1991983"/>
                  <a:pt x="9763082" y="1991983"/>
                </a:cubicBezTo>
                <a:close/>
                <a:moveTo>
                  <a:pt x="524217" y="1973348"/>
                </a:moveTo>
                <a:cubicBezTo>
                  <a:pt x="559654" y="1973348"/>
                  <a:pt x="588381" y="2004910"/>
                  <a:pt x="588381" y="2043848"/>
                </a:cubicBezTo>
                <a:cubicBezTo>
                  <a:pt x="588381" y="2073054"/>
                  <a:pt x="572222" y="2098113"/>
                  <a:pt x="549193" y="2108816"/>
                </a:cubicBezTo>
                <a:lnTo>
                  <a:pt x="538199" y="2111255"/>
                </a:lnTo>
                <a:lnTo>
                  <a:pt x="540282" y="2119195"/>
                </a:lnTo>
                <a:lnTo>
                  <a:pt x="550234" y="2121111"/>
                </a:lnTo>
                <a:cubicBezTo>
                  <a:pt x="558388" y="2124400"/>
                  <a:pt x="564719" y="2130991"/>
                  <a:pt x="567374" y="2139128"/>
                </a:cubicBezTo>
                <a:lnTo>
                  <a:pt x="567559" y="2140295"/>
                </a:lnTo>
                <a:lnTo>
                  <a:pt x="603083" y="2266647"/>
                </a:lnTo>
                <a:lnTo>
                  <a:pt x="594676" y="2280524"/>
                </a:lnTo>
                <a:lnTo>
                  <a:pt x="585652" y="2279393"/>
                </a:lnTo>
                <a:cubicBezTo>
                  <a:pt x="583017" y="2277942"/>
                  <a:pt x="580962" y="2275536"/>
                  <a:pt x="580112" y="2272511"/>
                </a:cubicBezTo>
                <a:lnTo>
                  <a:pt x="568736" y="2232050"/>
                </a:lnTo>
                <a:lnTo>
                  <a:pt x="568736" y="2245027"/>
                </a:lnTo>
                <a:cubicBezTo>
                  <a:pt x="568736" y="2249014"/>
                  <a:pt x="567888" y="2252811"/>
                  <a:pt x="566355" y="2256265"/>
                </a:cubicBezTo>
                <a:lnTo>
                  <a:pt x="565614" y="2257314"/>
                </a:lnTo>
                <a:lnTo>
                  <a:pt x="554954" y="2380235"/>
                </a:lnTo>
                <a:lnTo>
                  <a:pt x="531036" y="2380235"/>
                </a:lnTo>
                <a:lnTo>
                  <a:pt x="524217" y="2301608"/>
                </a:lnTo>
                <a:lnTo>
                  <a:pt x="517399" y="2380235"/>
                </a:lnTo>
                <a:lnTo>
                  <a:pt x="493480" y="2380235"/>
                </a:lnTo>
                <a:lnTo>
                  <a:pt x="482820" y="2257314"/>
                </a:lnTo>
                <a:lnTo>
                  <a:pt x="482079" y="2256265"/>
                </a:lnTo>
                <a:cubicBezTo>
                  <a:pt x="480546" y="2252811"/>
                  <a:pt x="479699" y="2249014"/>
                  <a:pt x="479699" y="2245027"/>
                </a:cubicBezTo>
                <a:lnTo>
                  <a:pt x="479699" y="2231449"/>
                </a:lnTo>
                <a:lnTo>
                  <a:pt x="468296" y="2272003"/>
                </a:lnTo>
                <a:cubicBezTo>
                  <a:pt x="467446" y="2275027"/>
                  <a:pt x="465391" y="2277437"/>
                  <a:pt x="462756" y="2278883"/>
                </a:cubicBezTo>
                <a:lnTo>
                  <a:pt x="453733" y="2280018"/>
                </a:lnTo>
                <a:lnTo>
                  <a:pt x="445326" y="2266140"/>
                </a:lnTo>
                <a:lnTo>
                  <a:pt x="481233" y="2138422"/>
                </a:lnTo>
                <a:cubicBezTo>
                  <a:pt x="481658" y="2136913"/>
                  <a:pt x="482384" y="2135554"/>
                  <a:pt x="483333" y="2134394"/>
                </a:cubicBezTo>
                <a:lnTo>
                  <a:pt x="483530" y="2134231"/>
                </a:lnTo>
                <a:lnTo>
                  <a:pt x="484873" y="2131571"/>
                </a:lnTo>
                <a:cubicBezTo>
                  <a:pt x="488138" y="2126962"/>
                  <a:pt x="492764" y="2123301"/>
                  <a:pt x="498201" y="2121111"/>
                </a:cubicBezTo>
                <a:lnTo>
                  <a:pt x="508153" y="2119195"/>
                </a:lnTo>
                <a:lnTo>
                  <a:pt x="510235" y="2111255"/>
                </a:lnTo>
                <a:lnTo>
                  <a:pt x="499242" y="2108816"/>
                </a:lnTo>
                <a:cubicBezTo>
                  <a:pt x="476212" y="2098113"/>
                  <a:pt x="460053" y="2073054"/>
                  <a:pt x="460053" y="2043848"/>
                </a:cubicBezTo>
                <a:cubicBezTo>
                  <a:pt x="460053" y="2004910"/>
                  <a:pt x="488780" y="1973348"/>
                  <a:pt x="524217" y="1973348"/>
                </a:cubicBezTo>
                <a:close/>
                <a:moveTo>
                  <a:pt x="3623759" y="1945261"/>
                </a:moveTo>
                <a:cubicBezTo>
                  <a:pt x="3659195" y="1945261"/>
                  <a:pt x="3687922" y="1976826"/>
                  <a:pt x="3687922" y="2015759"/>
                </a:cubicBezTo>
                <a:cubicBezTo>
                  <a:pt x="3687922" y="2044964"/>
                  <a:pt x="3671764" y="2070024"/>
                  <a:pt x="3648734" y="2080726"/>
                </a:cubicBezTo>
                <a:lnTo>
                  <a:pt x="3637740" y="2083166"/>
                </a:lnTo>
                <a:lnTo>
                  <a:pt x="3639823" y="2091107"/>
                </a:lnTo>
                <a:lnTo>
                  <a:pt x="3649775" y="2093022"/>
                </a:lnTo>
                <a:cubicBezTo>
                  <a:pt x="3657929" y="2096308"/>
                  <a:pt x="3664260" y="2102905"/>
                  <a:pt x="3666915" y="2111039"/>
                </a:cubicBezTo>
                <a:lnTo>
                  <a:pt x="3667100" y="2112202"/>
                </a:lnTo>
                <a:lnTo>
                  <a:pt x="3702625" y="2238557"/>
                </a:lnTo>
                <a:lnTo>
                  <a:pt x="3694217" y="2252434"/>
                </a:lnTo>
                <a:lnTo>
                  <a:pt x="3685194" y="2251307"/>
                </a:lnTo>
                <a:cubicBezTo>
                  <a:pt x="3682558" y="2249856"/>
                  <a:pt x="3680504" y="2247447"/>
                  <a:pt x="3679654" y="2244421"/>
                </a:cubicBezTo>
                <a:lnTo>
                  <a:pt x="3668277" y="2203959"/>
                </a:lnTo>
                <a:lnTo>
                  <a:pt x="3668277" y="2216941"/>
                </a:lnTo>
                <a:cubicBezTo>
                  <a:pt x="3668277" y="2220929"/>
                  <a:pt x="3667429" y="2224724"/>
                  <a:pt x="3665897" y="2228180"/>
                </a:cubicBezTo>
                <a:lnTo>
                  <a:pt x="3665156" y="2229225"/>
                </a:lnTo>
                <a:lnTo>
                  <a:pt x="3654496" y="2352151"/>
                </a:lnTo>
                <a:lnTo>
                  <a:pt x="3630578" y="2352151"/>
                </a:lnTo>
                <a:lnTo>
                  <a:pt x="3623759" y="2273524"/>
                </a:lnTo>
                <a:lnTo>
                  <a:pt x="3616939" y="2352151"/>
                </a:lnTo>
                <a:lnTo>
                  <a:pt x="3593021" y="2352151"/>
                </a:lnTo>
                <a:lnTo>
                  <a:pt x="3582361" y="2229225"/>
                </a:lnTo>
                <a:lnTo>
                  <a:pt x="3581620" y="2228180"/>
                </a:lnTo>
                <a:cubicBezTo>
                  <a:pt x="3580087" y="2224724"/>
                  <a:pt x="3579240" y="2220929"/>
                  <a:pt x="3579240" y="2216941"/>
                </a:cubicBezTo>
                <a:lnTo>
                  <a:pt x="3579240" y="2203366"/>
                </a:lnTo>
                <a:lnTo>
                  <a:pt x="3567838" y="2243916"/>
                </a:lnTo>
                <a:cubicBezTo>
                  <a:pt x="3566987" y="2246940"/>
                  <a:pt x="3564932" y="2249347"/>
                  <a:pt x="3562297" y="2250798"/>
                </a:cubicBezTo>
                <a:lnTo>
                  <a:pt x="3553274" y="2251932"/>
                </a:lnTo>
                <a:lnTo>
                  <a:pt x="3544866" y="2238054"/>
                </a:lnTo>
                <a:lnTo>
                  <a:pt x="3580774" y="2110333"/>
                </a:lnTo>
                <a:cubicBezTo>
                  <a:pt x="3581200" y="2108824"/>
                  <a:pt x="3581925" y="2107465"/>
                  <a:pt x="3582874" y="2106305"/>
                </a:cubicBezTo>
                <a:lnTo>
                  <a:pt x="3583071" y="2106142"/>
                </a:lnTo>
                <a:lnTo>
                  <a:pt x="3584414" y="2103481"/>
                </a:lnTo>
                <a:cubicBezTo>
                  <a:pt x="3587680" y="2098870"/>
                  <a:pt x="3592306" y="2095210"/>
                  <a:pt x="3597741" y="2093022"/>
                </a:cubicBezTo>
                <a:lnTo>
                  <a:pt x="3607694" y="2091107"/>
                </a:lnTo>
                <a:lnTo>
                  <a:pt x="3609777" y="2083166"/>
                </a:lnTo>
                <a:lnTo>
                  <a:pt x="3598782" y="2080726"/>
                </a:lnTo>
                <a:cubicBezTo>
                  <a:pt x="3575753" y="2070024"/>
                  <a:pt x="3559594" y="2044964"/>
                  <a:pt x="3559594" y="2015759"/>
                </a:cubicBezTo>
                <a:cubicBezTo>
                  <a:pt x="3559594" y="1976826"/>
                  <a:pt x="3588321" y="1945261"/>
                  <a:pt x="3623759" y="1945261"/>
                </a:cubicBezTo>
                <a:close/>
                <a:moveTo>
                  <a:pt x="6621595" y="1936332"/>
                </a:moveTo>
                <a:lnTo>
                  <a:pt x="6621595" y="1936334"/>
                </a:lnTo>
                <a:lnTo>
                  <a:pt x="6621595" y="1936334"/>
                </a:lnTo>
                <a:close/>
                <a:moveTo>
                  <a:pt x="2576553" y="1919441"/>
                </a:moveTo>
                <a:cubicBezTo>
                  <a:pt x="2611989" y="1919441"/>
                  <a:pt x="2640715" y="1951006"/>
                  <a:pt x="2640715" y="1989941"/>
                </a:cubicBezTo>
                <a:cubicBezTo>
                  <a:pt x="2640715" y="2019144"/>
                  <a:pt x="2624556" y="2044201"/>
                  <a:pt x="2601528" y="2054906"/>
                </a:cubicBezTo>
                <a:lnTo>
                  <a:pt x="2590535" y="2057345"/>
                </a:lnTo>
                <a:lnTo>
                  <a:pt x="2592618" y="2065285"/>
                </a:lnTo>
                <a:lnTo>
                  <a:pt x="2602568" y="2067196"/>
                </a:lnTo>
                <a:cubicBezTo>
                  <a:pt x="2610724" y="2070485"/>
                  <a:pt x="2617053" y="2077079"/>
                  <a:pt x="2619709" y="2085214"/>
                </a:cubicBezTo>
                <a:lnTo>
                  <a:pt x="2619893" y="2086381"/>
                </a:lnTo>
                <a:lnTo>
                  <a:pt x="2655418" y="2212736"/>
                </a:lnTo>
                <a:cubicBezTo>
                  <a:pt x="2657117" y="2218779"/>
                  <a:pt x="2653353" y="2224996"/>
                  <a:pt x="2647010" y="2226613"/>
                </a:cubicBezTo>
                <a:cubicBezTo>
                  <a:pt x="2640667" y="2228233"/>
                  <a:pt x="2634147" y="2224648"/>
                  <a:pt x="2632447" y="2218602"/>
                </a:cubicBezTo>
                <a:lnTo>
                  <a:pt x="2621071" y="2178138"/>
                </a:lnTo>
                <a:lnTo>
                  <a:pt x="2621071" y="2191116"/>
                </a:lnTo>
                <a:cubicBezTo>
                  <a:pt x="2621071" y="2195102"/>
                  <a:pt x="2620223" y="2198900"/>
                  <a:pt x="2618690" y="2202354"/>
                </a:cubicBezTo>
                <a:lnTo>
                  <a:pt x="2617949" y="2203399"/>
                </a:lnTo>
                <a:lnTo>
                  <a:pt x="2607290" y="2326327"/>
                </a:lnTo>
                <a:lnTo>
                  <a:pt x="2583372" y="2326327"/>
                </a:lnTo>
                <a:lnTo>
                  <a:pt x="2576553" y="2247701"/>
                </a:lnTo>
                <a:lnTo>
                  <a:pt x="2569734" y="2326327"/>
                </a:lnTo>
                <a:lnTo>
                  <a:pt x="2545816" y="2326327"/>
                </a:lnTo>
                <a:lnTo>
                  <a:pt x="2535156" y="2203399"/>
                </a:lnTo>
                <a:lnTo>
                  <a:pt x="2534415" y="2202354"/>
                </a:lnTo>
                <a:cubicBezTo>
                  <a:pt x="2532882" y="2198900"/>
                  <a:pt x="2532035" y="2195102"/>
                  <a:pt x="2532035" y="2191116"/>
                </a:cubicBezTo>
                <a:lnTo>
                  <a:pt x="2532035" y="2177540"/>
                </a:lnTo>
                <a:lnTo>
                  <a:pt x="2520632" y="2218095"/>
                </a:lnTo>
                <a:cubicBezTo>
                  <a:pt x="2519781" y="2221117"/>
                  <a:pt x="2517728" y="2223525"/>
                  <a:pt x="2515092" y="2224977"/>
                </a:cubicBezTo>
                <a:lnTo>
                  <a:pt x="2506069" y="2226105"/>
                </a:lnTo>
                <a:lnTo>
                  <a:pt x="2497661" y="2212229"/>
                </a:lnTo>
                <a:lnTo>
                  <a:pt x="2533568" y="2084511"/>
                </a:lnTo>
                <a:cubicBezTo>
                  <a:pt x="2533993" y="2083001"/>
                  <a:pt x="2534720" y="2081643"/>
                  <a:pt x="2535669" y="2080482"/>
                </a:cubicBezTo>
                <a:lnTo>
                  <a:pt x="2535866" y="2080318"/>
                </a:lnTo>
                <a:lnTo>
                  <a:pt x="2537208" y="2077659"/>
                </a:lnTo>
                <a:cubicBezTo>
                  <a:pt x="2540474" y="2073049"/>
                  <a:pt x="2545100" y="2069389"/>
                  <a:pt x="2550537" y="2067196"/>
                </a:cubicBezTo>
                <a:lnTo>
                  <a:pt x="2560488" y="2065285"/>
                </a:lnTo>
                <a:lnTo>
                  <a:pt x="2562571" y="2057345"/>
                </a:lnTo>
                <a:lnTo>
                  <a:pt x="2551578" y="2054906"/>
                </a:lnTo>
                <a:cubicBezTo>
                  <a:pt x="2528549" y="2044201"/>
                  <a:pt x="2512388" y="2019144"/>
                  <a:pt x="2512388" y="1989941"/>
                </a:cubicBezTo>
                <a:cubicBezTo>
                  <a:pt x="2512388" y="1951006"/>
                  <a:pt x="2541116" y="1919441"/>
                  <a:pt x="2576553" y="1919441"/>
                </a:cubicBezTo>
                <a:close/>
                <a:moveTo>
                  <a:pt x="4475091" y="1905723"/>
                </a:moveTo>
                <a:cubicBezTo>
                  <a:pt x="4510527" y="1905723"/>
                  <a:pt x="4539255" y="1937288"/>
                  <a:pt x="4539255" y="1976222"/>
                </a:cubicBezTo>
                <a:cubicBezTo>
                  <a:pt x="4539255" y="2005424"/>
                  <a:pt x="4523096" y="2030479"/>
                  <a:pt x="4500066" y="2041184"/>
                </a:cubicBezTo>
                <a:lnTo>
                  <a:pt x="4489073" y="2043624"/>
                </a:lnTo>
                <a:lnTo>
                  <a:pt x="4491155" y="2051561"/>
                </a:lnTo>
                <a:lnTo>
                  <a:pt x="4501108" y="2053475"/>
                </a:lnTo>
                <a:cubicBezTo>
                  <a:pt x="4509262" y="2056763"/>
                  <a:pt x="4515591" y="2063358"/>
                  <a:pt x="4518248" y="2071492"/>
                </a:cubicBezTo>
                <a:lnTo>
                  <a:pt x="4518432" y="2072658"/>
                </a:lnTo>
                <a:lnTo>
                  <a:pt x="4553957" y="2199015"/>
                </a:lnTo>
                <a:cubicBezTo>
                  <a:pt x="4555656" y="2205062"/>
                  <a:pt x="4551892" y="2211276"/>
                  <a:pt x="4545549" y="2212897"/>
                </a:cubicBezTo>
                <a:cubicBezTo>
                  <a:pt x="4539206" y="2214513"/>
                  <a:pt x="4532686" y="2210929"/>
                  <a:pt x="4530986" y="2204885"/>
                </a:cubicBezTo>
                <a:lnTo>
                  <a:pt x="4519609" y="2164419"/>
                </a:lnTo>
                <a:lnTo>
                  <a:pt x="4519609" y="2177397"/>
                </a:lnTo>
                <a:cubicBezTo>
                  <a:pt x="4519609" y="2181383"/>
                  <a:pt x="4518761" y="2185183"/>
                  <a:pt x="4517229" y="2188634"/>
                </a:cubicBezTo>
                <a:lnTo>
                  <a:pt x="4516487" y="2189684"/>
                </a:lnTo>
                <a:lnTo>
                  <a:pt x="4505828" y="2312610"/>
                </a:lnTo>
                <a:lnTo>
                  <a:pt x="4481910" y="2312610"/>
                </a:lnTo>
                <a:lnTo>
                  <a:pt x="4475091" y="2233983"/>
                </a:lnTo>
                <a:lnTo>
                  <a:pt x="4468271" y="2312610"/>
                </a:lnTo>
                <a:lnTo>
                  <a:pt x="4444355" y="2312610"/>
                </a:lnTo>
                <a:lnTo>
                  <a:pt x="4433693" y="2189684"/>
                </a:lnTo>
                <a:lnTo>
                  <a:pt x="4432953" y="2188634"/>
                </a:lnTo>
                <a:cubicBezTo>
                  <a:pt x="4431422" y="2185183"/>
                  <a:pt x="4430573" y="2181383"/>
                  <a:pt x="4430573" y="2177397"/>
                </a:cubicBezTo>
                <a:lnTo>
                  <a:pt x="4430573" y="2163819"/>
                </a:lnTo>
                <a:lnTo>
                  <a:pt x="4419169" y="2204376"/>
                </a:lnTo>
                <a:cubicBezTo>
                  <a:pt x="4418319" y="2207398"/>
                  <a:pt x="4416264" y="2209807"/>
                  <a:pt x="4413630" y="2211259"/>
                </a:cubicBezTo>
                <a:lnTo>
                  <a:pt x="4404606" y="2212389"/>
                </a:lnTo>
                <a:lnTo>
                  <a:pt x="4396198" y="2198506"/>
                </a:lnTo>
                <a:lnTo>
                  <a:pt x="4432106" y="2070790"/>
                </a:lnTo>
                <a:cubicBezTo>
                  <a:pt x="4432531" y="2069279"/>
                  <a:pt x="4433258" y="2067922"/>
                  <a:pt x="4434207" y="2066759"/>
                </a:cubicBezTo>
                <a:lnTo>
                  <a:pt x="4434403" y="2066597"/>
                </a:lnTo>
                <a:lnTo>
                  <a:pt x="4435747" y="2063937"/>
                </a:lnTo>
                <a:cubicBezTo>
                  <a:pt x="4439011" y="2059328"/>
                  <a:pt x="4443636" y="2055669"/>
                  <a:pt x="4449073" y="2053475"/>
                </a:cubicBezTo>
                <a:lnTo>
                  <a:pt x="4459026" y="2051561"/>
                </a:lnTo>
                <a:lnTo>
                  <a:pt x="4461109" y="2043624"/>
                </a:lnTo>
                <a:lnTo>
                  <a:pt x="4450116" y="2041184"/>
                </a:lnTo>
                <a:cubicBezTo>
                  <a:pt x="4427086" y="2030479"/>
                  <a:pt x="4410927" y="2005424"/>
                  <a:pt x="4410927" y="1976222"/>
                </a:cubicBezTo>
                <a:cubicBezTo>
                  <a:pt x="4410927" y="1937288"/>
                  <a:pt x="4439654" y="1905723"/>
                  <a:pt x="4475091" y="1905723"/>
                </a:cubicBezTo>
                <a:close/>
                <a:moveTo>
                  <a:pt x="7218291" y="1897102"/>
                </a:moveTo>
                <a:cubicBezTo>
                  <a:pt x="7253728" y="1897102"/>
                  <a:pt x="7282455" y="1928660"/>
                  <a:pt x="7282455" y="1967595"/>
                </a:cubicBezTo>
                <a:cubicBezTo>
                  <a:pt x="7282455" y="1996796"/>
                  <a:pt x="7266296" y="2021854"/>
                  <a:pt x="7243267" y="2032555"/>
                </a:cubicBezTo>
                <a:lnTo>
                  <a:pt x="7232273" y="2034995"/>
                </a:lnTo>
                <a:lnTo>
                  <a:pt x="7234356" y="2042935"/>
                </a:lnTo>
                <a:lnTo>
                  <a:pt x="7244308" y="2044850"/>
                </a:lnTo>
                <a:cubicBezTo>
                  <a:pt x="7252462" y="2048136"/>
                  <a:pt x="7258792" y="2054731"/>
                  <a:pt x="7261448" y="2062864"/>
                </a:cubicBezTo>
                <a:lnTo>
                  <a:pt x="7261633" y="2064031"/>
                </a:lnTo>
                <a:lnTo>
                  <a:pt x="7297157" y="2190389"/>
                </a:lnTo>
                <a:cubicBezTo>
                  <a:pt x="7298857" y="2196438"/>
                  <a:pt x="7295093" y="2202650"/>
                  <a:pt x="7288749" y="2204268"/>
                </a:cubicBezTo>
                <a:lnTo>
                  <a:pt x="7288749" y="2204271"/>
                </a:lnTo>
                <a:cubicBezTo>
                  <a:pt x="7282406" y="2205890"/>
                  <a:pt x="7275886" y="2202302"/>
                  <a:pt x="7274186" y="2196257"/>
                </a:cubicBezTo>
                <a:lnTo>
                  <a:pt x="7262810" y="2155791"/>
                </a:lnTo>
                <a:lnTo>
                  <a:pt x="7262810" y="2168771"/>
                </a:lnTo>
                <a:cubicBezTo>
                  <a:pt x="7262810" y="2172754"/>
                  <a:pt x="7261962" y="2176552"/>
                  <a:pt x="7260429" y="2180009"/>
                </a:cubicBezTo>
                <a:lnTo>
                  <a:pt x="7259688" y="2181056"/>
                </a:lnTo>
                <a:lnTo>
                  <a:pt x="7249028" y="2303983"/>
                </a:lnTo>
                <a:lnTo>
                  <a:pt x="7225110" y="2303983"/>
                </a:lnTo>
                <a:lnTo>
                  <a:pt x="7218291" y="2225358"/>
                </a:lnTo>
                <a:lnTo>
                  <a:pt x="7211472" y="2303983"/>
                </a:lnTo>
                <a:lnTo>
                  <a:pt x="7187554" y="2303983"/>
                </a:lnTo>
                <a:lnTo>
                  <a:pt x="7176894" y="2181056"/>
                </a:lnTo>
                <a:lnTo>
                  <a:pt x="7176153" y="2180009"/>
                </a:lnTo>
                <a:cubicBezTo>
                  <a:pt x="7174620" y="2176552"/>
                  <a:pt x="7173772" y="2172754"/>
                  <a:pt x="7173772" y="2168771"/>
                </a:cubicBezTo>
                <a:lnTo>
                  <a:pt x="7173772" y="2155190"/>
                </a:lnTo>
                <a:lnTo>
                  <a:pt x="7162370" y="2195749"/>
                </a:lnTo>
                <a:lnTo>
                  <a:pt x="7147807" y="2203760"/>
                </a:lnTo>
                <a:lnTo>
                  <a:pt x="7140587" y="2198482"/>
                </a:lnTo>
                <a:cubicBezTo>
                  <a:pt x="7139066" y="2195972"/>
                  <a:pt x="7138550" y="2192908"/>
                  <a:pt x="7139399" y="2189882"/>
                </a:cubicBezTo>
                <a:lnTo>
                  <a:pt x="7175307" y="2062164"/>
                </a:lnTo>
                <a:cubicBezTo>
                  <a:pt x="7175732" y="2060654"/>
                  <a:pt x="7176458" y="2059295"/>
                  <a:pt x="7177407" y="2058134"/>
                </a:cubicBezTo>
                <a:lnTo>
                  <a:pt x="7177604" y="2057969"/>
                </a:lnTo>
                <a:lnTo>
                  <a:pt x="7178946" y="2055310"/>
                </a:lnTo>
                <a:cubicBezTo>
                  <a:pt x="7182212" y="2050700"/>
                  <a:pt x="7186838" y="2047038"/>
                  <a:pt x="7192274" y="2044850"/>
                </a:cubicBezTo>
                <a:lnTo>
                  <a:pt x="7202227" y="2042935"/>
                </a:lnTo>
                <a:lnTo>
                  <a:pt x="7204309" y="2034995"/>
                </a:lnTo>
                <a:lnTo>
                  <a:pt x="7193315" y="2032555"/>
                </a:lnTo>
                <a:cubicBezTo>
                  <a:pt x="7170286" y="2021854"/>
                  <a:pt x="7154127" y="1996796"/>
                  <a:pt x="7154127" y="1967595"/>
                </a:cubicBezTo>
                <a:cubicBezTo>
                  <a:pt x="7154127" y="1928660"/>
                  <a:pt x="7182854" y="1897102"/>
                  <a:pt x="7218291" y="1897102"/>
                </a:cubicBezTo>
                <a:close/>
                <a:moveTo>
                  <a:pt x="10211656" y="1741821"/>
                </a:moveTo>
                <a:cubicBezTo>
                  <a:pt x="10247093" y="1741821"/>
                  <a:pt x="10275820" y="1773386"/>
                  <a:pt x="10275820" y="1812324"/>
                </a:cubicBezTo>
                <a:cubicBezTo>
                  <a:pt x="10275820" y="1841527"/>
                  <a:pt x="10259661" y="1866584"/>
                  <a:pt x="10236631" y="1877287"/>
                </a:cubicBezTo>
                <a:lnTo>
                  <a:pt x="10225638" y="1879726"/>
                </a:lnTo>
                <a:lnTo>
                  <a:pt x="10227720" y="1887664"/>
                </a:lnTo>
                <a:lnTo>
                  <a:pt x="10237673" y="1889579"/>
                </a:lnTo>
                <a:cubicBezTo>
                  <a:pt x="10245827" y="1892865"/>
                  <a:pt x="10252157" y="1899459"/>
                  <a:pt x="10254813" y="1907591"/>
                </a:cubicBezTo>
                <a:lnTo>
                  <a:pt x="10254997" y="1908756"/>
                </a:lnTo>
                <a:lnTo>
                  <a:pt x="10290522" y="2035104"/>
                </a:lnTo>
                <a:cubicBezTo>
                  <a:pt x="10292222" y="2041148"/>
                  <a:pt x="10288457" y="2047363"/>
                  <a:pt x="10282114" y="2048984"/>
                </a:cubicBezTo>
                <a:cubicBezTo>
                  <a:pt x="10275771" y="2050602"/>
                  <a:pt x="10269251" y="2047014"/>
                  <a:pt x="10267551" y="2040968"/>
                </a:cubicBezTo>
                <a:lnTo>
                  <a:pt x="10256174" y="2000506"/>
                </a:lnTo>
                <a:lnTo>
                  <a:pt x="10256174" y="2013487"/>
                </a:lnTo>
                <a:cubicBezTo>
                  <a:pt x="10256174" y="2017473"/>
                  <a:pt x="10255327" y="2021269"/>
                  <a:pt x="10253794" y="2024724"/>
                </a:cubicBezTo>
                <a:lnTo>
                  <a:pt x="10253053" y="2025770"/>
                </a:lnTo>
                <a:lnTo>
                  <a:pt x="10242393" y="2148699"/>
                </a:lnTo>
                <a:lnTo>
                  <a:pt x="10218475" y="2148699"/>
                </a:lnTo>
                <a:lnTo>
                  <a:pt x="10211656" y="2070068"/>
                </a:lnTo>
                <a:lnTo>
                  <a:pt x="10204837" y="2148699"/>
                </a:lnTo>
                <a:lnTo>
                  <a:pt x="10180919" y="2148699"/>
                </a:lnTo>
                <a:lnTo>
                  <a:pt x="10170259" y="2025770"/>
                </a:lnTo>
                <a:lnTo>
                  <a:pt x="10169518" y="2024724"/>
                </a:lnTo>
                <a:cubicBezTo>
                  <a:pt x="10167985" y="2021269"/>
                  <a:pt x="10167137" y="2017473"/>
                  <a:pt x="10167137" y="2013487"/>
                </a:cubicBezTo>
                <a:lnTo>
                  <a:pt x="10167137" y="1999909"/>
                </a:lnTo>
                <a:lnTo>
                  <a:pt x="10155735" y="2040463"/>
                </a:lnTo>
                <a:cubicBezTo>
                  <a:pt x="10154035" y="2046509"/>
                  <a:pt x="10147515" y="2050097"/>
                  <a:pt x="10141172" y="2048476"/>
                </a:cubicBezTo>
                <a:cubicBezTo>
                  <a:pt x="10134829" y="2046857"/>
                  <a:pt x="10131064" y="2040641"/>
                  <a:pt x="10132764" y="2034597"/>
                </a:cubicBezTo>
                <a:lnTo>
                  <a:pt x="10168672" y="1906888"/>
                </a:lnTo>
                <a:cubicBezTo>
                  <a:pt x="10169096" y="1905378"/>
                  <a:pt x="10169823" y="1904022"/>
                  <a:pt x="10170772" y="1902861"/>
                </a:cubicBezTo>
                <a:lnTo>
                  <a:pt x="10170969" y="1902697"/>
                </a:lnTo>
                <a:lnTo>
                  <a:pt x="10172311" y="1900038"/>
                </a:lnTo>
                <a:cubicBezTo>
                  <a:pt x="10175577" y="1895431"/>
                  <a:pt x="10180203" y="1891769"/>
                  <a:pt x="10185639" y="1889579"/>
                </a:cubicBezTo>
                <a:lnTo>
                  <a:pt x="10195591" y="1887664"/>
                </a:lnTo>
                <a:lnTo>
                  <a:pt x="10197674" y="1879726"/>
                </a:lnTo>
                <a:lnTo>
                  <a:pt x="10186680" y="1877287"/>
                </a:lnTo>
                <a:cubicBezTo>
                  <a:pt x="10163651" y="1866584"/>
                  <a:pt x="10147492" y="1841527"/>
                  <a:pt x="10147492" y="1812324"/>
                </a:cubicBezTo>
                <a:cubicBezTo>
                  <a:pt x="10147492" y="1773386"/>
                  <a:pt x="10176219" y="1741821"/>
                  <a:pt x="10211656" y="1741821"/>
                </a:cubicBezTo>
                <a:close/>
                <a:moveTo>
                  <a:pt x="8426411" y="1698696"/>
                </a:moveTo>
                <a:cubicBezTo>
                  <a:pt x="8461848" y="1698696"/>
                  <a:pt x="8490575" y="1730261"/>
                  <a:pt x="8490575" y="1769199"/>
                </a:cubicBezTo>
                <a:cubicBezTo>
                  <a:pt x="8490575" y="1798402"/>
                  <a:pt x="8474416" y="1823458"/>
                  <a:pt x="8451386" y="1834162"/>
                </a:cubicBezTo>
                <a:lnTo>
                  <a:pt x="8440393" y="1836600"/>
                </a:lnTo>
                <a:lnTo>
                  <a:pt x="8442475" y="1844539"/>
                </a:lnTo>
                <a:lnTo>
                  <a:pt x="8452428" y="1846454"/>
                </a:lnTo>
                <a:cubicBezTo>
                  <a:pt x="8460582" y="1849740"/>
                  <a:pt x="8466912" y="1856334"/>
                  <a:pt x="8469568" y="1864469"/>
                </a:cubicBezTo>
                <a:lnTo>
                  <a:pt x="8469752" y="1865634"/>
                </a:lnTo>
                <a:lnTo>
                  <a:pt x="8505277" y="1991971"/>
                </a:lnTo>
                <a:cubicBezTo>
                  <a:pt x="8506977" y="1998016"/>
                  <a:pt x="8503212" y="2004228"/>
                  <a:pt x="8496869" y="2005850"/>
                </a:cubicBezTo>
                <a:cubicBezTo>
                  <a:pt x="8490526" y="2007465"/>
                  <a:pt x="8484006" y="2003881"/>
                  <a:pt x="8482306" y="1997839"/>
                </a:cubicBezTo>
                <a:lnTo>
                  <a:pt x="8470929" y="1957378"/>
                </a:lnTo>
                <a:lnTo>
                  <a:pt x="8470929" y="1970354"/>
                </a:lnTo>
                <a:cubicBezTo>
                  <a:pt x="8470929" y="1974339"/>
                  <a:pt x="8470082" y="1978138"/>
                  <a:pt x="8468549" y="1981590"/>
                </a:cubicBezTo>
                <a:lnTo>
                  <a:pt x="8467808" y="1982638"/>
                </a:lnTo>
                <a:lnTo>
                  <a:pt x="8457148" y="2105571"/>
                </a:lnTo>
                <a:lnTo>
                  <a:pt x="8433230" y="2105571"/>
                </a:lnTo>
                <a:lnTo>
                  <a:pt x="8426411" y="2026936"/>
                </a:lnTo>
                <a:lnTo>
                  <a:pt x="8419592" y="2105571"/>
                </a:lnTo>
                <a:lnTo>
                  <a:pt x="8395674" y="2105571"/>
                </a:lnTo>
                <a:lnTo>
                  <a:pt x="8385014" y="1982638"/>
                </a:lnTo>
                <a:lnTo>
                  <a:pt x="8384273" y="1981590"/>
                </a:lnTo>
                <a:cubicBezTo>
                  <a:pt x="8382740" y="1978138"/>
                  <a:pt x="8381892" y="1974339"/>
                  <a:pt x="8381892" y="1970354"/>
                </a:cubicBezTo>
                <a:lnTo>
                  <a:pt x="8381892" y="1956780"/>
                </a:lnTo>
                <a:lnTo>
                  <a:pt x="8370490" y="1997331"/>
                </a:lnTo>
                <a:cubicBezTo>
                  <a:pt x="8368790" y="2003375"/>
                  <a:pt x="8362270" y="2006960"/>
                  <a:pt x="8355927" y="2005341"/>
                </a:cubicBezTo>
                <a:cubicBezTo>
                  <a:pt x="8349584" y="2003720"/>
                  <a:pt x="8345819" y="1997508"/>
                  <a:pt x="8347519" y="1991464"/>
                </a:cubicBezTo>
                <a:lnTo>
                  <a:pt x="8383427" y="1863767"/>
                </a:lnTo>
                <a:cubicBezTo>
                  <a:pt x="8383851" y="1862255"/>
                  <a:pt x="8384578" y="1860897"/>
                  <a:pt x="8385527" y="1859737"/>
                </a:cubicBezTo>
                <a:lnTo>
                  <a:pt x="8385724" y="1859573"/>
                </a:lnTo>
                <a:lnTo>
                  <a:pt x="8387066" y="1856913"/>
                </a:lnTo>
                <a:cubicBezTo>
                  <a:pt x="8390332" y="1852306"/>
                  <a:pt x="8394958" y="1848645"/>
                  <a:pt x="8400394" y="1846454"/>
                </a:cubicBezTo>
                <a:lnTo>
                  <a:pt x="8410346" y="1844539"/>
                </a:lnTo>
                <a:lnTo>
                  <a:pt x="8412429" y="1836600"/>
                </a:lnTo>
                <a:lnTo>
                  <a:pt x="8401435" y="1834162"/>
                </a:lnTo>
                <a:cubicBezTo>
                  <a:pt x="8378406" y="1823458"/>
                  <a:pt x="8362247" y="1798402"/>
                  <a:pt x="8362247" y="1769199"/>
                </a:cubicBezTo>
                <a:cubicBezTo>
                  <a:pt x="8362247" y="1730261"/>
                  <a:pt x="8390974" y="1698696"/>
                  <a:pt x="8426411" y="1698696"/>
                </a:cubicBezTo>
                <a:close/>
                <a:moveTo>
                  <a:pt x="3146647" y="1698696"/>
                </a:moveTo>
                <a:cubicBezTo>
                  <a:pt x="3182085" y="1698696"/>
                  <a:pt x="3210813" y="1730261"/>
                  <a:pt x="3210813" y="1769200"/>
                </a:cubicBezTo>
                <a:cubicBezTo>
                  <a:pt x="3210813" y="1798402"/>
                  <a:pt x="3194653" y="1823458"/>
                  <a:pt x="3171623" y="1834162"/>
                </a:cubicBezTo>
                <a:lnTo>
                  <a:pt x="3160630" y="1836600"/>
                </a:lnTo>
                <a:lnTo>
                  <a:pt x="3162712" y="1844539"/>
                </a:lnTo>
                <a:lnTo>
                  <a:pt x="3172666" y="1846454"/>
                </a:lnTo>
                <a:cubicBezTo>
                  <a:pt x="3180820" y="1849740"/>
                  <a:pt x="3187150" y="1856334"/>
                  <a:pt x="3189805" y="1864469"/>
                </a:cubicBezTo>
                <a:lnTo>
                  <a:pt x="3189990" y="1865634"/>
                </a:lnTo>
                <a:lnTo>
                  <a:pt x="3225516" y="1991971"/>
                </a:lnTo>
                <a:lnTo>
                  <a:pt x="3217105" y="2005850"/>
                </a:lnTo>
                <a:lnTo>
                  <a:pt x="3208084" y="2004715"/>
                </a:lnTo>
                <a:cubicBezTo>
                  <a:pt x="3205448" y="2003265"/>
                  <a:pt x="3203394" y="2000860"/>
                  <a:pt x="3202544" y="1997839"/>
                </a:cubicBezTo>
                <a:lnTo>
                  <a:pt x="3191167" y="1957378"/>
                </a:lnTo>
                <a:lnTo>
                  <a:pt x="3191167" y="1970354"/>
                </a:lnTo>
                <a:cubicBezTo>
                  <a:pt x="3191167" y="1974339"/>
                  <a:pt x="3190320" y="1978138"/>
                  <a:pt x="3188786" y="1981590"/>
                </a:cubicBezTo>
                <a:lnTo>
                  <a:pt x="3188046" y="1982638"/>
                </a:lnTo>
                <a:lnTo>
                  <a:pt x="3177385" y="2105571"/>
                </a:lnTo>
                <a:lnTo>
                  <a:pt x="3153468" y="2105571"/>
                </a:lnTo>
                <a:lnTo>
                  <a:pt x="3146647" y="2026936"/>
                </a:lnTo>
                <a:lnTo>
                  <a:pt x="3139830" y="2105571"/>
                </a:lnTo>
                <a:lnTo>
                  <a:pt x="3115910" y="2105571"/>
                </a:lnTo>
                <a:lnTo>
                  <a:pt x="3105251" y="1982638"/>
                </a:lnTo>
                <a:lnTo>
                  <a:pt x="3104508" y="1981590"/>
                </a:lnTo>
                <a:cubicBezTo>
                  <a:pt x="3102978" y="1978138"/>
                  <a:pt x="3102129" y="1974339"/>
                  <a:pt x="3102129" y="1970354"/>
                </a:cubicBezTo>
                <a:lnTo>
                  <a:pt x="3102129" y="1956780"/>
                </a:lnTo>
                <a:lnTo>
                  <a:pt x="3090727" y="1997331"/>
                </a:lnTo>
                <a:cubicBezTo>
                  <a:pt x="3089027" y="2003375"/>
                  <a:pt x="3082507" y="2006960"/>
                  <a:pt x="3076163" y="2005341"/>
                </a:cubicBezTo>
                <a:cubicBezTo>
                  <a:pt x="3069819" y="2003720"/>
                  <a:pt x="3066057" y="1997508"/>
                  <a:pt x="3067757" y="1991464"/>
                </a:cubicBezTo>
                <a:lnTo>
                  <a:pt x="3103662" y="1863767"/>
                </a:lnTo>
                <a:cubicBezTo>
                  <a:pt x="3104088" y="1862255"/>
                  <a:pt x="3104816" y="1860897"/>
                  <a:pt x="3105764" y="1859737"/>
                </a:cubicBezTo>
                <a:lnTo>
                  <a:pt x="3105961" y="1859573"/>
                </a:lnTo>
                <a:lnTo>
                  <a:pt x="3107303" y="1856913"/>
                </a:lnTo>
                <a:cubicBezTo>
                  <a:pt x="3110569" y="1852306"/>
                  <a:pt x="3115196" y="1848645"/>
                  <a:pt x="3120631" y="1846454"/>
                </a:cubicBezTo>
                <a:lnTo>
                  <a:pt x="3130583" y="1844539"/>
                </a:lnTo>
                <a:lnTo>
                  <a:pt x="3132667" y="1836600"/>
                </a:lnTo>
                <a:lnTo>
                  <a:pt x="3121672" y="1834162"/>
                </a:lnTo>
                <a:cubicBezTo>
                  <a:pt x="3098643" y="1823458"/>
                  <a:pt x="3082484" y="1798402"/>
                  <a:pt x="3082484" y="1769200"/>
                </a:cubicBezTo>
                <a:cubicBezTo>
                  <a:pt x="3082484" y="1730261"/>
                  <a:pt x="3111212" y="1698696"/>
                  <a:pt x="3146647" y="1698696"/>
                </a:cubicBezTo>
                <a:close/>
                <a:moveTo>
                  <a:pt x="2171841" y="1655552"/>
                </a:moveTo>
                <a:cubicBezTo>
                  <a:pt x="2207278" y="1655552"/>
                  <a:pt x="2236005" y="1687117"/>
                  <a:pt x="2236005" y="1726054"/>
                </a:cubicBezTo>
                <a:cubicBezTo>
                  <a:pt x="2236005" y="1755258"/>
                  <a:pt x="2219846" y="1780314"/>
                  <a:pt x="2196817" y="1791017"/>
                </a:cubicBezTo>
                <a:lnTo>
                  <a:pt x="2185824" y="1793456"/>
                </a:lnTo>
                <a:lnTo>
                  <a:pt x="2187906" y="1801394"/>
                </a:lnTo>
                <a:lnTo>
                  <a:pt x="2197859" y="1803309"/>
                </a:lnTo>
                <a:cubicBezTo>
                  <a:pt x="2206013" y="1806596"/>
                  <a:pt x="2212343" y="1813189"/>
                  <a:pt x="2214998" y="1821325"/>
                </a:cubicBezTo>
                <a:lnTo>
                  <a:pt x="2215182" y="1822490"/>
                </a:lnTo>
                <a:lnTo>
                  <a:pt x="2250707" y="1948837"/>
                </a:lnTo>
                <a:cubicBezTo>
                  <a:pt x="2252407" y="1954882"/>
                  <a:pt x="2248643" y="1961096"/>
                  <a:pt x="2242298" y="1962715"/>
                </a:cubicBezTo>
                <a:lnTo>
                  <a:pt x="2242298" y="1962716"/>
                </a:lnTo>
                <a:cubicBezTo>
                  <a:pt x="2235955" y="1964336"/>
                  <a:pt x="2229437" y="1960748"/>
                  <a:pt x="2227737" y="1954701"/>
                </a:cubicBezTo>
                <a:lnTo>
                  <a:pt x="2216361" y="1914240"/>
                </a:lnTo>
                <a:lnTo>
                  <a:pt x="2216361" y="1927220"/>
                </a:lnTo>
                <a:cubicBezTo>
                  <a:pt x="2216361" y="1931206"/>
                  <a:pt x="2215512" y="1935003"/>
                  <a:pt x="2213979" y="1938456"/>
                </a:cubicBezTo>
                <a:lnTo>
                  <a:pt x="2213238" y="1939504"/>
                </a:lnTo>
                <a:lnTo>
                  <a:pt x="2202578" y="2062430"/>
                </a:lnTo>
                <a:lnTo>
                  <a:pt x="2178660" y="2062430"/>
                </a:lnTo>
                <a:lnTo>
                  <a:pt x="2171841" y="1983801"/>
                </a:lnTo>
                <a:lnTo>
                  <a:pt x="2165022" y="2062430"/>
                </a:lnTo>
                <a:lnTo>
                  <a:pt x="2141105" y="2062430"/>
                </a:lnTo>
                <a:lnTo>
                  <a:pt x="2130444" y="1939504"/>
                </a:lnTo>
                <a:lnTo>
                  <a:pt x="2129703" y="1938456"/>
                </a:lnTo>
                <a:cubicBezTo>
                  <a:pt x="2128170" y="1935003"/>
                  <a:pt x="2127323" y="1931206"/>
                  <a:pt x="2127323" y="1927220"/>
                </a:cubicBezTo>
                <a:lnTo>
                  <a:pt x="2127323" y="1913642"/>
                </a:lnTo>
                <a:lnTo>
                  <a:pt x="2115920" y="1954195"/>
                </a:lnTo>
                <a:cubicBezTo>
                  <a:pt x="2114221" y="1960241"/>
                  <a:pt x="2107700" y="1963829"/>
                  <a:pt x="2101356" y="1962209"/>
                </a:cubicBezTo>
                <a:lnTo>
                  <a:pt x="2101358" y="1962208"/>
                </a:lnTo>
                <a:cubicBezTo>
                  <a:pt x="2095015" y="1960589"/>
                  <a:pt x="2091250" y="1954375"/>
                  <a:pt x="2092949" y="1948330"/>
                </a:cubicBezTo>
                <a:lnTo>
                  <a:pt x="2128858" y="1820622"/>
                </a:lnTo>
                <a:cubicBezTo>
                  <a:pt x="2129283" y="1819111"/>
                  <a:pt x="2130007" y="1817752"/>
                  <a:pt x="2130957" y="1816592"/>
                </a:cubicBezTo>
                <a:lnTo>
                  <a:pt x="2131154" y="1816428"/>
                </a:lnTo>
                <a:lnTo>
                  <a:pt x="2132497" y="1813769"/>
                </a:lnTo>
                <a:cubicBezTo>
                  <a:pt x="2135763" y="1809161"/>
                  <a:pt x="2140388" y="1805501"/>
                  <a:pt x="2145824" y="1803309"/>
                </a:cubicBezTo>
                <a:lnTo>
                  <a:pt x="2155777" y="1801394"/>
                </a:lnTo>
                <a:lnTo>
                  <a:pt x="2157860" y="1793456"/>
                </a:lnTo>
                <a:lnTo>
                  <a:pt x="2146865" y="1791017"/>
                </a:lnTo>
                <a:cubicBezTo>
                  <a:pt x="2123837" y="1780314"/>
                  <a:pt x="2107677" y="1755258"/>
                  <a:pt x="2107677" y="1726054"/>
                </a:cubicBezTo>
                <a:cubicBezTo>
                  <a:pt x="2107677" y="1687117"/>
                  <a:pt x="2136405" y="1655552"/>
                  <a:pt x="2171841" y="1655552"/>
                </a:cubicBezTo>
                <a:close/>
                <a:moveTo>
                  <a:pt x="5182459" y="1638306"/>
                </a:moveTo>
                <a:cubicBezTo>
                  <a:pt x="5217895" y="1638306"/>
                  <a:pt x="5246623" y="1669872"/>
                  <a:pt x="5246623" y="1708810"/>
                </a:cubicBezTo>
                <a:cubicBezTo>
                  <a:pt x="5246623" y="1738013"/>
                  <a:pt x="5230463" y="1763070"/>
                  <a:pt x="5207434" y="1773773"/>
                </a:cubicBezTo>
                <a:lnTo>
                  <a:pt x="5196440" y="1776212"/>
                </a:lnTo>
                <a:lnTo>
                  <a:pt x="5198523" y="1784150"/>
                </a:lnTo>
                <a:lnTo>
                  <a:pt x="5208475" y="1786064"/>
                </a:lnTo>
                <a:cubicBezTo>
                  <a:pt x="5216630" y="1789352"/>
                  <a:pt x="5222959" y="1795945"/>
                  <a:pt x="5225615" y="1804081"/>
                </a:cubicBezTo>
                <a:lnTo>
                  <a:pt x="5225800" y="1805245"/>
                </a:lnTo>
                <a:lnTo>
                  <a:pt x="5261324" y="1931588"/>
                </a:lnTo>
                <a:cubicBezTo>
                  <a:pt x="5263024" y="1937635"/>
                  <a:pt x="5259261" y="1943845"/>
                  <a:pt x="5252915" y="1945468"/>
                </a:cubicBezTo>
                <a:cubicBezTo>
                  <a:pt x="5246574" y="1947087"/>
                  <a:pt x="5240053" y="1943501"/>
                  <a:pt x="5238354" y="1937454"/>
                </a:cubicBezTo>
                <a:lnTo>
                  <a:pt x="5226976" y="1896996"/>
                </a:lnTo>
                <a:lnTo>
                  <a:pt x="5226976" y="1909971"/>
                </a:lnTo>
                <a:cubicBezTo>
                  <a:pt x="5226976" y="1913959"/>
                  <a:pt x="5226129" y="1917756"/>
                  <a:pt x="5224596" y="1921211"/>
                </a:cubicBezTo>
                <a:lnTo>
                  <a:pt x="5223855" y="1922254"/>
                </a:lnTo>
                <a:lnTo>
                  <a:pt x="5213195" y="2045178"/>
                </a:lnTo>
                <a:lnTo>
                  <a:pt x="5189276" y="2045178"/>
                </a:lnTo>
                <a:lnTo>
                  <a:pt x="5182459" y="1966552"/>
                </a:lnTo>
                <a:lnTo>
                  <a:pt x="5175640" y="2045178"/>
                </a:lnTo>
                <a:lnTo>
                  <a:pt x="5151722" y="2045178"/>
                </a:lnTo>
                <a:lnTo>
                  <a:pt x="5141061" y="1922254"/>
                </a:lnTo>
                <a:lnTo>
                  <a:pt x="5140320" y="1921211"/>
                </a:lnTo>
                <a:cubicBezTo>
                  <a:pt x="5138787" y="1917756"/>
                  <a:pt x="5137940" y="1913959"/>
                  <a:pt x="5137940" y="1909971"/>
                </a:cubicBezTo>
                <a:lnTo>
                  <a:pt x="5137940" y="1896399"/>
                </a:lnTo>
                <a:lnTo>
                  <a:pt x="5126537" y="1936948"/>
                </a:lnTo>
                <a:cubicBezTo>
                  <a:pt x="5125688" y="1939971"/>
                  <a:pt x="5123632" y="1942378"/>
                  <a:pt x="5120997" y="1943828"/>
                </a:cubicBezTo>
                <a:lnTo>
                  <a:pt x="5111975" y="1944960"/>
                </a:lnTo>
                <a:lnTo>
                  <a:pt x="5103567" y="1931084"/>
                </a:lnTo>
                <a:lnTo>
                  <a:pt x="5139473" y="1803377"/>
                </a:lnTo>
                <a:cubicBezTo>
                  <a:pt x="5139899" y="1801867"/>
                  <a:pt x="5140625" y="1800508"/>
                  <a:pt x="5141574" y="1799348"/>
                </a:cubicBezTo>
                <a:lnTo>
                  <a:pt x="5141772" y="1799184"/>
                </a:lnTo>
                <a:lnTo>
                  <a:pt x="5143114" y="1796524"/>
                </a:lnTo>
                <a:cubicBezTo>
                  <a:pt x="5146379" y="1791917"/>
                  <a:pt x="5151004" y="1788256"/>
                  <a:pt x="5156441" y="1786064"/>
                </a:cubicBezTo>
                <a:lnTo>
                  <a:pt x="5166394" y="1784150"/>
                </a:lnTo>
                <a:lnTo>
                  <a:pt x="5168477" y="1776212"/>
                </a:lnTo>
                <a:lnTo>
                  <a:pt x="5157484" y="1773773"/>
                </a:lnTo>
                <a:cubicBezTo>
                  <a:pt x="5134454" y="1763070"/>
                  <a:pt x="5118295" y="1738013"/>
                  <a:pt x="5118295" y="1708810"/>
                </a:cubicBezTo>
                <a:cubicBezTo>
                  <a:pt x="5118295" y="1669872"/>
                  <a:pt x="5147021" y="1638306"/>
                  <a:pt x="5182459" y="1638306"/>
                </a:cubicBezTo>
                <a:close/>
                <a:moveTo>
                  <a:pt x="6692079" y="1629678"/>
                </a:moveTo>
                <a:cubicBezTo>
                  <a:pt x="6727516" y="1629678"/>
                  <a:pt x="6756243" y="1661244"/>
                  <a:pt x="6756243" y="1700182"/>
                </a:cubicBezTo>
                <a:cubicBezTo>
                  <a:pt x="6756243" y="1729386"/>
                  <a:pt x="6740084" y="1754443"/>
                  <a:pt x="6717055" y="1765145"/>
                </a:cubicBezTo>
                <a:lnTo>
                  <a:pt x="6706061" y="1767583"/>
                </a:lnTo>
                <a:lnTo>
                  <a:pt x="6708144" y="1775522"/>
                </a:lnTo>
                <a:lnTo>
                  <a:pt x="6718096" y="1777437"/>
                </a:lnTo>
                <a:cubicBezTo>
                  <a:pt x="6726250" y="1780724"/>
                  <a:pt x="6732580" y="1787316"/>
                  <a:pt x="6735236" y="1795452"/>
                </a:cubicBezTo>
                <a:lnTo>
                  <a:pt x="6735421" y="1796618"/>
                </a:lnTo>
                <a:lnTo>
                  <a:pt x="6770945" y="1922962"/>
                </a:lnTo>
                <a:cubicBezTo>
                  <a:pt x="6772645" y="1929007"/>
                  <a:pt x="6768881" y="1935219"/>
                  <a:pt x="6762537" y="1936839"/>
                </a:cubicBezTo>
                <a:cubicBezTo>
                  <a:pt x="6756194" y="1938460"/>
                  <a:pt x="6749674" y="1934873"/>
                  <a:pt x="6747974" y="1928826"/>
                </a:cubicBezTo>
                <a:lnTo>
                  <a:pt x="6736598" y="1888368"/>
                </a:lnTo>
                <a:lnTo>
                  <a:pt x="6736598" y="1901347"/>
                </a:lnTo>
                <a:cubicBezTo>
                  <a:pt x="6736598" y="1905329"/>
                  <a:pt x="6735750" y="1909128"/>
                  <a:pt x="6734217" y="1912582"/>
                </a:cubicBezTo>
                <a:lnTo>
                  <a:pt x="6733476" y="1913628"/>
                </a:lnTo>
                <a:lnTo>
                  <a:pt x="6722816" y="2036552"/>
                </a:lnTo>
                <a:lnTo>
                  <a:pt x="6698898" y="2036552"/>
                </a:lnTo>
                <a:lnTo>
                  <a:pt x="6692079" y="1957926"/>
                </a:lnTo>
                <a:lnTo>
                  <a:pt x="6685260" y="2036552"/>
                </a:lnTo>
                <a:lnTo>
                  <a:pt x="6661342" y="2036552"/>
                </a:lnTo>
                <a:lnTo>
                  <a:pt x="6650682" y="1913628"/>
                </a:lnTo>
                <a:lnTo>
                  <a:pt x="6649941" y="1912582"/>
                </a:lnTo>
                <a:cubicBezTo>
                  <a:pt x="6648408" y="1909128"/>
                  <a:pt x="6647560" y="1905329"/>
                  <a:pt x="6647560" y="1901347"/>
                </a:cubicBezTo>
                <a:lnTo>
                  <a:pt x="6647560" y="1887771"/>
                </a:lnTo>
                <a:lnTo>
                  <a:pt x="6636158" y="1928322"/>
                </a:lnTo>
                <a:cubicBezTo>
                  <a:pt x="6635308" y="1931342"/>
                  <a:pt x="6633253" y="1933751"/>
                  <a:pt x="6630618" y="1935202"/>
                </a:cubicBezTo>
                <a:lnTo>
                  <a:pt x="6621595" y="1936332"/>
                </a:lnTo>
                <a:lnTo>
                  <a:pt x="6613187" y="1922457"/>
                </a:lnTo>
                <a:lnTo>
                  <a:pt x="6649095" y="1794750"/>
                </a:lnTo>
                <a:cubicBezTo>
                  <a:pt x="6649520" y="1793238"/>
                  <a:pt x="6650246" y="1791880"/>
                  <a:pt x="6651195" y="1790720"/>
                </a:cubicBezTo>
                <a:lnTo>
                  <a:pt x="6651392" y="1790556"/>
                </a:lnTo>
                <a:lnTo>
                  <a:pt x="6652734" y="1787897"/>
                </a:lnTo>
                <a:cubicBezTo>
                  <a:pt x="6656000" y="1783289"/>
                  <a:pt x="6660626" y="1779628"/>
                  <a:pt x="6666062" y="1777437"/>
                </a:cubicBezTo>
                <a:lnTo>
                  <a:pt x="6676015" y="1775522"/>
                </a:lnTo>
                <a:lnTo>
                  <a:pt x="6678097" y="1767583"/>
                </a:lnTo>
                <a:lnTo>
                  <a:pt x="6667103" y="1765145"/>
                </a:lnTo>
                <a:cubicBezTo>
                  <a:pt x="6644074" y="1754443"/>
                  <a:pt x="6627915" y="1729386"/>
                  <a:pt x="6627915" y="1700182"/>
                </a:cubicBezTo>
                <a:cubicBezTo>
                  <a:pt x="6627915" y="1661244"/>
                  <a:pt x="6656642" y="1629678"/>
                  <a:pt x="6692079" y="1629678"/>
                </a:cubicBezTo>
                <a:close/>
                <a:moveTo>
                  <a:pt x="5827790" y="1547011"/>
                </a:moveTo>
                <a:cubicBezTo>
                  <a:pt x="5863227" y="1547011"/>
                  <a:pt x="5891954" y="1578576"/>
                  <a:pt x="5891954" y="1617513"/>
                </a:cubicBezTo>
                <a:cubicBezTo>
                  <a:pt x="5891954" y="1646717"/>
                  <a:pt x="5875795" y="1671774"/>
                  <a:pt x="5852766" y="1682477"/>
                </a:cubicBezTo>
                <a:lnTo>
                  <a:pt x="5841772" y="1684916"/>
                </a:lnTo>
                <a:lnTo>
                  <a:pt x="5843855" y="1692854"/>
                </a:lnTo>
                <a:lnTo>
                  <a:pt x="5853807" y="1694768"/>
                </a:lnTo>
                <a:cubicBezTo>
                  <a:pt x="5861961" y="1698056"/>
                  <a:pt x="5868291" y="1704648"/>
                  <a:pt x="5870947" y="1712784"/>
                </a:cubicBezTo>
                <a:lnTo>
                  <a:pt x="5871132" y="1713949"/>
                </a:lnTo>
                <a:lnTo>
                  <a:pt x="5906656" y="1840297"/>
                </a:lnTo>
                <a:cubicBezTo>
                  <a:pt x="5908356" y="1846342"/>
                  <a:pt x="5904592" y="1852556"/>
                  <a:pt x="5898248" y="1854176"/>
                </a:cubicBezTo>
                <a:cubicBezTo>
                  <a:pt x="5891905" y="1855796"/>
                  <a:pt x="5885385" y="1852208"/>
                  <a:pt x="5883685" y="1846163"/>
                </a:cubicBezTo>
                <a:lnTo>
                  <a:pt x="5872309" y="1805700"/>
                </a:lnTo>
                <a:lnTo>
                  <a:pt x="5872309" y="1818679"/>
                </a:lnTo>
                <a:cubicBezTo>
                  <a:pt x="5872309" y="1822666"/>
                  <a:pt x="5871461" y="1826464"/>
                  <a:pt x="5869928" y="1829917"/>
                </a:cubicBezTo>
                <a:lnTo>
                  <a:pt x="5869187" y="1830964"/>
                </a:lnTo>
                <a:lnTo>
                  <a:pt x="5858527" y="1953885"/>
                </a:lnTo>
                <a:lnTo>
                  <a:pt x="5834609" y="1953885"/>
                </a:lnTo>
                <a:lnTo>
                  <a:pt x="5827790" y="1875262"/>
                </a:lnTo>
                <a:lnTo>
                  <a:pt x="5820971" y="1953885"/>
                </a:lnTo>
                <a:lnTo>
                  <a:pt x="5797053" y="1953885"/>
                </a:lnTo>
                <a:lnTo>
                  <a:pt x="5786393" y="1830964"/>
                </a:lnTo>
                <a:lnTo>
                  <a:pt x="5785652" y="1829917"/>
                </a:lnTo>
                <a:cubicBezTo>
                  <a:pt x="5784120" y="1826464"/>
                  <a:pt x="5783271" y="1822666"/>
                  <a:pt x="5783271" y="1818679"/>
                </a:cubicBezTo>
                <a:lnTo>
                  <a:pt x="5783271" y="1805103"/>
                </a:lnTo>
                <a:lnTo>
                  <a:pt x="5771870" y="1845657"/>
                </a:lnTo>
                <a:cubicBezTo>
                  <a:pt x="5770171" y="1851703"/>
                  <a:pt x="5763651" y="1855289"/>
                  <a:pt x="5757307" y="1853670"/>
                </a:cubicBezTo>
                <a:lnTo>
                  <a:pt x="5757307" y="1853669"/>
                </a:lnTo>
                <a:cubicBezTo>
                  <a:pt x="5750965" y="1852049"/>
                  <a:pt x="5747201" y="1845836"/>
                  <a:pt x="5748899" y="1839791"/>
                </a:cubicBezTo>
                <a:lnTo>
                  <a:pt x="5784809" y="1712080"/>
                </a:lnTo>
                <a:cubicBezTo>
                  <a:pt x="5785231" y="1710570"/>
                  <a:pt x="5785958" y="1709212"/>
                  <a:pt x="5786907" y="1708051"/>
                </a:cubicBezTo>
                <a:lnTo>
                  <a:pt x="5787104" y="1707888"/>
                </a:lnTo>
                <a:lnTo>
                  <a:pt x="5788448" y="1705229"/>
                </a:lnTo>
                <a:cubicBezTo>
                  <a:pt x="5791714" y="1700621"/>
                  <a:pt x="5796337" y="1696960"/>
                  <a:pt x="5801773" y="1694768"/>
                </a:cubicBezTo>
                <a:lnTo>
                  <a:pt x="5811726" y="1692854"/>
                </a:lnTo>
                <a:lnTo>
                  <a:pt x="5813808" y="1684916"/>
                </a:lnTo>
                <a:lnTo>
                  <a:pt x="5802814" y="1682477"/>
                </a:lnTo>
                <a:cubicBezTo>
                  <a:pt x="5779787" y="1671774"/>
                  <a:pt x="5763627" y="1646717"/>
                  <a:pt x="5763627" y="1617513"/>
                </a:cubicBezTo>
                <a:cubicBezTo>
                  <a:pt x="5763627" y="1578576"/>
                  <a:pt x="5792353" y="1547011"/>
                  <a:pt x="5827790" y="1547011"/>
                </a:cubicBezTo>
                <a:close/>
                <a:moveTo>
                  <a:pt x="133564" y="1519748"/>
                </a:moveTo>
                <a:cubicBezTo>
                  <a:pt x="169001" y="1519748"/>
                  <a:pt x="197729" y="1551313"/>
                  <a:pt x="197729" y="1590251"/>
                </a:cubicBezTo>
                <a:cubicBezTo>
                  <a:pt x="197729" y="1619454"/>
                  <a:pt x="181569" y="1644510"/>
                  <a:pt x="158540" y="1655213"/>
                </a:cubicBezTo>
                <a:lnTo>
                  <a:pt x="147546" y="1657652"/>
                </a:lnTo>
                <a:lnTo>
                  <a:pt x="149629" y="1665590"/>
                </a:lnTo>
                <a:lnTo>
                  <a:pt x="159581" y="1667505"/>
                </a:lnTo>
                <a:cubicBezTo>
                  <a:pt x="167736" y="1670793"/>
                  <a:pt x="174066" y="1677386"/>
                  <a:pt x="176721" y="1685522"/>
                </a:cubicBezTo>
                <a:lnTo>
                  <a:pt x="176906" y="1686686"/>
                </a:lnTo>
                <a:lnTo>
                  <a:pt x="212431" y="1813034"/>
                </a:lnTo>
                <a:lnTo>
                  <a:pt x="204023" y="1826912"/>
                </a:lnTo>
                <a:lnTo>
                  <a:pt x="195000" y="1825781"/>
                </a:lnTo>
                <a:cubicBezTo>
                  <a:pt x="192365" y="1824331"/>
                  <a:pt x="190310" y="1821922"/>
                  <a:pt x="189460" y="1818901"/>
                </a:cubicBezTo>
                <a:lnTo>
                  <a:pt x="178083" y="1778438"/>
                </a:lnTo>
                <a:lnTo>
                  <a:pt x="178083" y="1791416"/>
                </a:lnTo>
                <a:cubicBezTo>
                  <a:pt x="178083" y="1795402"/>
                  <a:pt x="177236" y="1799200"/>
                  <a:pt x="175702" y="1802653"/>
                </a:cubicBezTo>
                <a:lnTo>
                  <a:pt x="174962" y="1803701"/>
                </a:lnTo>
                <a:lnTo>
                  <a:pt x="164302" y="1926624"/>
                </a:lnTo>
                <a:lnTo>
                  <a:pt x="140383" y="1926624"/>
                </a:lnTo>
                <a:lnTo>
                  <a:pt x="133564" y="1847998"/>
                </a:lnTo>
                <a:lnTo>
                  <a:pt x="126746" y="1926624"/>
                </a:lnTo>
                <a:lnTo>
                  <a:pt x="102828" y="1926624"/>
                </a:lnTo>
                <a:lnTo>
                  <a:pt x="92168" y="1803701"/>
                </a:lnTo>
                <a:lnTo>
                  <a:pt x="91427" y="1802653"/>
                </a:lnTo>
                <a:cubicBezTo>
                  <a:pt x="89894" y="1799200"/>
                  <a:pt x="89046" y="1795402"/>
                  <a:pt x="89046" y="1791416"/>
                </a:cubicBezTo>
                <a:lnTo>
                  <a:pt x="89046" y="1777839"/>
                </a:lnTo>
                <a:lnTo>
                  <a:pt x="77643" y="1818393"/>
                </a:lnTo>
                <a:cubicBezTo>
                  <a:pt x="76794" y="1821416"/>
                  <a:pt x="74739" y="1823825"/>
                  <a:pt x="72103" y="1825274"/>
                </a:cubicBezTo>
                <a:lnTo>
                  <a:pt x="63081" y="1826406"/>
                </a:lnTo>
                <a:lnTo>
                  <a:pt x="54673" y="1812528"/>
                </a:lnTo>
                <a:lnTo>
                  <a:pt x="90580" y="1684818"/>
                </a:lnTo>
                <a:cubicBezTo>
                  <a:pt x="91005" y="1683308"/>
                  <a:pt x="91731" y="1681949"/>
                  <a:pt x="92681" y="1680788"/>
                </a:cubicBezTo>
                <a:lnTo>
                  <a:pt x="92878" y="1680624"/>
                </a:lnTo>
                <a:lnTo>
                  <a:pt x="94220" y="1677965"/>
                </a:lnTo>
                <a:cubicBezTo>
                  <a:pt x="97486" y="1673358"/>
                  <a:pt x="102111" y="1669696"/>
                  <a:pt x="107548" y="1667505"/>
                </a:cubicBezTo>
                <a:lnTo>
                  <a:pt x="117500" y="1665590"/>
                </a:lnTo>
                <a:lnTo>
                  <a:pt x="119583" y="1657652"/>
                </a:lnTo>
                <a:lnTo>
                  <a:pt x="108589" y="1655213"/>
                </a:lnTo>
                <a:cubicBezTo>
                  <a:pt x="85559" y="1644510"/>
                  <a:pt x="69400" y="1619454"/>
                  <a:pt x="69400" y="1590251"/>
                </a:cubicBezTo>
                <a:cubicBezTo>
                  <a:pt x="69400" y="1551313"/>
                  <a:pt x="98128" y="1519748"/>
                  <a:pt x="133564" y="1519748"/>
                </a:cubicBezTo>
                <a:close/>
                <a:moveTo>
                  <a:pt x="11134683" y="1517539"/>
                </a:moveTo>
                <a:cubicBezTo>
                  <a:pt x="11170120" y="1517539"/>
                  <a:pt x="11198847" y="1549105"/>
                  <a:pt x="11198847" y="1588042"/>
                </a:cubicBezTo>
                <a:cubicBezTo>
                  <a:pt x="11198847" y="1617246"/>
                  <a:pt x="11182688" y="1642302"/>
                  <a:pt x="11159658" y="1653005"/>
                </a:cubicBezTo>
                <a:lnTo>
                  <a:pt x="11148665" y="1655444"/>
                </a:lnTo>
                <a:lnTo>
                  <a:pt x="11150747" y="1663382"/>
                </a:lnTo>
                <a:lnTo>
                  <a:pt x="11160700" y="1665297"/>
                </a:lnTo>
                <a:cubicBezTo>
                  <a:pt x="11168854" y="1668585"/>
                  <a:pt x="11175184" y="1675177"/>
                  <a:pt x="11177840" y="1683313"/>
                </a:cubicBezTo>
                <a:lnTo>
                  <a:pt x="11178024" y="1684478"/>
                </a:lnTo>
                <a:lnTo>
                  <a:pt x="11213549" y="1810825"/>
                </a:lnTo>
                <a:cubicBezTo>
                  <a:pt x="11215249" y="1816871"/>
                  <a:pt x="11211484" y="1823084"/>
                  <a:pt x="11205141" y="1824705"/>
                </a:cubicBezTo>
                <a:cubicBezTo>
                  <a:pt x="11198798" y="1826324"/>
                  <a:pt x="11192278" y="1822737"/>
                  <a:pt x="11190578" y="1816691"/>
                </a:cubicBezTo>
                <a:lnTo>
                  <a:pt x="11179201" y="1776230"/>
                </a:lnTo>
                <a:lnTo>
                  <a:pt x="11179201" y="1789209"/>
                </a:lnTo>
                <a:cubicBezTo>
                  <a:pt x="11179201" y="1793194"/>
                  <a:pt x="11178354" y="1796992"/>
                  <a:pt x="11176821" y="1800446"/>
                </a:cubicBezTo>
                <a:lnTo>
                  <a:pt x="11176080" y="1801493"/>
                </a:lnTo>
                <a:lnTo>
                  <a:pt x="11165420" y="1924415"/>
                </a:lnTo>
                <a:lnTo>
                  <a:pt x="11141502" y="1924415"/>
                </a:lnTo>
                <a:lnTo>
                  <a:pt x="11134683" y="1845791"/>
                </a:lnTo>
                <a:lnTo>
                  <a:pt x="11127864" y="1924415"/>
                </a:lnTo>
                <a:lnTo>
                  <a:pt x="11103946" y="1924415"/>
                </a:lnTo>
                <a:lnTo>
                  <a:pt x="11093286" y="1801493"/>
                </a:lnTo>
                <a:lnTo>
                  <a:pt x="11092545" y="1800446"/>
                </a:lnTo>
                <a:cubicBezTo>
                  <a:pt x="11091012" y="1796992"/>
                  <a:pt x="11090164" y="1793194"/>
                  <a:pt x="11090164" y="1789209"/>
                </a:cubicBezTo>
                <a:lnTo>
                  <a:pt x="11090164" y="1775631"/>
                </a:lnTo>
                <a:lnTo>
                  <a:pt x="11078762" y="1816185"/>
                </a:lnTo>
                <a:cubicBezTo>
                  <a:pt x="11077062" y="1822230"/>
                  <a:pt x="11070542" y="1825818"/>
                  <a:pt x="11064199" y="1824198"/>
                </a:cubicBezTo>
                <a:cubicBezTo>
                  <a:pt x="11057856" y="1822577"/>
                  <a:pt x="11054091" y="1816365"/>
                  <a:pt x="11055791" y="1810319"/>
                </a:cubicBezTo>
                <a:lnTo>
                  <a:pt x="11091699" y="1682609"/>
                </a:lnTo>
                <a:cubicBezTo>
                  <a:pt x="11092123" y="1681099"/>
                  <a:pt x="11092850" y="1679741"/>
                  <a:pt x="11093799" y="1678579"/>
                </a:cubicBezTo>
                <a:lnTo>
                  <a:pt x="11093996" y="1678417"/>
                </a:lnTo>
                <a:lnTo>
                  <a:pt x="11095338" y="1675757"/>
                </a:lnTo>
                <a:cubicBezTo>
                  <a:pt x="11098604" y="1671150"/>
                  <a:pt x="11103230" y="1667488"/>
                  <a:pt x="11108666" y="1665297"/>
                </a:cubicBezTo>
                <a:lnTo>
                  <a:pt x="11118618" y="1663382"/>
                </a:lnTo>
                <a:lnTo>
                  <a:pt x="11120701" y="1655444"/>
                </a:lnTo>
                <a:lnTo>
                  <a:pt x="11109707" y="1653005"/>
                </a:lnTo>
                <a:cubicBezTo>
                  <a:pt x="11086678" y="1642302"/>
                  <a:pt x="11070519" y="1617246"/>
                  <a:pt x="11070519" y="1588042"/>
                </a:cubicBezTo>
                <a:cubicBezTo>
                  <a:pt x="11070519" y="1549105"/>
                  <a:pt x="11099246" y="1517539"/>
                  <a:pt x="11134683" y="1517539"/>
                </a:cubicBezTo>
                <a:close/>
                <a:moveTo>
                  <a:pt x="9495664" y="1431277"/>
                </a:moveTo>
                <a:cubicBezTo>
                  <a:pt x="9531101" y="1431277"/>
                  <a:pt x="9559828" y="1462842"/>
                  <a:pt x="9559828" y="1501780"/>
                </a:cubicBezTo>
                <a:cubicBezTo>
                  <a:pt x="9559828" y="1530983"/>
                  <a:pt x="9543669" y="1556039"/>
                  <a:pt x="9520639" y="1566742"/>
                </a:cubicBezTo>
                <a:lnTo>
                  <a:pt x="9509646" y="1569181"/>
                </a:lnTo>
                <a:lnTo>
                  <a:pt x="9511728" y="1577120"/>
                </a:lnTo>
                <a:lnTo>
                  <a:pt x="9521681" y="1579034"/>
                </a:lnTo>
                <a:cubicBezTo>
                  <a:pt x="9529835" y="1582321"/>
                  <a:pt x="9536165" y="1588914"/>
                  <a:pt x="9538821" y="1597050"/>
                </a:cubicBezTo>
                <a:lnTo>
                  <a:pt x="9539005" y="1598215"/>
                </a:lnTo>
                <a:lnTo>
                  <a:pt x="9574530" y="1724562"/>
                </a:lnTo>
                <a:cubicBezTo>
                  <a:pt x="9576230" y="1730607"/>
                  <a:pt x="9572465" y="1736822"/>
                  <a:pt x="9566122" y="1738440"/>
                </a:cubicBezTo>
                <a:lnTo>
                  <a:pt x="9566122" y="1738442"/>
                </a:lnTo>
                <a:cubicBezTo>
                  <a:pt x="9559779" y="1740061"/>
                  <a:pt x="9553259" y="1736474"/>
                  <a:pt x="9551559" y="1730427"/>
                </a:cubicBezTo>
                <a:lnTo>
                  <a:pt x="9540182" y="1689965"/>
                </a:lnTo>
                <a:lnTo>
                  <a:pt x="9540182" y="1702946"/>
                </a:lnTo>
                <a:cubicBezTo>
                  <a:pt x="9540182" y="1706931"/>
                  <a:pt x="9539335" y="1710728"/>
                  <a:pt x="9537802" y="1714181"/>
                </a:cubicBezTo>
                <a:lnTo>
                  <a:pt x="9537061" y="1715229"/>
                </a:lnTo>
                <a:lnTo>
                  <a:pt x="9526401" y="1838157"/>
                </a:lnTo>
                <a:lnTo>
                  <a:pt x="9502483" y="1838157"/>
                </a:lnTo>
                <a:lnTo>
                  <a:pt x="9495664" y="1759528"/>
                </a:lnTo>
                <a:lnTo>
                  <a:pt x="9488845" y="1838157"/>
                </a:lnTo>
                <a:lnTo>
                  <a:pt x="9464927" y="1838157"/>
                </a:lnTo>
                <a:lnTo>
                  <a:pt x="9454267" y="1715229"/>
                </a:lnTo>
                <a:lnTo>
                  <a:pt x="9453526" y="1714181"/>
                </a:lnTo>
                <a:cubicBezTo>
                  <a:pt x="9451993" y="1710728"/>
                  <a:pt x="9451145" y="1706931"/>
                  <a:pt x="9451145" y="1702946"/>
                </a:cubicBezTo>
                <a:lnTo>
                  <a:pt x="9451145" y="1689370"/>
                </a:lnTo>
                <a:lnTo>
                  <a:pt x="9439743" y="1729922"/>
                </a:lnTo>
                <a:cubicBezTo>
                  <a:pt x="9438043" y="1735968"/>
                  <a:pt x="9431523" y="1739556"/>
                  <a:pt x="9425180" y="1737935"/>
                </a:cubicBezTo>
                <a:cubicBezTo>
                  <a:pt x="9418837" y="1736315"/>
                  <a:pt x="9415072" y="1730102"/>
                  <a:pt x="9416772" y="1724056"/>
                </a:cubicBezTo>
                <a:lnTo>
                  <a:pt x="9452680" y="1596347"/>
                </a:lnTo>
                <a:cubicBezTo>
                  <a:pt x="9453104" y="1594836"/>
                  <a:pt x="9453831" y="1593478"/>
                  <a:pt x="9454780" y="1592317"/>
                </a:cubicBezTo>
                <a:lnTo>
                  <a:pt x="9454977" y="1592153"/>
                </a:lnTo>
                <a:lnTo>
                  <a:pt x="9456319" y="1589494"/>
                </a:lnTo>
                <a:cubicBezTo>
                  <a:pt x="9459585" y="1584887"/>
                  <a:pt x="9464211" y="1581225"/>
                  <a:pt x="9469647" y="1579034"/>
                </a:cubicBezTo>
                <a:lnTo>
                  <a:pt x="9479599" y="1577120"/>
                </a:lnTo>
                <a:lnTo>
                  <a:pt x="9481682" y="1569181"/>
                </a:lnTo>
                <a:lnTo>
                  <a:pt x="9470688" y="1566742"/>
                </a:lnTo>
                <a:cubicBezTo>
                  <a:pt x="9447659" y="1556039"/>
                  <a:pt x="9431500" y="1530983"/>
                  <a:pt x="9431500" y="1501780"/>
                </a:cubicBezTo>
                <a:cubicBezTo>
                  <a:pt x="9431500" y="1462842"/>
                  <a:pt x="9460227" y="1431277"/>
                  <a:pt x="9495664" y="1431277"/>
                </a:cubicBezTo>
                <a:close/>
                <a:moveTo>
                  <a:pt x="7900199" y="1431272"/>
                </a:moveTo>
                <a:cubicBezTo>
                  <a:pt x="7935636" y="1431272"/>
                  <a:pt x="7964363" y="1462837"/>
                  <a:pt x="7964363" y="1501774"/>
                </a:cubicBezTo>
                <a:cubicBezTo>
                  <a:pt x="7964363" y="1530978"/>
                  <a:pt x="7948204" y="1556034"/>
                  <a:pt x="7925175" y="1566737"/>
                </a:cubicBezTo>
                <a:lnTo>
                  <a:pt x="7914181" y="1569176"/>
                </a:lnTo>
                <a:lnTo>
                  <a:pt x="7916264" y="1577114"/>
                </a:lnTo>
                <a:lnTo>
                  <a:pt x="7926216" y="1579029"/>
                </a:lnTo>
                <a:cubicBezTo>
                  <a:pt x="7934370" y="1582316"/>
                  <a:pt x="7940700" y="1588909"/>
                  <a:pt x="7943356" y="1597045"/>
                </a:cubicBezTo>
                <a:lnTo>
                  <a:pt x="7943541" y="1598209"/>
                </a:lnTo>
                <a:lnTo>
                  <a:pt x="7979065" y="1724557"/>
                </a:lnTo>
                <a:cubicBezTo>
                  <a:pt x="7980765" y="1730603"/>
                  <a:pt x="7977001" y="1736816"/>
                  <a:pt x="7970657" y="1738437"/>
                </a:cubicBezTo>
                <a:cubicBezTo>
                  <a:pt x="7964314" y="1740056"/>
                  <a:pt x="7957794" y="1736468"/>
                  <a:pt x="7956094" y="1730423"/>
                </a:cubicBezTo>
                <a:lnTo>
                  <a:pt x="7944718" y="1689962"/>
                </a:lnTo>
                <a:lnTo>
                  <a:pt x="7944718" y="1702940"/>
                </a:lnTo>
                <a:cubicBezTo>
                  <a:pt x="7944718" y="1706926"/>
                  <a:pt x="7943870" y="1710723"/>
                  <a:pt x="7942337" y="1714178"/>
                </a:cubicBezTo>
                <a:lnTo>
                  <a:pt x="7941596" y="1715223"/>
                </a:lnTo>
                <a:lnTo>
                  <a:pt x="7930936" y="1838152"/>
                </a:lnTo>
                <a:lnTo>
                  <a:pt x="7907018" y="1838152"/>
                </a:lnTo>
                <a:lnTo>
                  <a:pt x="7900199" y="1759523"/>
                </a:lnTo>
                <a:lnTo>
                  <a:pt x="7893380" y="1838152"/>
                </a:lnTo>
                <a:lnTo>
                  <a:pt x="7869462" y="1838152"/>
                </a:lnTo>
                <a:lnTo>
                  <a:pt x="7858802" y="1715225"/>
                </a:lnTo>
                <a:lnTo>
                  <a:pt x="7858061" y="1714178"/>
                </a:lnTo>
                <a:cubicBezTo>
                  <a:pt x="7856528" y="1710723"/>
                  <a:pt x="7855680" y="1706926"/>
                  <a:pt x="7855680" y="1702940"/>
                </a:cubicBezTo>
                <a:lnTo>
                  <a:pt x="7855680" y="1689364"/>
                </a:lnTo>
                <a:lnTo>
                  <a:pt x="7844278" y="1729918"/>
                </a:lnTo>
                <a:cubicBezTo>
                  <a:pt x="7843428" y="1732940"/>
                  <a:pt x="7841373" y="1735348"/>
                  <a:pt x="7838738" y="1736798"/>
                </a:cubicBezTo>
                <a:lnTo>
                  <a:pt x="7829715" y="1737929"/>
                </a:lnTo>
                <a:lnTo>
                  <a:pt x="7821307" y="1724051"/>
                </a:lnTo>
                <a:lnTo>
                  <a:pt x="7857215" y="1596342"/>
                </a:lnTo>
                <a:cubicBezTo>
                  <a:pt x="7857640" y="1594831"/>
                  <a:pt x="7858366" y="1593472"/>
                  <a:pt x="7859315" y="1592311"/>
                </a:cubicBezTo>
                <a:lnTo>
                  <a:pt x="7859512" y="1592148"/>
                </a:lnTo>
                <a:lnTo>
                  <a:pt x="7860854" y="1589489"/>
                </a:lnTo>
                <a:cubicBezTo>
                  <a:pt x="7864120" y="1584881"/>
                  <a:pt x="7868746" y="1581220"/>
                  <a:pt x="7874182" y="1579029"/>
                </a:cubicBezTo>
                <a:lnTo>
                  <a:pt x="7884135" y="1577114"/>
                </a:lnTo>
                <a:lnTo>
                  <a:pt x="7886217" y="1569176"/>
                </a:lnTo>
                <a:lnTo>
                  <a:pt x="7875223" y="1566737"/>
                </a:lnTo>
                <a:cubicBezTo>
                  <a:pt x="7852194" y="1556034"/>
                  <a:pt x="7836035" y="1530978"/>
                  <a:pt x="7836035" y="1501774"/>
                </a:cubicBezTo>
                <a:cubicBezTo>
                  <a:pt x="7836035" y="1462837"/>
                  <a:pt x="7864762" y="1431272"/>
                  <a:pt x="7900199" y="1431272"/>
                </a:cubicBezTo>
                <a:close/>
                <a:moveTo>
                  <a:pt x="7468456" y="1396760"/>
                </a:moveTo>
                <a:cubicBezTo>
                  <a:pt x="7503893" y="1396760"/>
                  <a:pt x="7532620" y="1428325"/>
                  <a:pt x="7532620" y="1467263"/>
                </a:cubicBezTo>
                <a:cubicBezTo>
                  <a:pt x="7532620" y="1496466"/>
                  <a:pt x="7516461" y="1521522"/>
                  <a:pt x="7493432" y="1532225"/>
                </a:cubicBezTo>
                <a:lnTo>
                  <a:pt x="7482438" y="1534664"/>
                </a:lnTo>
                <a:lnTo>
                  <a:pt x="7484521" y="1542603"/>
                </a:lnTo>
                <a:lnTo>
                  <a:pt x="7494473" y="1544517"/>
                </a:lnTo>
                <a:cubicBezTo>
                  <a:pt x="7502627" y="1547805"/>
                  <a:pt x="7508957" y="1554398"/>
                  <a:pt x="7511613" y="1562533"/>
                </a:cubicBezTo>
                <a:lnTo>
                  <a:pt x="7511798" y="1563698"/>
                </a:lnTo>
                <a:lnTo>
                  <a:pt x="7547322" y="1690045"/>
                </a:lnTo>
                <a:cubicBezTo>
                  <a:pt x="7549022" y="1696091"/>
                  <a:pt x="7545258" y="1702304"/>
                  <a:pt x="7538914" y="1703924"/>
                </a:cubicBezTo>
                <a:cubicBezTo>
                  <a:pt x="7532571" y="1705544"/>
                  <a:pt x="7526051" y="1701957"/>
                  <a:pt x="7524351" y="1695911"/>
                </a:cubicBezTo>
                <a:lnTo>
                  <a:pt x="7512975" y="1655449"/>
                </a:lnTo>
                <a:lnTo>
                  <a:pt x="7512975" y="1668429"/>
                </a:lnTo>
                <a:cubicBezTo>
                  <a:pt x="7512975" y="1672414"/>
                  <a:pt x="7512127" y="1676212"/>
                  <a:pt x="7510594" y="1679666"/>
                </a:cubicBezTo>
                <a:lnTo>
                  <a:pt x="7509853" y="1680712"/>
                </a:lnTo>
                <a:lnTo>
                  <a:pt x="7499193" y="1803640"/>
                </a:lnTo>
                <a:lnTo>
                  <a:pt x="7475275" y="1803640"/>
                </a:lnTo>
                <a:lnTo>
                  <a:pt x="7468456" y="1725010"/>
                </a:lnTo>
                <a:lnTo>
                  <a:pt x="7461637" y="1803640"/>
                </a:lnTo>
                <a:lnTo>
                  <a:pt x="7437719" y="1803640"/>
                </a:lnTo>
                <a:lnTo>
                  <a:pt x="7427059" y="1680712"/>
                </a:lnTo>
                <a:lnTo>
                  <a:pt x="7426318" y="1679666"/>
                </a:lnTo>
                <a:cubicBezTo>
                  <a:pt x="7424785" y="1676212"/>
                  <a:pt x="7423937" y="1672414"/>
                  <a:pt x="7423937" y="1668429"/>
                </a:cubicBezTo>
                <a:lnTo>
                  <a:pt x="7423937" y="1654852"/>
                </a:lnTo>
                <a:lnTo>
                  <a:pt x="7412535" y="1695405"/>
                </a:lnTo>
                <a:cubicBezTo>
                  <a:pt x="7410835" y="1701450"/>
                  <a:pt x="7404315" y="1705038"/>
                  <a:pt x="7397972" y="1703418"/>
                </a:cubicBezTo>
                <a:lnTo>
                  <a:pt x="7397972" y="1703418"/>
                </a:lnTo>
                <a:cubicBezTo>
                  <a:pt x="7391629" y="1701798"/>
                  <a:pt x="7387865" y="1695584"/>
                  <a:pt x="7389564" y="1689539"/>
                </a:cubicBezTo>
                <a:lnTo>
                  <a:pt x="7425472" y="1561830"/>
                </a:lnTo>
                <a:cubicBezTo>
                  <a:pt x="7425897" y="1560319"/>
                  <a:pt x="7426623" y="1558961"/>
                  <a:pt x="7427572" y="1557800"/>
                </a:cubicBezTo>
                <a:lnTo>
                  <a:pt x="7427769" y="1557636"/>
                </a:lnTo>
                <a:lnTo>
                  <a:pt x="7429111" y="1554977"/>
                </a:lnTo>
                <a:cubicBezTo>
                  <a:pt x="7432377" y="1550369"/>
                  <a:pt x="7437003" y="1546709"/>
                  <a:pt x="7442439" y="1544517"/>
                </a:cubicBezTo>
                <a:lnTo>
                  <a:pt x="7452392" y="1542603"/>
                </a:lnTo>
                <a:lnTo>
                  <a:pt x="7454474" y="1534664"/>
                </a:lnTo>
                <a:lnTo>
                  <a:pt x="7443480" y="1532225"/>
                </a:lnTo>
                <a:cubicBezTo>
                  <a:pt x="7420451" y="1521522"/>
                  <a:pt x="7404292" y="1496466"/>
                  <a:pt x="7404292" y="1467263"/>
                </a:cubicBezTo>
                <a:cubicBezTo>
                  <a:pt x="7404292" y="1428325"/>
                  <a:pt x="7433019" y="1396760"/>
                  <a:pt x="7468456" y="1396760"/>
                </a:cubicBezTo>
                <a:close/>
                <a:moveTo>
                  <a:pt x="4182613" y="1386821"/>
                </a:moveTo>
                <a:cubicBezTo>
                  <a:pt x="4218050" y="1386821"/>
                  <a:pt x="4246777" y="1418386"/>
                  <a:pt x="4246777" y="1457323"/>
                </a:cubicBezTo>
                <a:cubicBezTo>
                  <a:pt x="4246777" y="1486526"/>
                  <a:pt x="4230619" y="1511582"/>
                  <a:pt x="4207590" y="1522285"/>
                </a:cubicBezTo>
                <a:lnTo>
                  <a:pt x="4196596" y="1524724"/>
                </a:lnTo>
                <a:lnTo>
                  <a:pt x="4198679" y="1532663"/>
                </a:lnTo>
                <a:lnTo>
                  <a:pt x="4208630" y="1534578"/>
                </a:lnTo>
                <a:cubicBezTo>
                  <a:pt x="4216787" y="1537864"/>
                  <a:pt x="4223115" y="1544458"/>
                  <a:pt x="4225770" y="1552593"/>
                </a:cubicBezTo>
                <a:lnTo>
                  <a:pt x="4225954" y="1553758"/>
                </a:lnTo>
                <a:lnTo>
                  <a:pt x="4261479" y="1680107"/>
                </a:lnTo>
                <a:cubicBezTo>
                  <a:pt x="4263179" y="1686152"/>
                  <a:pt x="4259415" y="1692365"/>
                  <a:pt x="4253072" y="1693984"/>
                </a:cubicBezTo>
                <a:lnTo>
                  <a:pt x="4253072" y="1693986"/>
                </a:lnTo>
                <a:cubicBezTo>
                  <a:pt x="4246729" y="1695605"/>
                  <a:pt x="4240209" y="1692018"/>
                  <a:pt x="4238509" y="1685972"/>
                </a:cubicBezTo>
                <a:lnTo>
                  <a:pt x="4227133" y="1645509"/>
                </a:lnTo>
                <a:lnTo>
                  <a:pt x="4227133" y="1658490"/>
                </a:lnTo>
                <a:cubicBezTo>
                  <a:pt x="4227133" y="1662475"/>
                  <a:pt x="4226286" y="1666273"/>
                  <a:pt x="4224753" y="1669727"/>
                </a:cubicBezTo>
                <a:lnTo>
                  <a:pt x="4224011" y="1670772"/>
                </a:lnTo>
                <a:lnTo>
                  <a:pt x="4213351" y="1793701"/>
                </a:lnTo>
                <a:lnTo>
                  <a:pt x="4189433" y="1793701"/>
                </a:lnTo>
                <a:lnTo>
                  <a:pt x="4182613" y="1715072"/>
                </a:lnTo>
                <a:lnTo>
                  <a:pt x="4175795" y="1793701"/>
                </a:lnTo>
                <a:lnTo>
                  <a:pt x="4151877" y="1793701"/>
                </a:lnTo>
                <a:lnTo>
                  <a:pt x="4141217" y="1670774"/>
                </a:lnTo>
                <a:lnTo>
                  <a:pt x="4140476" y="1669727"/>
                </a:lnTo>
                <a:cubicBezTo>
                  <a:pt x="4138943" y="1666273"/>
                  <a:pt x="4138096" y="1662475"/>
                  <a:pt x="4138096" y="1658490"/>
                </a:cubicBezTo>
                <a:lnTo>
                  <a:pt x="4138096" y="1644913"/>
                </a:lnTo>
                <a:lnTo>
                  <a:pt x="4126693" y="1685466"/>
                </a:lnTo>
                <a:cubicBezTo>
                  <a:pt x="4125843" y="1688489"/>
                  <a:pt x="4123788" y="1690897"/>
                  <a:pt x="4121152" y="1692347"/>
                </a:cubicBezTo>
                <a:lnTo>
                  <a:pt x="4112130" y="1693478"/>
                </a:lnTo>
                <a:lnTo>
                  <a:pt x="4103721" y="1679600"/>
                </a:lnTo>
                <a:lnTo>
                  <a:pt x="4139630" y="1551890"/>
                </a:lnTo>
                <a:cubicBezTo>
                  <a:pt x="4140056" y="1550379"/>
                  <a:pt x="4140781" y="1549021"/>
                  <a:pt x="4141730" y="1547860"/>
                </a:cubicBezTo>
                <a:lnTo>
                  <a:pt x="4141926" y="1547697"/>
                </a:lnTo>
                <a:lnTo>
                  <a:pt x="4143269" y="1545038"/>
                </a:lnTo>
                <a:cubicBezTo>
                  <a:pt x="4146534" y="1540430"/>
                  <a:pt x="4151162" y="1536769"/>
                  <a:pt x="4156596" y="1534578"/>
                </a:cubicBezTo>
                <a:lnTo>
                  <a:pt x="4166548" y="1532663"/>
                </a:lnTo>
                <a:lnTo>
                  <a:pt x="4168632" y="1524724"/>
                </a:lnTo>
                <a:lnTo>
                  <a:pt x="4157638" y="1522285"/>
                </a:lnTo>
                <a:cubicBezTo>
                  <a:pt x="4134611" y="1511582"/>
                  <a:pt x="4118450" y="1486526"/>
                  <a:pt x="4118450" y="1457323"/>
                </a:cubicBezTo>
                <a:cubicBezTo>
                  <a:pt x="4118450" y="1418386"/>
                  <a:pt x="4147178" y="1386821"/>
                  <a:pt x="4182613" y="1386821"/>
                </a:cubicBezTo>
                <a:close/>
                <a:moveTo>
                  <a:pt x="3555745" y="1350034"/>
                </a:moveTo>
                <a:cubicBezTo>
                  <a:pt x="3591182" y="1350034"/>
                  <a:pt x="3619908" y="1381599"/>
                  <a:pt x="3619908" y="1420537"/>
                </a:cubicBezTo>
                <a:cubicBezTo>
                  <a:pt x="3619908" y="1449740"/>
                  <a:pt x="3603750" y="1474796"/>
                  <a:pt x="3580721" y="1485499"/>
                </a:cubicBezTo>
                <a:lnTo>
                  <a:pt x="3569727" y="1487938"/>
                </a:lnTo>
                <a:lnTo>
                  <a:pt x="3571809" y="1495877"/>
                </a:lnTo>
                <a:lnTo>
                  <a:pt x="3581762" y="1497791"/>
                </a:lnTo>
                <a:cubicBezTo>
                  <a:pt x="3589916" y="1501078"/>
                  <a:pt x="3596246" y="1507671"/>
                  <a:pt x="3598901" y="1515807"/>
                </a:cubicBezTo>
                <a:lnTo>
                  <a:pt x="3599086" y="1516972"/>
                </a:lnTo>
                <a:lnTo>
                  <a:pt x="3634611" y="1643319"/>
                </a:lnTo>
                <a:cubicBezTo>
                  <a:pt x="3636311" y="1649365"/>
                  <a:pt x="3632547" y="1655578"/>
                  <a:pt x="3626203" y="1657198"/>
                </a:cubicBezTo>
                <a:lnTo>
                  <a:pt x="3626203" y="1657198"/>
                </a:lnTo>
                <a:cubicBezTo>
                  <a:pt x="3619860" y="1658818"/>
                  <a:pt x="3613340" y="1655231"/>
                  <a:pt x="3611640" y="1649186"/>
                </a:cubicBezTo>
                <a:lnTo>
                  <a:pt x="3600263" y="1608723"/>
                </a:lnTo>
                <a:lnTo>
                  <a:pt x="3600263" y="1621702"/>
                </a:lnTo>
                <a:cubicBezTo>
                  <a:pt x="3600263" y="1625688"/>
                  <a:pt x="3599416" y="1629485"/>
                  <a:pt x="3597883" y="1632939"/>
                </a:cubicBezTo>
                <a:lnTo>
                  <a:pt x="3597142" y="1633986"/>
                </a:lnTo>
                <a:lnTo>
                  <a:pt x="3586482" y="1756913"/>
                </a:lnTo>
                <a:lnTo>
                  <a:pt x="3562563" y="1756913"/>
                </a:lnTo>
                <a:lnTo>
                  <a:pt x="3555745" y="1678284"/>
                </a:lnTo>
                <a:lnTo>
                  <a:pt x="3548926" y="1756913"/>
                </a:lnTo>
                <a:lnTo>
                  <a:pt x="3525008" y="1756913"/>
                </a:lnTo>
                <a:lnTo>
                  <a:pt x="3514347" y="1633987"/>
                </a:lnTo>
                <a:lnTo>
                  <a:pt x="3513607" y="1632939"/>
                </a:lnTo>
                <a:cubicBezTo>
                  <a:pt x="3512074" y="1629485"/>
                  <a:pt x="3511227" y="1625688"/>
                  <a:pt x="3511227" y="1621702"/>
                </a:cubicBezTo>
                <a:lnTo>
                  <a:pt x="3511227" y="1608126"/>
                </a:lnTo>
                <a:lnTo>
                  <a:pt x="3499824" y="1648679"/>
                </a:lnTo>
                <a:cubicBezTo>
                  <a:pt x="3498124" y="1654724"/>
                  <a:pt x="3491604" y="1658312"/>
                  <a:pt x="3485260" y="1656692"/>
                </a:cubicBezTo>
                <a:lnTo>
                  <a:pt x="3485261" y="1656692"/>
                </a:lnTo>
                <a:cubicBezTo>
                  <a:pt x="3478918" y="1655072"/>
                  <a:pt x="3475153" y="1648858"/>
                  <a:pt x="3476853" y="1642813"/>
                </a:cubicBezTo>
                <a:lnTo>
                  <a:pt x="3512761" y="1515104"/>
                </a:lnTo>
                <a:cubicBezTo>
                  <a:pt x="3513186" y="1513593"/>
                  <a:pt x="3513912" y="1512235"/>
                  <a:pt x="3514861" y="1511074"/>
                </a:cubicBezTo>
                <a:lnTo>
                  <a:pt x="3515058" y="1510910"/>
                </a:lnTo>
                <a:lnTo>
                  <a:pt x="3516400" y="1508251"/>
                </a:lnTo>
                <a:cubicBezTo>
                  <a:pt x="3519666" y="1503644"/>
                  <a:pt x="3524292" y="1499983"/>
                  <a:pt x="3529728" y="1497791"/>
                </a:cubicBezTo>
                <a:lnTo>
                  <a:pt x="3539680" y="1495877"/>
                </a:lnTo>
                <a:lnTo>
                  <a:pt x="3541763" y="1487938"/>
                </a:lnTo>
                <a:lnTo>
                  <a:pt x="3530769" y="1485499"/>
                </a:lnTo>
                <a:cubicBezTo>
                  <a:pt x="3507740" y="1474796"/>
                  <a:pt x="3491581" y="1449740"/>
                  <a:pt x="3491581" y="1420537"/>
                </a:cubicBezTo>
                <a:cubicBezTo>
                  <a:pt x="3491581" y="1381599"/>
                  <a:pt x="3520308" y="1350034"/>
                  <a:pt x="3555745" y="1350034"/>
                </a:cubicBezTo>
                <a:close/>
                <a:moveTo>
                  <a:pt x="1757790" y="1333510"/>
                </a:moveTo>
                <a:cubicBezTo>
                  <a:pt x="1793226" y="1333510"/>
                  <a:pt x="1821954" y="1365075"/>
                  <a:pt x="1821954" y="1404013"/>
                </a:cubicBezTo>
                <a:cubicBezTo>
                  <a:pt x="1821954" y="1433216"/>
                  <a:pt x="1805794" y="1458272"/>
                  <a:pt x="1782764" y="1468975"/>
                </a:cubicBezTo>
                <a:lnTo>
                  <a:pt x="1771771" y="1471414"/>
                </a:lnTo>
                <a:lnTo>
                  <a:pt x="1773855" y="1479352"/>
                </a:lnTo>
                <a:lnTo>
                  <a:pt x="1783807" y="1481267"/>
                </a:lnTo>
                <a:cubicBezTo>
                  <a:pt x="1791961" y="1484554"/>
                  <a:pt x="1798290" y="1491147"/>
                  <a:pt x="1800947" y="1499283"/>
                </a:cubicBezTo>
                <a:lnTo>
                  <a:pt x="1801131" y="1500448"/>
                </a:lnTo>
                <a:lnTo>
                  <a:pt x="1836656" y="1626795"/>
                </a:lnTo>
                <a:cubicBezTo>
                  <a:pt x="1838355" y="1632840"/>
                  <a:pt x="1834590" y="1639054"/>
                  <a:pt x="1828247" y="1640674"/>
                </a:cubicBezTo>
                <a:cubicBezTo>
                  <a:pt x="1821905" y="1642294"/>
                  <a:pt x="1815384" y="1638706"/>
                  <a:pt x="1813683" y="1632661"/>
                </a:cubicBezTo>
                <a:lnTo>
                  <a:pt x="1802309" y="1592199"/>
                </a:lnTo>
                <a:lnTo>
                  <a:pt x="1802309" y="1605178"/>
                </a:lnTo>
                <a:cubicBezTo>
                  <a:pt x="1802309" y="1609164"/>
                  <a:pt x="1801460" y="1612961"/>
                  <a:pt x="1799927" y="1616415"/>
                </a:cubicBezTo>
                <a:lnTo>
                  <a:pt x="1799187" y="1617462"/>
                </a:lnTo>
                <a:lnTo>
                  <a:pt x="1788526" y="1740389"/>
                </a:lnTo>
                <a:lnTo>
                  <a:pt x="1764606" y="1740389"/>
                </a:lnTo>
                <a:lnTo>
                  <a:pt x="1757790" y="1661760"/>
                </a:lnTo>
                <a:lnTo>
                  <a:pt x="1750969" y="1740389"/>
                </a:lnTo>
                <a:lnTo>
                  <a:pt x="1727051" y="1740389"/>
                </a:lnTo>
                <a:lnTo>
                  <a:pt x="1716389" y="1617463"/>
                </a:lnTo>
                <a:lnTo>
                  <a:pt x="1715647" y="1616415"/>
                </a:lnTo>
                <a:cubicBezTo>
                  <a:pt x="1714117" y="1612961"/>
                  <a:pt x="1713269" y="1609164"/>
                  <a:pt x="1713269" y="1605178"/>
                </a:cubicBezTo>
                <a:lnTo>
                  <a:pt x="1713269" y="1591601"/>
                </a:lnTo>
                <a:lnTo>
                  <a:pt x="1701864" y="1632155"/>
                </a:lnTo>
                <a:cubicBezTo>
                  <a:pt x="1700164" y="1638199"/>
                  <a:pt x="1693644" y="1641788"/>
                  <a:pt x="1687301" y="1640168"/>
                </a:cubicBezTo>
                <a:lnTo>
                  <a:pt x="1687301" y="1640167"/>
                </a:lnTo>
                <a:cubicBezTo>
                  <a:pt x="1680958" y="1638547"/>
                  <a:pt x="1677194" y="1632334"/>
                  <a:pt x="1678893" y="1626289"/>
                </a:cubicBezTo>
                <a:lnTo>
                  <a:pt x="1714803" y="1498579"/>
                </a:lnTo>
                <a:cubicBezTo>
                  <a:pt x="1715228" y="1497069"/>
                  <a:pt x="1715955" y="1495710"/>
                  <a:pt x="1716905" y="1494549"/>
                </a:cubicBezTo>
                <a:lnTo>
                  <a:pt x="1717101" y="1494386"/>
                </a:lnTo>
                <a:lnTo>
                  <a:pt x="1718442" y="1491727"/>
                </a:lnTo>
                <a:cubicBezTo>
                  <a:pt x="1721709" y="1487119"/>
                  <a:pt x="1726335" y="1483458"/>
                  <a:pt x="1731772" y="1481267"/>
                </a:cubicBezTo>
                <a:lnTo>
                  <a:pt x="1741722" y="1479352"/>
                </a:lnTo>
                <a:lnTo>
                  <a:pt x="1743805" y="1471414"/>
                </a:lnTo>
                <a:lnTo>
                  <a:pt x="1732810" y="1468975"/>
                </a:lnTo>
                <a:cubicBezTo>
                  <a:pt x="1709780" y="1458272"/>
                  <a:pt x="1693621" y="1433216"/>
                  <a:pt x="1693621" y="1404013"/>
                </a:cubicBezTo>
                <a:cubicBezTo>
                  <a:pt x="1693621" y="1365075"/>
                  <a:pt x="1722350" y="1333510"/>
                  <a:pt x="1757790" y="1333510"/>
                </a:cubicBezTo>
                <a:close/>
                <a:moveTo>
                  <a:pt x="1179824" y="1291871"/>
                </a:moveTo>
                <a:cubicBezTo>
                  <a:pt x="1215261" y="1291871"/>
                  <a:pt x="1243989" y="1323436"/>
                  <a:pt x="1243989" y="1362374"/>
                </a:cubicBezTo>
                <a:cubicBezTo>
                  <a:pt x="1243989" y="1391577"/>
                  <a:pt x="1227829" y="1416633"/>
                  <a:pt x="1204800" y="1427336"/>
                </a:cubicBezTo>
                <a:lnTo>
                  <a:pt x="1193806" y="1429774"/>
                </a:lnTo>
                <a:lnTo>
                  <a:pt x="1195889" y="1437713"/>
                </a:lnTo>
                <a:lnTo>
                  <a:pt x="1205841" y="1439628"/>
                </a:lnTo>
                <a:cubicBezTo>
                  <a:pt x="1213995" y="1442915"/>
                  <a:pt x="1220325" y="1449508"/>
                  <a:pt x="1222981" y="1457644"/>
                </a:cubicBezTo>
                <a:lnTo>
                  <a:pt x="1223166" y="1458809"/>
                </a:lnTo>
                <a:lnTo>
                  <a:pt x="1258690" y="1585156"/>
                </a:lnTo>
                <a:cubicBezTo>
                  <a:pt x="1260390" y="1591201"/>
                  <a:pt x="1256626" y="1597414"/>
                  <a:pt x="1250283" y="1599034"/>
                </a:cubicBezTo>
                <a:cubicBezTo>
                  <a:pt x="1243940" y="1600654"/>
                  <a:pt x="1237420" y="1597067"/>
                  <a:pt x="1235720" y="1591022"/>
                </a:cubicBezTo>
                <a:lnTo>
                  <a:pt x="1224343" y="1550560"/>
                </a:lnTo>
                <a:lnTo>
                  <a:pt x="1224343" y="1563538"/>
                </a:lnTo>
                <a:cubicBezTo>
                  <a:pt x="1224343" y="1567525"/>
                  <a:pt x="1223495" y="1571321"/>
                  <a:pt x="1221962" y="1574776"/>
                </a:cubicBezTo>
                <a:lnTo>
                  <a:pt x="1221221" y="1575822"/>
                </a:lnTo>
                <a:lnTo>
                  <a:pt x="1210561" y="1698750"/>
                </a:lnTo>
                <a:lnTo>
                  <a:pt x="1186643" y="1698750"/>
                </a:lnTo>
                <a:lnTo>
                  <a:pt x="1179824" y="1620120"/>
                </a:lnTo>
                <a:lnTo>
                  <a:pt x="1173006" y="1698750"/>
                </a:lnTo>
                <a:lnTo>
                  <a:pt x="1149087" y="1698750"/>
                </a:lnTo>
                <a:lnTo>
                  <a:pt x="1138428" y="1575822"/>
                </a:lnTo>
                <a:lnTo>
                  <a:pt x="1137686" y="1574776"/>
                </a:lnTo>
                <a:cubicBezTo>
                  <a:pt x="1136153" y="1571321"/>
                  <a:pt x="1135305" y="1567525"/>
                  <a:pt x="1135305" y="1563538"/>
                </a:cubicBezTo>
                <a:lnTo>
                  <a:pt x="1135305" y="1549962"/>
                </a:lnTo>
                <a:lnTo>
                  <a:pt x="1123903" y="1590516"/>
                </a:lnTo>
                <a:cubicBezTo>
                  <a:pt x="1122204" y="1596560"/>
                  <a:pt x="1115684" y="1600148"/>
                  <a:pt x="1109340" y="1598529"/>
                </a:cubicBezTo>
                <a:lnTo>
                  <a:pt x="1109341" y="1598528"/>
                </a:lnTo>
                <a:cubicBezTo>
                  <a:pt x="1102997" y="1596909"/>
                  <a:pt x="1099233" y="1590694"/>
                  <a:pt x="1100933" y="1584649"/>
                </a:cubicBezTo>
                <a:lnTo>
                  <a:pt x="1136840" y="1456940"/>
                </a:lnTo>
                <a:cubicBezTo>
                  <a:pt x="1137265" y="1455430"/>
                  <a:pt x="1137991" y="1454071"/>
                  <a:pt x="1138941" y="1452910"/>
                </a:cubicBezTo>
                <a:lnTo>
                  <a:pt x="1139139" y="1452747"/>
                </a:lnTo>
                <a:lnTo>
                  <a:pt x="1140480" y="1450087"/>
                </a:lnTo>
                <a:cubicBezTo>
                  <a:pt x="1143746" y="1445480"/>
                  <a:pt x="1148371" y="1441819"/>
                  <a:pt x="1153808" y="1439628"/>
                </a:cubicBezTo>
                <a:lnTo>
                  <a:pt x="1163760" y="1437713"/>
                </a:lnTo>
                <a:lnTo>
                  <a:pt x="1165842" y="1429774"/>
                </a:lnTo>
                <a:lnTo>
                  <a:pt x="1154848" y="1427336"/>
                </a:lnTo>
                <a:cubicBezTo>
                  <a:pt x="1131820" y="1416633"/>
                  <a:pt x="1115660" y="1391577"/>
                  <a:pt x="1115660" y="1362374"/>
                </a:cubicBezTo>
                <a:cubicBezTo>
                  <a:pt x="1115660" y="1323436"/>
                  <a:pt x="1144387" y="1291871"/>
                  <a:pt x="1179824" y="1291871"/>
                </a:cubicBezTo>
                <a:close/>
                <a:moveTo>
                  <a:pt x="5462183" y="1272396"/>
                </a:moveTo>
                <a:cubicBezTo>
                  <a:pt x="5497619" y="1272396"/>
                  <a:pt x="5526346" y="1303961"/>
                  <a:pt x="5526346" y="1342899"/>
                </a:cubicBezTo>
                <a:cubicBezTo>
                  <a:pt x="5526346" y="1372102"/>
                  <a:pt x="5510187" y="1397158"/>
                  <a:pt x="5487158" y="1407861"/>
                </a:cubicBezTo>
                <a:lnTo>
                  <a:pt x="5476164" y="1410300"/>
                </a:lnTo>
                <a:lnTo>
                  <a:pt x="5478247" y="1418239"/>
                </a:lnTo>
                <a:lnTo>
                  <a:pt x="5488199" y="1420153"/>
                </a:lnTo>
                <a:cubicBezTo>
                  <a:pt x="5496353" y="1423440"/>
                  <a:pt x="5502683" y="1430033"/>
                  <a:pt x="5505339" y="1438169"/>
                </a:cubicBezTo>
                <a:lnTo>
                  <a:pt x="5505524" y="1439334"/>
                </a:lnTo>
                <a:lnTo>
                  <a:pt x="5541048" y="1565681"/>
                </a:lnTo>
                <a:cubicBezTo>
                  <a:pt x="5542748" y="1571727"/>
                  <a:pt x="5538984" y="1577940"/>
                  <a:pt x="5532641" y="1579560"/>
                </a:cubicBezTo>
                <a:lnTo>
                  <a:pt x="5532641" y="1579560"/>
                </a:lnTo>
                <a:cubicBezTo>
                  <a:pt x="5526298" y="1581180"/>
                  <a:pt x="5519777" y="1577593"/>
                  <a:pt x="5518077" y="1571547"/>
                </a:cubicBezTo>
                <a:lnTo>
                  <a:pt x="5506701" y="1531085"/>
                </a:lnTo>
                <a:lnTo>
                  <a:pt x="5506701" y="1544064"/>
                </a:lnTo>
                <a:cubicBezTo>
                  <a:pt x="5506701" y="1548050"/>
                  <a:pt x="5505853" y="1551847"/>
                  <a:pt x="5504320" y="1555301"/>
                </a:cubicBezTo>
                <a:lnTo>
                  <a:pt x="5503579" y="1556348"/>
                </a:lnTo>
                <a:lnTo>
                  <a:pt x="5492919" y="1679275"/>
                </a:lnTo>
                <a:lnTo>
                  <a:pt x="5469001" y="1679275"/>
                </a:lnTo>
                <a:lnTo>
                  <a:pt x="5462183" y="1600646"/>
                </a:lnTo>
                <a:lnTo>
                  <a:pt x="5455363" y="1679275"/>
                </a:lnTo>
                <a:lnTo>
                  <a:pt x="5431445" y="1679275"/>
                </a:lnTo>
                <a:lnTo>
                  <a:pt x="5420785" y="1556349"/>
                </a:lnTo>
                <a:lnTo>
                  <a:pt x="5420044" y="1555301"/>
                </a:lnTo>
                <a:cubicBezTo>
                  <a:pt x="5418511" y="1551847"/>
                  <a:pt x="5417664" y="1548050"/>
                  <a:pt x="5417664" y="1544064"/>
                </a:cubicBezTo>
                <a:lnTo>
                  <a:pt x="5417664" y="1530487"/>
                </a:lnTo>
                <a:lnTo>
                  <a:pt x="5406261" y="1571041"/>
                </a:lnTo>
                <a:cubicBezTo>
                  <a:pt x="5404562" y="1577086"/>
                  <a:pt x="5398041" y="1580674"/>
                  <a:pt x="5391698" y="1579054"/>
                </a:cubicBezTo>
                <a:lnTo>
                  <a:pt x="5391699" y="1579054"/>
                </a:lnTo>
                <a:cubicBezTo>
                  <a:pt x="5385355" y="1577434"/>
                  <a:pt x="5381591" y="1571220"/>
                  <a:pt x="5383290" y="1565175"/>
                </a:cubicBezTo>
                <a:lnTo>
                  <a:pt x="5419198" y="1437466"/>
                </a:lnTo>
                <a:cubicBezTo>
                  <a:pt x="5419623" y="1435955"/>
                  <a:pt x="5420349" y="1434597"/>
                  <a:pt x="5421298" y="1433436"/>
                </a:cubicBezTo>
                <a:lnTo>
                  <a:pt x="5421495" y="1433272"/>
                </a:lnTo>
                <a:lnTo>
                  <a:pt x="5422837" y="1430613"/>
                </a:lnTo>
                <a:cubicBezTo>
                  <a:pt x="5426103" y="1426005"/>
                  <a:pt x="5430729" y="1422344"/>
                  <a:pt x="5436166" y="1420153"/>
                </a:cubicBezTo>
                <a:lnTo>
                  <a:pt x="5446118" y="1418239"/>
                </a:lnTo>
                <a:lnTo>
                  <a:pt x="5448201" y="1410300"/>
                </a:lnTo>
                <a:lnTo>
                  <a:pt x="5437206" y="1407861"/>
                </a:lnTo>
                <a:cubicBezTo>
                  <a:pt x="5414178" y="1397158"/>
                  <a:pt x="5398019" y="1372102"/>
                  <a:pt x="5398019" y="1342899"/>
                </a:cubicBezTo>
                <a:cubicBezTo>
                  <a:pt x="5398019" y="1303961"/>
                  <a:pt x="5426745" y="1272396"/>
                  <a:pt x="5462183" y="1272396"/>
                </a:cubicBezTo>
                <a:close/>
                <a:moveTo>
                  <a:pt x="10608471" y="1250117"/>
                </a:moveTo>
                <a:cubicBezTo>
                  <a:pt x="10643908" y="1250117"/>
                  <a:pt x="10672635" y="1281682"/>
                  <a:pt x="10672635" y="1320619"/>
                </a:cubicBezTo>
                <a:cubicBezTo>
                  <a:pt x="10672635" y="1349822"/>
                  <a:pt x="10656476" y="1374879"/>
                  <a:pt x="10633446" y="1385581"/>
                </a:cubicBezTo>
                <a:lnTo>
                  <a:pt x="10622453" y="1388021"/>
                </a:lnTo>
                <a:lnTo>
                  <a:pt x="10624535" y="1395959"/>
                </a:lnTo>
                <a:lnTo>
                  <a:pt x="10634488" y="1397874"/>
                </a:lnTo>
                <a:cubicBezTo>
                  <a:pt x="10642642" y="1401161"/>
                  <a:pt x="10648972" y="1407753"/>
                  <a:pt x="10651628" y="1415890"/>
                </a:cubicBezTo>
                <a:lnTo>
                  <a:pt x="10651812" y="1417054"/>
                </a:lnTo>
                <a:lnTo>
                  <a:pt x="10687337" y="1543401"/>
                </a:lnTo>
                <a:cubicBezTo>
                  <a:pt x="10689037" y="1549447"/>
                  <a:pt x="10685272" y="1555660"/>
                  <a:pt x="10678929" y="1557280"/>
                </a:cubicBezTo>
                <a:lnTo>
                  <a:pt x="10678929" y="1557280"/>
                </a:lnTo>
                <a:cubicBezTo>
                  <a:pt x="10672586" y="1558900"/>
                  <a:pt x="10666066" y="1555313"/>
                  <a:pt x="10664366" y="1549267"/>
                </a:cubicBezTo>
                <a:lnTo>
                  <a:pt x="10652989" y="1508805"/>
                </a:lnTo>
                <a:lnTo>
                  <a:pt x="10652989" y="1521784"/>
                </a:lnTo>
                <a:cubicBezTo>
                  <a:pt x="10652989" y="1525771"/>
                  <a:pt x="10652142" y="1529567"/>
                  <a:pt x="10650609" y="1533022"/>
                </a:cubicBezTo>
                <a:lnTo>
                  <a:pt x="10649868" y="1534068"/>
                </a:lnTo>
                <a:lnTo>
                  <a:pt x="10639208" y="1656995"/>
                </a:lnTo>
                <a:lnTo>
                  <a:pt x="10615290" y="1656995"/>
                </a:lnTo>
                <a:lnTo>
                  <a:pt x="10608471" y="1578366"/>
                </a:lnTo>
                <a:lnTo>
                  <a:pt x="10601652" y="1656995"/>
                </a:lnTo>
                <a:lnTo>
                  <a:pt x="10577734" y="1656995"/>
                </a:lnTo>
                <a:lnTo>
                  <a:pt x="10567074" y="1534069"/>
                </a:lnTo>
                <a:lnTo>
                  <a:pt x="10566333" y="1533022"/>
                </a:lnTo>
                <a:cubicBezTo>
                  <a:pt x="10564800" y="1529567"/>
                  <a:pt x="10563952" y="1525771"/>
                  <a:pt x="10563952" y="1521784"/>
                </a:cubicBezTo>
                <a:lnTo>
                  <a:pt x="10563952" y="1508208"/>
                </a:lnTo>
                <a:lnTo>
                  <a:pt x="10552550" y="1548761"/>
                </a:lnTo>
                <a:cubicBezTo>
                  <a:pt x="10550850" y="1554806"/>
                  <a:pt x="10544330" y="1558394"/>
                  <a:pt x="10537987" y="1556774"/>
                </a:cubicBezTo>
                <a:lnTo>
                  <a:pt x="10537987" y="1556773"/>
                </a:lnTo>
                <a:cubicBezTo>
                  <a:pt x="10531644" y="1555154"/>
                  <a:pt x="10527879" y="1548940"/>
                  <a:pt x="10529579" y="1542895"/>
                </a:cubicBezTo>
                <a:lnTo>
                  <a:pt x="10565487" y="1415187"/>
                </a:lnTo>
                <a:cubicBezTo>
                  <a:pt x="10565911" y="1413675"/>
                  <a:pt x="10566638" y="1412317"/>
                  <a:pt x="10567587" y="1411156"/>
                </a:cubicBezTo>
                <a:lnTo>
                  <a:pt x="10567784" y="1410993"/>
                </a:lnTo>
                <a:lnTo>
                  <a:pt x="10569126" y="1408333"/>
                </a:lnTo>
                <a:cubicBezTo>
                  <a:pt x="10572392" y="1403726"/>
                  <a:pt x="10577018" y="1400065"/>
                  <a:pt x="10582454" y="1397874"/>
                </a:cubicBezTo>
                <a:lnTo>
                  <a:pt x="10592406" y="1395959"/>
                </a:lnTo>
                <a:lnTo>
                  <a:pt x="10594489" y="1388021"/>
                </a:lnTo>
                <a:lnTo>
                  <a:pt x="10583495" y="1385581"/>
                </a:lnTo>
                <a:cubicBezTo>
                  <a:pt x="10560466" y="1374879"/>
                  <a:pt x="10544307" y="1349822"/>
                  <a:pt x="10544307" y="1320619"/>
                </a:cubicBezTo>
                <a:cubicBezTo>
                  <a:pt x="10544307" y="1281682"/>
                  <a:pt x="10573034" y="1250117"/>
                  <a:pt x="10608471" y="1250117"/>
                </a:cubicBezTo>
                <a:close/>
                <a:moveTo>
                  <a:pt x="8969452" y="1163854"/>
                </a:moveTo>
                <a:cubicBezTo>
                  <a:pt x="9004889" y="1163854"/>
                  <a:pt x="9033616" y="1195419"/>
                  <a:pt x="9033616" y="1234357"/>
                </a:cubicBezTo>
                <a:cubicBezTo>
                  <a:pt x="9033616" y="1263560"/>
                  <a:pt x="9017457" y="1288616"/>
                  <a:pt x="8994427" y="1299319"/>
                </a:cubicBezTo>
                <a:lnTo>
                  <a:pt x="8983434" y="1301758"/>
                </a:lnTo>
                <a:lnTo>
                  <a:pt x="8985516" y="1309697"/>
                </a:lnTo>
                <a:lnTo>
                  <a:pt x="8995469" y="1311611"/>
                </a:lnTo>
                <a:cubicBezTo>
                  <a:pt x="9003623" y="1314898"/>
                  <a:pt x="9009953" y="1321491"/>
                  <a:pt x="9012609" y="1329627"/>
                </a:cubicBezTo>
                <a:lnTo>
                  <a:pt x="9012793" y="1330792"/>
                </a:lnTo>
                <a:lnTo>
                  <a:pt x="9048318" y="1457139"/>
                </a:lnTo>
                <a:cubicBezTo>
                  <a:pt x="9050018" y="1463184"/>
                  <a:pt x="9046253" y="1469398"/>
                  <a:pt x="9039910" y="1471017"/>
                </a:cubicBezTo>
                <a:lnTo>
                  <a:pt x="9039910" y="1471018"/>
                </a:lnTo>
                <a:cubicBezTo>
                  <a:pt x="9033567" y="1472637"/>
                  <a:pt x="9027047" y="1469050"/>
                  <a:pt x="9025347" y="1463005"/>
                </a:cubicBezTo>
                <a:lnTo>
                  <a:pt x="9013970" y="1422542"/>
                </a:lnTo>
                <a:lnTo>
                  <a:pt x="9013970" y="1435522"/>
                </a:lnTo>
                <a:cubicBezTo>
                  <a:pt x="9013970" y="1439508"/>
                  <a:pt x="9013123" y="1443305"/>
                  <a:pt x="9011590" y="1446759"/>
                </a:cubicBezTo>
                <a:lnTo>
                  <a:pt x="9010849" y="1447805"/>
                </a:lnTo>
                <a:lnTo>
                  <a:pt x="9000189" y="1570733"/>
                </a:lnTo>
                <a:lnTo>
                  <a:pt x="8976271" y="1570733"/>
                </a:lnTo>
                <a:lnTo>
                  <a:pt x="8969452" y="1492104"/>
                </a:lnTo>
                <a:lnTo>
                  <a:pt x="8962633" y="1570733"/>
                </a:lnTo>
                <a:lnTo>
                  <a:pt x="8938715" y="1570733"/>
                </a:lnTo>
                <a:lnTo>
                  <a:pt x="8928055" y="1447806"/>
                </a:lnTo>
                <a:lnTo>
                  <a:pt x="8927314" y="1446759"/>
                </a:lnTo>
                <a:cubicBezTo>
                  <a:pt x="8925781" y="1443305"/>
                  <a:pt x="8924933" y="1439508"/>
                  <a:pt x="8924933" y="1435522"/>
                </a:cubicBezTo>
                <a:lnTo>
                  <a:pt x="8924933" y="1421945"/>
                </a:lnTo>
                <a:lnTo>
                  <a:pt x="8913531" y="1462499"/>
                </a:lnTo>
                <a:cubicBezTo>
                  <a:pt x="8911831" y="1468544"/>
                  <a:pt x="8905311" y="1472131"/>
                  <a:pt x="8898968" y="1470511"/>
                </a:cubicBezTo>
                <a:cubicBezTo>
                  <a:pt x="8892625" y="1468891"/>
                  <a:pt x="8888860" y="1462678"/>
                  <a:pt x="8890560" y="1456632"/>
                </a:cubicBezTo>
                <a:lnTo>
                  <a:pt x="8926468" y="1328924"/>
                </a:lnTo>
                <a:cubicBezTo>
                  <a:pt x="8926892" y="1327413"/>
                  <a:pt x="8927619" y="1326055"/>
                  <a:pt x="8928568" y="1324893"/>
                </a:cubicBezTo>
                <a:lnTo>
                  <a:pt x="8928765" y="1324730"/>
                </a:lnTo>
                <a:lnTo>
                  <a:pt x="8930107" y="1322071"/>
                </a:lnTo>
                <a:cubicBezTo>
                  <a:pt x="8933373" y="1317463"/>
                  <a:pt x="8937999" y="1313802"/>
                  <a:pt x="8943435" y="1311611"/>
                </a:cubicBezTo>
                <a:lnTo>
                  <a:pt x="8953387" y="1309697"/>
                </a:lnTo>
                <a:lnTo>
                  <a:pt x="8955470" y="1301758"/>
                </a:lnTo>
                <a:lnTo>
                  <a:pt x="8944476" y="1299319"/>
                </a:lnTo>
                <a:cubicBezTo>
                  <a:pt x="8921447" y="1288616"/>
                  <a:pt x="8905288" y="1263560"/>
                  <a:pt x="8905288" y="1234357"/>
                </a:cubicBezTo>
                <a:cubicBezTo>
                  <a:pt x="8905288" y="1195419"/>
                  <a:pt x="8934015" y="1163854"/>
                  <a:pt x="8969452" y="1163854"/>
                </a:cubicBezTo>
                <a:close/>
                <a:moveTo>
                  <a:pt x="3073443" y="1130065"/>
                </a:moveTo>
                <a:cubicBezTo>
                  <a:pt x="3108881" y="1130065"/>
                  <a:pt x="3137608" y="1161631"/>
                  <a:pt x="3137608" y="1200568"/>
                </a:cubicBezTo>
                <a:cubicBezTo>
                  <a:pt x="3137608" y="1229772"/>
                  <a:pt x="3121448" y="1254828"/>
                  <a:pt x="3098418" y="1265531"/>
                </a:cubicBezTo>
                <a:lnTo>
                  <a:pt x="3087425" y="1267970"/>
                </a:lnTo>
                <a:lnTo>
                  <a:pt x="3089508" y="1275908"/>
                </a:lnTo>
                <a:lnTo>
                  <a:pt x="3099460" y="1277823"/>
                </a:lnTo>
                <a:cubicBezTo>
                  <a:pt x="3107615" y="1281110"/>
                  <a:pt x="3113945" y="1287703"/>
                  <a:pt x="3116601" y="1295839"/>
                </a:cubicBezTo>
                <a:lnTo>
                  <a:pt x="3116785" y="1297004"/>
                </a:lnTo>
                <a:lnTo>
                  <a:pt x="3152310" y="1423351"/>
                </a:lnTo>
                <a:cubicBezTo>
                  <a:pt x="3154009" y="1429396"/>
                  <a:pt x="3150244" y="1435610"/>
                  <a:pt x="3143902" y="1437229"/>
                </a:cubicBezTo>
                <a:lnTo>
                  <a:pt x="3143902" y="1437230"/>
                </a:lnTo>
                <a:cubicBezTo>
                  <a:pt x="3137558" y="1438850"/>
                  <a:pt x="3131038" y="1435262"/>
                  <a:pt x="3129339" y="1429217"/>
                </a:cubicBezTo>
                <a:lnTo>
                  <a:pt x="3117961" y="1388754"/>
                </a:lnTo>
                <a:lnTo>
                  <a:pt x="3117961" y="1401734"/>
                </a:lnTo>
                <a:cubicBezTo>
                  <a:pt x="3117961" y="1405720"/>
                  <a:pt x="3117114" y="1409517"/>
                  <a:pt x="3115581" y="1412971"/>
                </a:cubicBezTo>
                <a:lnTo>
                  <a:pt x="3114842" y="1414018"/>
                </a:lnTo>
                <a:lnTo>
                  <a:pt x="3104180" y="1536945"/>
                </a:lnTo>
                <a:lnTo>
                  <a:pt x="3080263" y="1536945"/>
                </a:lnTo>
                <a:lnTo>
                  <a:pt x="3073443" y="1458316"/>
                </a:lnTo>
                <a:lnTo>
                  <a:pt x="3066625" y="1536945"/>
                </a:lnTo>
                <a:lnTo>
                  <a:pt x="3042706" y="1536945"/>
                </a:lnTo>
                <a:lnTo>
                  <a:pt x="3032047" y="1414018"/>
                </a:lnTo>
                <a:lnTo>
                  <a:pt x="3031305" y="1412971"/>
                </a:lnTo>
                <a:cubicBezTo>
                  <a:pt x="3029772" y="1409517"/>
                  <a:pt x="3028924" y="1405720"/>
                  <a:pt x="3028924" y="1401734"/>
                </a:cubicBezTo>
                <a:lnTo>
                  <a:pt x="3028924" y="1388157"/>
                </a:lnTo>
                <a:lnTo>
                  <a:pt x="3017522" y="1428711"/>
                </a:lnTo>
                <a:cubicBezTo>
                  <a:pt x="3015823" y="1434756"/>
                  <a:pt x="3009303" y="1438343"/>
                  <a:pt x="3002959" y="1436723"/>
                </a:cubicBezTo>
                <a:lnTo>
                  <a:pt x="3002959" y="1436723"/>
                </a:lnTo>
                <a:cubicBezTo>
                  <a:pt x="2996615" y="1435104"/>
                  <a:pt x="2992851" y="1428890"/>
                  <a:pt x="2994551" y="1422844"/>
                </a:cubicBezTo>
                <a:lnTo>
                  <a:pt x="3030460" y="1295135"/>
                </a:lnTo>
                <a:cubicBezTo>
                  <a:pt x="3030883" y="1293624"/>
                  <a:pt x="3031609" y="1292266"/>
                  <a:pt x="3032559" y="1291105"/>
                </a:cubicBezTo>
                <a:lnTo>
                  <a:pt x="3032756" y="1290942"/>
                </a:lnTo>
                <a:lnTo>
                  <a:pt x="3034099" y="1288283"/>
                </a:lnTo>
                <a:cubicBezTo>
                  <a:pt x="3037365" y="1283675"/>
                  <a:pt x="3041991" y="1280015"/>
                  <a:pt x="3047426" y="1277823"/>
                </a:cubicBezTo>
                <a:lnTo>
                  <a:pt x="3057380" y="1275908"/>
                </a:lnTo>
                <a:lnTo>
                  <a:pt x="3059462" y="1267970"/>
                </a:lnTo>
                <a:lnTo>
                  <a:pt x="3048467" y="1265531"/>
                </a:lnTo>
                <a:cubicBezTo>
                  <a:pt x="3025438" y="1254828"/>
                  <a:pt x="3009280" y="1229772"/>
                  <a:pt x="3009280" y="1200568"/>
                </a:cubicBezTo>
                <a:cubicBezTo>
                  <a:pt x="3009280" y="1161631"/>
                  <a:pt x="3038007" y="1130065"/>
                  <a:pt x="3073443" y="1130065"/>
                </a:cubicBezTo>
                <a:close/>
                <a:moveTo>
                  <a:pt x="6994003" y="1112093"/>
                </a:moveTo>
                <a:cubicBezTo>
                  <a:pt x="7029440" y="1112093"/>
                  <a:pt x="7058167" y="1143658"/>
                  <a:pt x="7058167" y="1182596"/>
                </a:cubicBezTo>
                <a:cubicBezTo>
                  <a:pt x="7058167" y="1211799"/>
                  <a:pt x="7042008" y="1236855"/>
                  <a:pt x="7018979" y="1247558"/>
                </a:cubicBezTo>
                <a:lnTo>
                  <a:pt x="7007985" y="1249997"/>
                </a:lnTo>
                <a:lnTo>
                  <a:pt x="7010068" y="1257936"/>
                </a:lnTo>
                <a:lnTo>
                  <a:pt x="7020020" y="1259850"/>
                </a:lnTo>
                <a:cubicBezTo>
                  <a:pt x="7028174" y="1263137"/>
                  <a:pt x="7034504" y="1269730"/>
                  <a:pt x="7037160" y="1277866"/>
                </a:cubicBezTo>
                <a:lnTo>
                  <a:pt x="7037345" y="1279031"/>
                </a:lnTo>
                <a:lnTo>
                  <a:pt x="7072869" y="1405378"/>
                </a:lnTo>
                <a:cubicBezTo>
                  <a:pt x="7074569" y="1411423"/>
                  <a:pt x="7070805" y="1417637"/>
                  <a:pt x="7064461" y="1419257"/>
                </a:cubicBezTo>
                <a:cubicBezTo>
                  <a:pt x="7058118" y="1420877"/>
                  <a:pt x="7051598" y="1417289"/>
                  <a:pt x="7049898" y="1411244"/>
                </a:cubicBezTo>
                <a:lnTo>
                  <a:pt x="7038522" y="1370782"/>
                </a:lnTo>
                <a:lnTo>
                  <a:pt x="7038522" y="1383761"/>
                </a:lnTo>
                <a:cubicBezTo>
                  <a:pt x="7038522" y="1387747"/>
                  <a:pt x="7037674" y="1391544"/>
                  <a:pt x="7036141" y="1394998"/>
                </a:cubicBezTo>
                <a:lnTo>
                  <a:pt x="7035400" y="1396045"/>
                </a:lnTo>
                <a:lnTo>
                  <a:pt x="7024740" y="1518972"/>
                </a:lnTo>
                <a:lnTo>
                  <a:pt x="7000822" y="1518972"/>
                </a:lnTo>
                <a:lnTo>
                  <a:pt x="6994003" y="1440343"/>
                </a:lnTo>
                <a:lnTo>
                  <a:pt x="6987184" y="1518972"/>
                </a:lnTo>
                <a:lnTo>
                  <a:pt x="6963266" y="1518972"/>
                </a:lnTo>
                <a:lnTo>
                  <a:pt x="6952606" y="1396045"/>
                </a:lnTo>
                <a:lnTo>
                  <a:pt x="6951865" y="1394998"/>
                </a:lnTo>
                <a:cubicBezTo>
                  <a:pt x="6950332" y="1391544"/>
                  <a:pt x="6949484" y="1387747"/>
                  <a:pt x="6949484" y="1383761"/>
                </a:cubicBezTo>
                <a:lnTo>
                  <a:pt x="6949484" y="1370184"/>
                </a:lnTo>
                <a:lnTo>
                  <a:pt x="6938082" y="1410737"/>
                </a:lnTo>
                <a:cubicBezTo>
                  <a:pt x="6937232" y="1413760"/>
                  <a:pt x="6935177" y="1416168"/>
                  <a:pt x="6932542" y="1417618"/>
                </a:cubicBezTo>
                <a:lnTo>
                  <a:pt x="6923519" y="1418750"/>
                </a:lnTo>
                <a:lnTo>
                  <a:pt x="6915111" y="1404871"/>
                </a:lnTo>
                <a:lnTo>
                  <a:pt x="6951019" y="1277163"/>
                </a:lnTo>
                <a:cubicBezTo>
                  <a:pt x="6951444" y="1275651"/>
                  <a:pt x="6952170" y="1274294"/>
                  <a:pt x="6953119" y="1273133"/>
                </a:cubicBezTo>
                <a:lnTo>
                  <a:pt x="6953316" y="1272969"/>
                </a:lnTo>
                <a:lnTo>
                  <a:pt x="6954658" y="1270310"/>
                </a:lnTo>
                <a:cubicBezTo>
                  <a:pt x="6957924" y="1265702"/>
                  <a:pt x="6962550" y="1262042"/>
                  <a:pt x="6967986" y="1259850"/>
                </a:cubicBezTo>
                <a:lnTo>
                  <a:pt x="6977939" y="1257936"/>
                </a:lnTo>
                <a:lnTo>
                  <a:pt x="6980021" y="1249997"/>
                </a:lnTo>
                <a:lnTo>
                  <a:pt x="6969027" y="1247558"/>
                </a:lnTo>
                <a:cubicBezTo>
                  <a:pt x="6945998" y="1236855"/>
                  <a:pt x="6929839" y="1211799"/>
                  <a:pt x="6929839" y="1182596"/>
                </a:cubicBezTo>
                <a:cubicBezTo>
                  <a:pt x="6929839" y="1143658"/>
                  <a:pt x="6958566" y="1112093"/>
                  <a:pt x="6994003" y="1112093"/>
                </a:cubicBezTo>
                <a:close/>
                <a:moveTo>
                  <a:pt x="653604" y="1024447"/>
                </a:moveTo>
                <a:cubicBezTo>
                  <a:pt x="689041" y="1024447"/>
                  <a:pt x="717768" y="1056013"/>
                  <a:pt x="717768" y="1094951"/>
                </a:cubicBezTo>
                <a:cubicBezTo>
                  <a:pt x="717768" y="1124154"/>
                  <a:pt x="701609" y="1149210"/>
                  <a:pt x="678580" y="1159913"/>
                </a:cubicBezTo>
                <a:lnTo>
                  <a:pt x="667586" y="1162352"/>
                </a:lnTo>
                <a:lnTo>
                  <a:pt x="669669" y="1170290"/>
                </a:lnTo>
                <a:lnTo>
                  <a:pt x="679621" y="1172205"/>
                </a:lnTo>
                <a:cubicBezTo>
                  <a:pt x="687775" y="1175493"/>
                  <a:pt x="694105" y="1182085"/>
                  <a:pt x="696761" y="1190221"/>
                </a:cubicBezTo>
                <a:lnTo>
                  <a:pt x="696945" y="1191386"/>
                </a:lnTo>
                <a:lnTo>
                  <a:pt x="732470" y="1317733"/>
                </a:lnTo>
                <a:cubicBezTo>
                  <a:pt x="734170" y="1323778"/>
                  <a:pt x="730405" y="1329992"/>
                  <a:pt x="724062" y="1331611"/>
                </a:cubicBezTo>
                <a:lnTo>
                  <a:pt x="724062" y="1331612"/>
                </a:lnTo>
                <a:cubicBezTo>
                  <a:pt x="717719" y="1333232"/>
                  <a:pt x="711199" y="1329644"/>
                  <a:pt x="709499" y="1323599"/>
                </a:cubicBezTo>
                <a:lnTo>
                  <a:pt x="698123" y="1283137"/>
                </a:lnTo>
                <a:lnTo>
                  <a:pt x="698123" y="1296115"/>
                </a:lnTo>
                <a:cubicBezTo>
                  <a:pt x="698123" y="1300102"/>
                  <a:pt x="697275" y="1303899"/>
                  <a:pt x="695742" y="1307353"/>
                </a:cubicBezTo>
                <a:lnTo>
                  <a:pt x="695001" y="1308400"/>
                </a:lnTo>
                <a:lnTo>
                  <a:pt x="684341" y="1431326"/>
                </a:lnTo>
                <a:lnTo>
                  <a:pt x="660423" y="1431326"/>
                </a:lnTo>
                <a:lnTo>
                  <a:pt x="653604" y="1352697"/>
                </a:lnTo>
                <a:lnTo>
                  <a:pt x="646785" y="1431326"/>
                </a:lnTo>
                <a:lnTo>
                  <a:pt x="622867" y="1431326"/>
                </a:lnTo>
                <a:lnTo>
                  <a:pt x="612207" y="1308400"/>
                </a:lnTo>
                <a:lnTo>
                  <a:pt x="611466" y="1307353"/>
                </a:lnTo>
                <a:cubicBezTo>
                  <a:pt x="609933" y="1303899"/>
                  <a:pt x="609085" y="1300102"/>
                  <a:pt x="609085" y="1296115"/>
                </a:cubicBezTo>
                <a:lnTo>
                  <a:pt x="609085" y="1282539"/>
                </a:lnTo>
                <a:lnTo>
                  <a:pt x="597683" y="1323092"/>
                </a:lnTo>
                <a:cubicBezTo>
                  <a:pt x="595983" y="1329138"/>
                  <a:pt x="589463" y="1332725"/>
                  <a:pt x="583120" y="1331105"/>
                </a:cubicBezTo>
                <a:cubicBezTo>
                  <a:pt x="576777" y="1329485"/>
                  <a:pt x="573013" y="1323272"/>
                  <a:pt x="574712" y="1317226"/>
                </a:cubicBezTo>
                <a:lnTo>
                  <a:pt x="610620" y="1189518"/>
                </a:lnTo>
                <a:cubicBezTo>
                  <a:pt x="611045" y="1188006"/>
                  <a:pt x="611771" y="1186648"/>
                  <a:pt x="612720" y="1185488"/>
                </a:cubicBezTo>
                <a:lnTo>
                  <a:pt x="612917" y="1185324"/>
                </a:lnTo>
                <a:lnTo>
                  <a:pt x="614259" y="1182665"/>
                </a:lnTo>
                <a:cubicBezTo>
                  <a:pt x="617525" y="1178057"/>
                  <a:pt x="622151" y="1174396"/>
                  <a:pt x="627587" y="1172205"/>
                </a:cubicBezTo>
                <a:lnTo>
                  <a:pt x="637540" y="1170290"/>
                </a:lnTo>
                <a:lnTo>
                  <a:pt x="639622" y="1162352"/>
                </a:lnTo>
                <a:lnTo>
                  <a:pt x="628628" y="1159913"/>
                </a:lnTo>
                <a:cubicBezTo>
                  <a:pt x="605599" y="1149210"/>
                  <a:pt x="589440" y="1124154"/>
                  <a:pt x="589440" y="1094951"/>
                </a:cubicBezTo>
                <a:cubicBezTo>
                  <a:pt x="589440" y="1056013"/>
                  <a:pt x="618168" y="1024447"/>
                  <a:pt x="653604" y="1024447"/>
                </a:cubicBezTo>
                <a:close/>
                <a:moveTo>
                  <a:pt x="2351367" y="1024399"/>
                </a:moveTo>
                <a:cubicBezTo>
                  <a:pt x="2386802" y="1024399"/>
                  <a:pt x="2415530" y="1055965"/>
                  <a:pt x="2415530" y="1094903"/>
                </a:cubicBezTo>
                <a:cubicBezTo>
                  <a:pt x="2415530" y="1124105"/>
                  <a:pt x="2399371" y="1149162"/>
                  <a:pt x="2376343" y="1159864"/>
                </a:cubicBezTo>
                <a:lnTo>
                  <a:pt x="2365349" y="1162304"/>
                </a:lnTo>
                <a:lnTo>
                  <a:pt x="2367431" y="1170242"/>
                </a:lnTo>
                <a:lnTo>
                  <a:pt x="2377383" y="1172157"/>
                </a:lnTo>
                <a:cubicBezTo>
                  <a:pt x="2385538" y="1175444"/>
                  <a:pt x="2391867" y="1182037"/>
                  <a:pt x="2394524" y="1190173"/>
                </a:cubicBezTo>
                <a:lnTo>
                  <a:pt x="2394708" y="1191338"/>
                </a:lnTo>
                <a:lnTo>
                  <a:pt x="2430231" y="1317685"/>
                </a:lnTo>
                <a:lnTo>
                  <a:pt x="2421825" y="1331563"/>
                </a:lnTo>
                <a:lnTo>
                  <a:pt x="2412801" y="1330431"/>
                </a:lnTo>
                <a:cubicBezTo>
                  <a:pt x="2410168" y="1328981"/>
                  <a:pt x="2408112" y="1326573"/>
                  <a:pt x="2407261" y="1323550"/>
                </a:cubicBezTo>
                <a:lnTo>
                  <a:pt x="2395885" y="1283088"/>
                </a:lnTo>
                <a:lnTo>
                  <a:pt x="2395885" y="1296067"/>
                </a:lnTo>
                <a:cubicBezTo>
                  <a:pt x="2395885" y="1300053"/>
                  <a:pt x="2395038" y="1303850"/>
                  <a:pt x="2393504" y="1307304"/>
                </a:cubicBezTo>
                <a:lnTo>
                  <a:pt x="2392764" y="1308351"/>
                </a:lnTo>
                <a:lnTo>
                  <a:pt x="2382102" y="1431277"/>
                </a:lnTo>
                <a:lnTo>
                  <a:pt x="2358187" y="1431277"/>
                </a:lnTo>
                <a:lnTo>
                  <a:pt x="2351367" y="1352649"/>
                </a:lnTo>
                <a:lnTo>
                  <a:pt x="2344550" y="1431277"/>
                </a:lnTo>
                <a:lnTo>
                  <a:pt x="2320630" y="1431277"/>
                </a:lnTo>
                <a:lnTo>
                  <a:pt x="2309969" y="1308352"/>
                </a:lnTo>
                <a:lnTo>
                  <a:pt x="2309229" y="1307304"/>
                </a:lnTo>
                <a:cubicBezTo>
                  <a:pt x="2307696" y="1303850"/>
                  <a:pt x="2306848" y="1300053"/>
                  <a:pt x="2306848" y="1296067"/>
                </a:cubicBezTo>
                <a:lnTo>
                  <a:pt x="2306848" y="1282491"/>
                </a:lnTo>
                <a:lnTo>
                  <a:pt x="2295444" y="1323044"/>
                </a:lnTo>
                <a:cubicBezTo>
                  <a:pt x="2293747" y="1329089"/>
                  <a:pt x="2287226" y="1332676"/>
                  <a:pt x="2280883" y="1331057"/>
                </a:cubicBezTo>
                <a:cubicBezTo>
                  <a:pt x="2274539" y="1329436"/>
                  <a:pt x="2270775" y="1323223"/>
                  <a:pt x="2272475" y="1317178"/>
                </a:cubicBezTo>
                <a:lnTo>
                  <a:pt x="2308384" y="1189469"/>
                </a:lnTo>
                <a:cubicBezTo>
                  <a:pt x="2308807" y="1187958"/>
                  <a:pt x="2309533" y="1186600"/>
                  <a:pt x="2310483" y="1185439"/>
                </a:cubicBezTo>
                <a:lnTo>
                  <a:pt x="2310679" y="1185276"/>
                </a:lnTo>
                <a:lnTo>
                  <a:pt x="2312023" y="1182617"/>
                </a:lnTo>
                <a:cubicBezTo>
                  <a:pt x="2315289" y="1178009"/>
                  <a:pt x="2319915" y="1174348"/>
                  <a:pt x="2325350" y="1172157"/>
                </a:cubicBezTo>
                <a:lnTo>
                  <a:pt x="2335301" y="1170242"/>
                </a:lnTo>
                <a:lnTo>
                  <a:pt x="2337385" y="1162304"/>
                </a:lnTo>
                <a:lnTo>
                  <a:pt x="2326391" y="1159864"/>
                </a:lnTo>
                <a:cubicBezTo>
                  <a:pt x="2303362" y="1149162"/>
                  <a:pt x="2287202" y="1124105"/>
                  <a:pt x="2287202" y="1094903"/>
                </a:cubicBezTo>
                <a:cubicBezTo>
                  <a:pt x="2287202" y="1055965"/>
                  <a:pt x="2315931" y="1024399"/>
                  <a:pt x="2351367" y="1024399"/>
                </a:cubicBezTo>
                <a:close/>
                <a:moveTo>
                  <a:pt x="6441913" y="1017211"/>
                </a:moveTo>
                <a:cubicBezTo>
                  <a:pt x="6477350" y="1017211"/>
                  <a:pt x="6506077" y="1048776"/>
                  <a:pt x="6506077" y="1087714"/>
                </a:cubicBezTo>
                <a:cubicBezTo>
                  <a:pt x="6506077" y="1116917"/>
                  <a:pt x="6489918" y="1141973"/>
                  <a:pt x="6466889" y="1152676"/>
                </a:cubicBezTo>
                <a:lnTo>
                  <a:pt x="6455895" y="1155116"/>
                </a:lnTo>
                <a:lnTo>
                  <a:pt x="6457978" y="1163053"/>
                </a:lnTo>
                <a:lnTo>
                  <a:pt x="6467930" y="1164969"/>
                </a:lnTo>
                <a:cubicBezTo>
                  <a:pt x="6476084" y="1168255"/>
                  <a:pt x="6482414" y="1174848"/>
                  <a:pt x="6485070" y="1182984"/>
                </a:cubicBezTo>
                <a:lnTo>
                  <a:pt x="6485255" y="1184149"/>
                </a:lnTo>
                <a:lnTo>
                  <a:pt x="6520779" y="1310496"/>
                </a:lnTo>
                <a:cubicBezTo>
                  <a:pt x="6522479" y="1316541"/>
                  <a:pt x="6518715" y="1322755"/>
                  <a:pt x="6512371" y="1324374"/>
                </a:cubicBezTo>
                <a:lnTo>
                  <a:pt x="6512371" y="1324375"/>
                </a:lnTo>
                <a:cubicBezTo>
                  <a:pt x="6506028" y="1325995"/>
                  <a:pt x="6499508" y="1322407"/>
                  <a:pt x="6497808" y="1316362"/>
                </a:cubicBezTo>
                <a:lnTo>
                  <a:pt x="6486432" y="1275899"/>
                </a:lnTo>
                <a:lnTo>
                  <a:pt x="6486432" y="1288879"/>
                </a:lnTo>
                <a:cubicBezTo>
                  <a:pt x="6486432" y="1292864"/>
                  <a:pt x="6485584" y="1296662"/>
                  <a:pt x="6484051" y="1300116"/>
                </a:cubicBezTo>
                <a:lnTo>
                  <a:pt x="6483310" y="1301163"/>
                </a:lnTo>
                <a:lnTo>
                  <a:pt x="6472650" y="1424088"/>
                </a:lnTo>
                <a:lnTo>
                  <a:pt x="6448732" y="1424088"/>
                </a:lnTo>
                <a:lnTo>
                  <a:pt x="6441913" y="1345460"/>
                </a:lnTo>
                <a:lnTo>
                  <a:pt x="6435094" y="1424088"/>
                </a:lnTo>
                <a:lnTo>
                  <a:pt x="6411176" y="1424088"/>
                </a:lnTo>
                <a:lnTo>
                  <a:pt x="6400516" y="1301163"/>
                </a:lnTo>
                <a:lnTo>
                  <a:pt x="6399775" y="1300116"/>
                </a:lnTo>
                <a:cubicBezTo>
                  <a:pt x="6398242" y="1296662"/>
                  <a:pt x="6397394" y="1292864"/>
                  <a:pt x="6397394" y="1288879"/>
                </a:cubicBezTo>
                <a:lnTo>
                  <a:pt x="6397394" y="1275303"/>
                </a:lnTo>
                <a:lnTo>
                  <a:pt x="6385992" y="1315856"/>
                </a:lnTo>
                <a:lnTo>
                  <a:pt x="6371429" y="1323868"/>
                </a:lnTo>
                <a:lnTo>
                  <a:pt x="6364209" y="1318588"/>
                </a:lnTo>
                <a:cubicBezTo>
                  <a:pt x="6362688" y="1316077"/>
                  <a:pt x="6362172" y="1313012"/>
                  <a:pt x="6363021" y="1309990"/>
                </a:cubicBezTo>
                <a:lnTo>
                  <a:pt x="6398929" y="1182280"/>
                </a:lnTo>
                <a:cubicBezTo>
                  <a:pt x="6399354" y="1180769"/>
                  <a:pt x="6400080" y="1179412"/>
                  <a:pt x="6401029" y="1178250"/>
                </a:cubicBezTo>
                <a:lnTo>
                  <a:pt x="6401226" y="1178087"/>
                </a:lnTo>
                <a:lnTo>
                  <a:pt x="6402568" y="1175428"/>
                </a:lnTo>
                <a:cubicBezTo>
                  <a:pt x="6405834" y="1170821"/>
                  <a:pt x="6410460" y="1167160"/>
                  <a:pt x="6415896" y="1164969"/>
                </a:cubicBezTo>
                <a:lnTo>
                  <a:pt x="6425849" y="1163053"/>
                </a:lnTo>
                <a:lnTo>
                  <a:pt x="6427931" y="1155116"/>
                </a:lnTo>
                <a:lnTo>
                  <a:pt x="6416937" y="1152676"/>
                </a:lnTo>
                <a:cubicBezTo>
                  <a:pt x="6393908" y="1141973"/>
                  <a:pt x="6377749" y="1116917"/>
                  <a:pt x="6377749" y="1087714"/>
                </a:cubicBezTo>
                <a:cubicBezTo>
                  <a:pt x="6377749" y="1048776"/>
                  <a:pt x="6406476" y="1017211"/>
                  <a:pt x="6441913" y="1017211"/>
                </a:cubicBezTo>
                <a:close/>
                <a:moveTo>
                  <a:pt x="5001303" y="1017211"/>
                </a:moveTo>
                <a:cubicBezTo>
                  <a:pt x="5036741" y="1017211"/>
                  <a:pt x="5065467" y="1048776"/>
                  <a:pt x="5065467" y="1087714"/>
                </a:cubicBezTo>
                <a:cubicBezTo>
                  <a:pt x="5065467" y="1116917"/>
                  <a:pt x="5049308" y="1141973"/>
                  <a:pt x="5026281" y="1152676"/>
                </a:cubicBezTo>
                <a:lnTo>
                  <a:pt x="5015286" y="1155116"/>
                </a:lnTo>
                <a:lnTo>
                  <a:pt x="5017367" y="1163053"/>
                </a:lnTo>
                <a:lnTo>
                  <a:pt x="5027320" y="1164969"/>
                </a:lnTo>
                <a:cubicBezTo>
                  <a:pt x="5035475" y="1168255"/>
                  <a:pt x="5041804" y="1174848"/>
                  <a:pt x="5044460" y="1182984"/>
                </a:cubicBezTo>
                <a:lnTo>
                  <a:pt x="5044644" y="1184149"/>
                </a:lnTo>
                <a:lnTo>
                  <a:pt x="5080169" y="1310496"/>
                </a:lnTo>
                <a:cubicBezTo>
                  <a:pt x="5081868" y="1316541"/>
                  <a:pt x="5078105" y="1322755"/>
                  <a:pt x="5071762" y="1324374"/>
                </a:cubicBezTo>
                <a:lnTo>
                  <a:pt x="5071762" y="1324375"/>
                </a:lnTo>
                <a:cubicBezTo>
                  <a:pt x="5065418" y="1325995"/>
                  <a:pt x="5058898" y="1322407"/>
                  <a:pt x="5057199" y="1316362"/>
                </a:cubicBezTo>
                <a:lnTo>
                  <a:pt x="5045823" y="1275899"/>
                </a:lnTo>
                <a:lnTo>
                  <a:pt x="5045823" y="1288879"/>
                </a:lnTo>
                <a:cubicBezTo>
                  <a:pt x="5045823" y="1292865"/>
                  <a:pt x="5044974" y="1296662"/>
                  <a:pt x="5043442" y="1300116"/>
                </a:cubicBezTo>
                <a:lnTo>
                  <a:pt x="5042701" y="1301163"/>
                </a:lnTo>
                <a:lnTo>
                  <a:pt x="5032040" y="1424088"/>
                </a:lnTo>
                <a:lnTo>
                  <a:pt x="5008122" y="1424088"/>
                </a:lnTo>
                <a:lnTo>
                  <a:pt x="5001303" y="1345460"/>
                </a:lnTo>
                <a:lnTo>
                  <a:pt x="4994484" y="1424088"/>
                </a:lnTo>
                <a:lnTo>
                  <a:pt x="4970567" y="1424088"/>
                </a:lnTo>
                <a:lnTo>
                  <a:pt x="4959905" y="1301163"/>
                </a:lnTo>
                <a:lnTo>
                  <a:pt x="4959165" y="1300116"/>
                </a:lnTo>
                <a:cubicBezTo>
                  <a:pt x="4957633" y="1296662"/>
                  <a:pt x="4956783" y="1292865"/>
                  <a:pt x="4956783" y="1288879"/>
                </a:cubicBezTo>
                <a:lnTo>
                  <a:pt x="4956783" y="1275303"/>
                </a:lnTo>
                <a:lnTo>
                  <a:pt x="4945381" y="1315856"/>
                </a:lnTo>
                <a:lnTo>
                  <a:pt x="4930819" y="1323868"/>
                </a:lnTo>
                <a:lnTo>
                  <a:pt x="4923600" y="1318588"/>
                </a:lnTo>
                <a:cubicBezTo>
                  <a:pt x="4922078" y="1316077"/>
                  <a:pt x="4921562" y="1313012"/>
                  <a:pt x="4922411" y="1309990"/>
                </a:cubicBezTo>
                <a:lnTo>
                  <a:pt x="4958319" y="1182280"/>
                </a:lnTo>
                <a:cubicBezTo>
                  <a:pt x="4958745" y="1180769"/>
                  <a:pt x="4959470" y="1179412"/>
                  <a:pt x="4960419" y="1178250"/>
                </a:cubicBezTo>
                <a:lnTo>
                  <a:pt x="4960616" y="1178087"/>
                </a:lnTo>
                <a:lnTo>
                  <a:pt x="4961958" y="1175428"/>
                </a:lnTo>
                <a:cubicBezTo>
                  <a:pt x="4965225" y="1170821"/>
                  <a:pt x="4969851" y="1167160"/>
                  <a:pt x="4975287" y="1164969"/>
                </a:cubicBezTo>
                <a:lnTo>
                  <a:pt x="4985239" y="1163053"/>
                </a:lnTo>
                <a:lnTo>
                  <a:pt x="4987321" y="1155116"/>
                </a:lnTo>
                <a:lnTo>
                  <a:pt x="4976327" y="1152676"/>
                </a:lnTo>
                <a:cubicBezTo>
                  <a:pt x="4953299" y="1141973"/>
                  <a:pt x="4937141" y="1116917"/>
                  <a:pt x="4937141" y="1087714"/>
                </a:cubicBezTo>
                <a:cubicBezTo>
                  <a:pt x="4937141" y="1048776"/>
                  <a:pt x="4965866" y="1017211"/>
                  <a:pt x="5001303" y="1017211"/>
                </a:cubicBezTo>
                <a:close/>
                <a:moveTo>
                  <a:pt x="9961490" y="999947"/>
                </a:moveTo>
                <a:cubicBezTo>
                  <a:pt x="9996927" y="999947"/>
                  <a:pt x="10025654" y="1031512"/>
                  <a:pt x="10025654" y="1070450"/>
                </a:cubicBezTo>
                <a:cubicBezTo>
                  <a:pt x="10025654" y="1099654"/>
                  <a:pt x="10009495" y="1124710"/>
                  <a:pt x="9986465" y="1135413"/>
                </a:cubicBezTo>
                <a:lnTo>
                  <a:pt x="9975472" y="1137852"/>
                </a:lnTo>
                <a:lnTo>
                  <a:pt x="9977554" y="1145790"/>
                </a:lnTo>
                <a:lnTo>
                  <a:pt x="9987507" y="1147705"/>
                </a:lnTo>
                <a:cubicBezTo>
                  <a:pt x="9995661" y="1150992"/>
                  <a:pt x="10001991" y="1157585"/>
                  <a:pt x="10004647" y="1165721"/>
                </a:cubicBezTo>
                <a:lnTo>
                  <a:pt x="10004831" y="1166886"/>
                </a:lnTo>
                <a:lnTo>
                  <a:pt x="10040356" y="1293233"/>
                </a:lnTo>
                <a:cubicBezTo>
                  <a:pt x="10042056" y="1299278"/>
                  <a:pt x="10038291" y="1305492"/>
                  <a:pt x="10031948" y="1307112"/>
                </a:cubicBezTo>
                <a:lnTo>
                  <a:pt x="10031948" y="1307112"/>
                </a:lnTo>
                <a:cubicBezTo>
                  <a:pt x="10025605" y="1308732"/>
                  <a:pt x="10019085" y="1305144"/>
                  <a:pt x="10017385" y="1299099"/>
                </a:cubicBezTo>
                <a:lnTo>
                  <a:pt x="10006008" y="1258637"/>
                </a:lnTo>
                <a:lnTo>
                  <a:pt x="10006008" y="1271616"/>
                </a:lnTo>
                <a:cubicBezTo>
                  <a:pt x="10006008" y="1275602"/>
                  <a:pt x="10005161" y="1279399"/>
                  <a:pt x="10003628" y="1282853"/>
                </a:cubicBezTo>
                <a:lnTo>
                  <a:pt x="10002887" y="1283900"/>
                </a:lnTo>
                <a:lnTo>
                  <a:pt x="9992227" y="1406827"/>
                </a:lnTo>
                <a:lnTo>
                  <a:pt x="9968309" y="1406827"/>
                </a:lnTo>
                <a:lnTo>
                  <a:pt x="9961490" y="1328198"/>
                </a:lnTo>
                <a:lnTo>
                  <a:pt x="9954671" y="1406827"/>
                </a:lnTo>
                <a:lnTo>
                  <a:pt x="9930753" y="1406827"/>
                </a:lnTo>
                <a:lnTo>
                  <a:pt x="9920093" y="1283900"/>
                </a:lnTo>
                <a:lnTo>
                  <a:pt x="9919352" y="1282853"/>
                </a:lnTo>
                <a:cubicBezTo>
                  <a:pt x="9917819" y="1279399"/>
                  <a:pt x="9916971" y="1275602"/>
                  <a:pt x="9916971" y="1271616"/>
                </a:cubicBezTo>
                <a:lnTo>
                  <a:pt x="9916971" y="1258039"/>
                </a:lnTo>
                <a:lnTo>
                  <a:pt x="9905569" y="1298593"/>
                </a:lnTo>
                <a:cubicBezTo>
                  <a:pt x="9903869" y="1304638"/>
                  <a:pt x="9897349" y="1308225"/>
                  <a:pt x="9891006" y="1306606"/>
                </a:cubicBezTo>
                <a:lnTo>
                  <a:pt x="9891006" y="1306605"/>
                </a:lnTo>
                <a:cubicBezTo>
                  <a:pt x="9884663" y="1304986"/>
                  <a:pt x="9880898" y="1298772"/>
                  <a:pt x="9882598" y="1292726"/>
                </a:cubicBezTo>
                <a:lnTo>
                  <a:pt x="9918506" y="1165017"/>
                </a:lnTo>
                <a:cubicBezTo>
                  <a:pt x="9918930" y="1163506"/>
                  <a:pt x="9919657" y="1162148"/>
                  <a:pt x="9920606" y="1160987"/>
                </a:cubicBezTo>
                <a:lnTo>
                  <a:pt x="9920803" y="1160824"/>
                </a:lnTo>
                <a:lnTo>
                  <a:pt x="9922145" y="1158164"/>
                </a:lnTo>
                <a:cubicBezTo>
                  <a:pt x="9925411" y="1153557"/>
                  <a:pt x="9930037" y="1149896"/>
                  <a:pt x="9935473" y="1147705"/>
                </a:cubicBezTo>
                <a:lnTo>
                  <a:pt x="9945425" y="1145790"/>
                </a:lnTo>
                <a:lnTo>
                  <a:pt x="9947508" y="1137852"/>
                </a:lnTo>
                <a:lnTo>
                  <a:pt x="9936514" y="1135413"/>
                </a:lnTo>
                <a:cubicBezTo>
                  <a:pt x="9913485" y="1124710"/>
                  <a:pt x="9897326" y="1099654"/>
                  <a:pt x="9897326" y="1070450"/>
                </a:cubicBezTo>
                <a:cubicBezTo>
                  <a:pt x="9897326" y="1031512"/>
                  <a:pt x="9926053" y="999947"/>
                  <a:pt x="9961490" y="999947"/>
                </a:cubicBezTo>
                <a:close/>
                <a:moveTo>
                  <a:pt x="10858637" y="965444"/>
                </a:moveTo>
                <a:cubicBezTo>
                  <a:pt x="10894074" y="965444"/>
                  <a:pt x="10922801" y="997009"/>
                  <a:pt x="10922801" y="1035947"/>
                </a:cubicBezTo>
                <a:cubicBezTo>
                  <a:pt x="10922801" y="1065150"/>
                  <a:pt x="10906642" y="1090206"/>
                  <a:pt x="10883612" y="1100909"/>
                </a:cubicBezTo>
                <a:lnTo>
                  <a:pt x="10872619" y="1103348"/>
                </a:lnTo>
                <a:lnTo>
                  <a:pt x="10874701" y="1111287"/>
                </a:lnTo>
                <a:lnTo>
                  <a:pt x="10884654" y="1113201"/>
                </a:lnTo>
                <a:cubicBezTo>
                  <a:pt x="10892808" y="1116489"/>
                  <a:pt x="10899138" y="1123081"/>
                  <a:pt x="10901794" y="1131217"/>
                </a:cubicBezTo>
                <a:lnTo>
                  <a:pt x="10901978" y="1132382"/>
                </a:lnTo>
                <a:lnTo>
                  <a:pt x="10937503" y="1258730"/>
                </a:lnTo>
                <a:cubicBezTo>
                  <a:pt x="10939203" y="1264775"/>
                  <a:pt x="10935438" y="1270988"/>
                  <a:pt x="10929095" y="1272608"/>
                </a:cubicBezTo>
                <a:cubicBezTo>
                  <a:pt x="10922752" y="1274228"/>
                  <a:pt x="10916232" y="1270641"/>
                  <a:pt x="10914532" y="1264596"/>
                </a:cubicBezTo>
                <a:lnTo>
                  <a:pt x="10903155" y="1224134"/>
                </a:lnTo>
                <a:lnTo>
                  <a:pt x="10903155" y="1237113"/>
                </a:lnTo>
                <a:cubicBezTo>
                  <a:pt x="10903155" y="1241099"/>
                  <a:pt x="10902308" y="1244896"/>
                  <a:pt x="10900775" y="1248350"/>
                </a:cubicBezTo>
                <a:lnTo>
                  <a:pt x="10900034" y="1249397"/>
                </a:lnTo>
                <a:lnTo>
                  <a:pt x="10889374" y="1372324"/>
                </a:lnTo>
                <a:lnTo>
                  <a:pt x="10865456" y="1372324"/>
                </a:lnTo>
                <a:lnTo>
                  <a:pt x="10858637" y="1293694"/>
                </a:lnTo>
                <a:lnTo>
                  <a:pt x="10851818" y="1372324"/>
                </a:lnTo>
                <a:lnTo>
                  <a:pt x="10827900" y="1372324"/>
                </a:lnTo>
                <a:lnTo>
                  <a:pt x="10817240" y="1249397"/>
                </a:lnTo>
                <a:lnTo>
                  <a:pt x="10816499" y="1248350"/>
                </a:lnTo>
                <a:cubicBezTo>
                  <a:pt x="10814966" y="1244896"/>
                  <a:pt x="10814118" y="1241099"/>
                  <a:pt x="10814118" y="1237113"/>
                </a:cubicBezTo>
                <a:lnTo>
                  <a:pt x="10814118" y="1223535"/>
                </a:lnTo>
                <a:lnTo>
                  <a:pt x="10802716" y="1264089"/>
                </a:lnTo>
                <a:cubicBezTo>
                  <a:pt x="10801016" y="1270134"/>
                  <a:pt x="10794496" y="1273722"/>
                  <a:pt x="10788153" y="1272102"/>
                </a:cubicBezTo>
                <a:cubicBezTo>
                  <a:pt x="10781810" y="1270482"/>
                  <a:pt x="10778045" y="1264269"/>
                  <a:pt x="10779745" y="1258223"/>
                </a:cubicBezTo>
                <a:lnTo>
                  <a:pt x="10815653" y="1130514"/>
                </a:lnTo>
                <a:cubicBezTo>
                  <a:pt x="10816077" y="1129003"/>
                  <a:pt x="10816804" y="1127645"/>
                  <a:pt x="10817753" y="1126484"/>
                </a:cubicBezTo>
                <a:lnTo>
                  <a:pt x="10817950" y="1126321"/>
                </a:lnTo>
                <a:lnTo>
                  <a:pt x="10819292" y="1123661"/>
                </a:lnTo>
                <a:cubicBezTo>
                  <a:pt x="10822558" y="1119054"/>
                  <a:pt x="10827184" y="1115393"/>
                  <a:pt x="10832620" y="1113201"/>
                </a:cubicBezTo>
                <a:lnTo>
                  <a:pt x="10842572" y="1111287"/>
                </a:lnTo>
                <a:lnTo>
                  <a:pt x="10844655" y="1103348"/>
                </a:lnTo>
                <a:lnTo>
                  <a:pt x="10833661" y="1100909"/>
                </a:lnTo>
                <a:cubicBezTo>
                  <a:pt x="10810632" y="1090206"/>
                  <a:pt x="10794473" y="1065150"/>
                  <a:pt x="10794473" y="1035947"/>
                </a:cubicBezTo>
                <a:cubicBezTo>
                  <a:pt x="10794473" y="997009"/>
                  <a:pt x="10823200" y="965444"/>
                  <a:pt x="10858637" y="965444"/>
                </a:cubicBezTo>
                <a:close/>
                <a:moveTo>
                  <a:pt x="8330360" y="875643"/>
                </a:moveTo>
                <a:cubicBezTo>
                  <a:pt x="8365797" y="875643"/>
                  <a:pt x="8394524" y="907208"/>
                  <a:pt x="8394524" y="946146"/>
                </a:cubicBezTo>
                <a:cubicBezTo>
                  <a:pt x="8394524" y="975349"/>
                  <a:pt x="8378365" y="1000406"/>
                  <a:pt x="8355335" y="1011109"/>
                </a:cubicBezTo>
                <a:lnTo>
                  <a:pt x="8344342" y="1013548"/>
                </a:lnTo>
                <a:lnTo>
                  <a:pt x="8346424" y="1021486"/>
                </a:lnTo>
                <a:lnTo>
                  <a:pt x="8356377" y="1023401"/>
                </a:lnTo>
                <a:cubicBezTo>
                  <a:pt x="8364531" y="1026688"/>
                  <a:pt x="8370861" y="1033281"/>
                  <a:pt x="8373517" y="1041417"/>
                </a:cubicBezTo>
                <a:lnTo>
                  <a:pt x="8373701" y="1042582"/>
                </a:lnTo>
                <a:lnTo>
                  <a:pt x="8409226" y="1168930"/>
                </a:lnTo>
                <a:cubicBezTo>
                  <a:pt x="8410926" y="1174975"/>
                  <a:pt x="8407161" y="1181188"/>
                  <a:pt x="8400818" y="1182808"/>
                </a:cubicBezTo>
                <a:cubicBezTo>
                  <a:pt x="8394475" y="1184428"/>
                  <a:pt x="8387955" y="1180840"/>
                  <a:pt x="8386255" y="1174796"/>
                </a:cubicBezTo>
                <a:lnTo>
                  <a:pt x="8374878" y="1134333"/>
                </a:lnTo>
                <a:lnTo>
                  <a:pt x="8374878" y="1147312"/>
                </a:lnTo>
                <a:cubicBezTo>
                  <a:pt x="8374878" y="1151298"/>
                  <a:pt x="8374031" y="1155096"/>
                  <a:pt x="8372498" y="1158550"/>
                </a:cubicBezTo>
                <a:lnTo>
                  <a:pt x="8371757" y="1159596"/>
                </a:lnTo>
                <a:lnTo>
                  <a:pt x="8361097" y="1282523"/>
                </a:lnTo>
                <a:lnTo>
                  <a:pt x="8337179" y="1282523"/>
                </a:lnTo>
                <a:lnTo>
                  <a:pt x="8330360" y="1203894"/>
                </a:lnTo>
                <a:lnTo>
                  <a:pt x="8323541" y="1282523"/>
                </a:lnTo>
                <a:lnTo>
                  <a:pt x="8299623" y="1282523"/>
                </a:lnTo>
                <a:lnTo>
                  <a:pt x="8288963" y="1159597"/>
                </a:lnTo>
                <a:lnTo>
                  <a:pt x="8288222" y="1158550"/>
                </a:lnTo>
                <a:cubicBezTo>
                  <a:pt x="8286689" y="1155096"/>
                  <a:pt x="8285841" y="1151298"/>
                  <a:pt x="8285841" y="1147312"/>
                </a:cubicBezTo>
                <a:lnTo>
                  <a:pt x="8285841" y="1133736"/>
                </a:lnTo>
                <a:lnTo>
                  <a:pt x="8274439" y="1174289"/>
                </a:lnTo>
                <a:cubicBezTo>
                  <a:pt x="8272739" y="1180334"/>
                  <a:pt x="8266219" y="1183922"/>
                  <a:pt x="8259876" y="1182302"/>
                </a:cubicBezTo>
                <a:lnTo>
                  <a:pt x="8259876" y="1182302"/>
                </a:lnTo>
                <a:cubicBezTo>
                  <a:pt x="8253533" y="1180682"/>
                  <a:pt x="8249768" y="1174468"/>
                  <a:pt x="8251468" y="1168423"/>
                </a:cubicBezTo>
                <a:lnTo>
                  <a:pt x="8287376" y="1040714"/>
                </a:lnTo>
                <a:cubicBezTo>
                  <a:pt x="8287800" y="1039202"/>
                  <a:pt x="8288527" y="1037845"/>
                  <a:pt x="8289476" y="1036683"/>
                </a:cubicBezTo>
                <a:lnTo>
                  <a:pt x="8289673" y="1036520"/>
                </a:lnTo>
                <a:lnTo>
                  <a:pt x="8291015" y="1033861"/>
                </a:lnTo>
                <a:cubicBezTo>
                  <a:pt x="8294281" y="1029253"/>
                  <a:pt x="8298907" y="1025593"/>
                  <a:pt x="8304343" y="1023401"/>
                </a:cubicBezTo>
                <a:lnTo>
                  <a:pt x="8314295" y="1021486"/>
                </a:lnTo>
                <a:lnTo>
                  <a:pt x="8316378" y="1013548"/>
                </a:lnTo>
                <a:lnTo>
                  <a:pt x="8305384" y="1011109"/>
                </a:lnTo>
                <a:cubicBezTo>
                  <a:pt x="8282355" y="1000406"/>
                  <a:pt x="8266196" y="975349"/>
                  <a:pt x="8266196" y="946146"/>
                </a:cubicBezTo>
                <a:cubicBezTo>
                  <a:pt x="8266196" y="907208"/>
                  <a:pt x="8294923" y="875643"/>
                  <a:pt x="8330360" y="875643"/>
                </a:cubicBezTo>
                <a:close/>
                <a:moveTo>
                  <a:pt x="2745635" y="845389"/>
                </a:moveTo>
                <a:cubicBezTo>
                  <a:pt x="2781071" y="845389"/>
                  <a:pt x="2809798" y="876955"/>
                  <a:pt x="2809798" y="915893"/>
                </a:cubicBezTo>
                <a:cubicBezTo>
                  <a:pt x="2809798" y="945096"/>
                  <a:pt x="2793639" y="970153"/>
                  <a:pt x="2770610" y="980855"/>
                </a:cubicBezTo>
                <a:lnTo>
                  <a:pt x="2759616" y="983294"/>
                </a:lnTo>
                <a:lnTo>
                  <a:pt x="2761698" y="991233"/>
                </a:lnTo>
                <a:lnTo>
                  <a:pt x="2771652" y="993148"/>
                </a:lnTo>
                <a:cubicBezTo>
                  <a:pt x="2779806" y="996435"/>
                  <a:pt x="2786136" y="1003027"/>
                  <a:pt x="2788791" y="1011163"/>
                </a:cubicBezTo>
                <a:lnTo>
                  <a:pt x="2788976" y="1012328"/>
                </a:lnTo>
                <a:lnTo>
                  <a:pt x="2824500" y="1138676"/>
                </a:lnTo>
                <a:cubicBezTo>
                  <a:pt x="2826200" y="1144721"/>
                  <a:pt x="2822436" y="1150935"/>
                  <a:pt x="2816092" y="1152554"/>
                </a:cubicBezTo>
                <a:lnTo>
                  <a:pt x="2816092" y="1152555"/>
                </a:lnTo>
                <a:cubicBezTo>
                  <a:pt x="2809749" y="1154175"/>
                  <a:pt x="2803230" y="1150587"/>
                  <a:pt x="2801529" y="1144542"/>
                </a:cubicBezTo>
                <a:lnTo>
                  <a:pt x="2790153" y="1104079"/>
                </a:lnTo>
                <a:lnTo>
                  <a:pt x="2790153" y="1117059"/>
                </a:lnTo>
                <a:cubicBezTo>
                  <a:pt x="2790153" y="1121045"/>
                  <a:pt x="2789306" y="1124842"/>
                  <a:pt x="2787772" y="1128295"/>
                </a:cubicBezTo>
                <a:lnTo>
                  <a:pt x="2787032" y="1129342"/>
                </a:lnTo>
                <a:lnTo>
                  <a:pt x="2776371" y="1252270"/>
                </a:lnTo>
                <a:lnTo>
                  <a:pt x="2752453" y="1252270"/>
                </a:lnTo>
                <a:lnTo>
                  <a:pt x="2745635" y="1173641"/>
                </a:lnTo>
                <a:lnTo>
                  <a:pt x="2738816" y="1252270"/>
                </a:lnTo>
                <a:lnTo>
                  <a:pt x="2714897" y="1252270"/>
                </a:lnTo>
                <a:lnTo>
                  <a:pt x="2704237" y="1129343"/>
                </a:lnTo>
                <a:lnTo>
                  <a:pt x="2703496" y="1128295"/>
                </a:lnTo>
                <a:cubicBezTo>
                  <a:pt x="2701964" y="1124842"/>
                  <a:pt x="2701116" y="1121045"/>
                  <a:pt x="2701116" y="1117059"/>
                </a:cubicBezTo>
                <a:lnTo>
                  <a:pt x="2701116" y="1103482"/>
                </a:lnTo>
                <a:lnTo>
                  <a:pt x="2689713" y="1144036"/>
                </a:lnTo>
                <a:cubicBezTo>
                  <a:pt x="2688014" y="1150081"/>
                  <a:pt x="2681493" y="1153668"/>
                  <a:pt x="2675150" y="1152048"/>
                </a:cubicBezTo>
                <a:lnTo>
                  <a:pt x="2675151" y="1152048"/>
                </a:lnTo>
                <a:cubicBezTo>
                  <a:pt x="2668807" y="1150428"/>
                  <a:pt x="2665042" y="1144215"/>
                  <a:pt x="2666743" y="1138169"/>
                </a:cubicBezTo>
                <a:lnTo>
                  <a:pt x="2702650" y="1010460"/>
                </a:lnTo>
                <a:cubicBezTo>
                  <a:pt x="2703075" y="1008949"/>
                  <a:pt x="2703801" y="1007591"/>
                  <a:pt x="2704750" y="1006430"/>
                </a:cubicBezTo>
                <a:lnTo>
                  <a:pt x="2704947" y="1006267"/>
                </a:lnTo>
                <a:lnTo>
                  <a:pt x="2706289" y="1003607"/>
                </a:lnTo>
                <a:cubicBezTo>
                  <a:pt x="2709555" y="998999"/>
                  <a:pt x="2714181" y="995339"/>
                  <a:pt x="2719618" y="993148"/>
                </a:cubicBezTo>
                <a:lnTo>
                  <a:pt x="2729569" y="991233"/>
                </a:lnTo>
                <a:lnTo>
                  <a:pt x="2731652" y="983294"/>
                </a:lnTo>
                <a:lnTo>
                  <a:pt x="2720658" y="980855"/>
                </a:lnTo>
                <a:cubicBezTo>
                  <a:pt x="2697629" y="970153"/>
                  <a:pt x="2681470" y="945096"/>
                  <a:pt x="2681470" y="915893"/>
                </a:cubicBezTo>
                <a:cubicBezTo>
                  <a:pt x="2681470" y="876955"/>
                  <a:pt x="2710197" y="845389"/>
                  <a:pt x="2745635" y="845389"/>
                </a:cubicBezTo>
                <a:close/>
                <a:moveTo>
                  <a:pt x="5915701" y="749783"/>
                </a:moveTo>
                <a:cubicBezTo>
                  <a:pt x="5951138" y="749783"/>
                  <a:pt x="5979865" y="781348"/>
                  <a:pt x="5979865" y="820286"/>
                </a:cubicBezTo>
                <a:cubicBezTo>
                  <a:pt x="5979865" y="849489"/>
                  <a:pt x="5963706" y="874548"/>
                  <a:pt x="5940677" y="885251"/>
                </a:cubicBezTo>
                <a:lnTo>
                  <a:pt x="5929683" y="887690"/>
                </a:lnTo>
                <a:lnTo>
                  <a:pt x="5931766" y="895629"/>
                </a:lnTo>
                <a:lnTo>
                  <a:pt x="5941718" y="897543"/>
                </a:lnTo>
                <a:cubicBezTo>
                  <a:pt x="5949872" y="900831"/>
                  <a:pt x="5956202" y="907423"/>
                  <a:pt x="5958858" y="915559"/>
                </a:cubicBezTo>
                <a:lnTo>
                  <a:pt x="5959043" y="916724"/>
                </a:lnTo>
                <a:lnTo>
                  <a:pt x="5994567" y="1043073"/>
                </a:lnTo>
                <a:cubicBezTo>
                  <a:pt x="5996267" y="1049118"/>
                  <a:pt x="5992503" y="1055331"/>
                  <a:pt x="5986159" y="1056952"/>
                </a:cubicBezTo>
                <a:lnTo>
                  <a:pt x="5986159" y="1056952"/>
                </a:lnTo>
                <a:cubicBezTo>
                  <a:pt x="5979816" y="1058571"/>
                  <a:pt x="5973296" y="1054984"/>
                  <a:pt x="5971596" y="1048938"/>
                </a:cubicBezTo>
                <a:lnTo>
                  <a:pt x="5960220" y="1008476"/>
                </a:lnTo>
                <a:lnTo>
                  <a:pt x="5960220" y="1021455"/>
                </a:lnTo>
                <a:cubicBezTo>
                  <a:pt x="5960220" y="1025442"/>
                  <a:pt x="5959372" y="1029238"/>
                  <a:pt x="5957839" y="1032692"/>
                </a:cubicBezTo>
                <a:lnTo>
                  <a:pt x="5957098" y="1033739"/>
                </a:lnTo>
                <a:lnTo>
                  <a:pt x="5946438" y="1156666"/>
                </a:lnTo>
                <a:lnTo>
                  <a:pt x="5922520" y="1156666"/>
                </a:lnTo>
                <a:lnTo>
                  <a:pt x="5915701" y="1078038"/>
                </a:lnTo>
                <a:lnTo>
                  <a:pt x="5908882" y="1156666"/>
                </a:lnTo>
                <a:lnTo>
                  <a:pt x="5884964" y="1156666"/>
                </a:lnTo>
                <a:lnTo>
                  <a:pt x="5874304" y="1033739"/>
                </a:lnTo>
                <a:lnTo>
                  <a:pt x="5873563" y="1032692"/>
                </a:lnTo>
                <a:cubicBezTo>
                  <a:pt x="5872030" y="1029238"/>
                  <a:pt x="5871182" y="1025442"/>
                  <a:pt x="5871182" y="1021455"/>
                </a:cubicBezTo>
                <a:lnTo>
                  <a:pt x="5871182" y="1007879"/>
                </a:lnTo>
                <a:lnTo>
                  <a:pt x="5859780" y="1048432"/>
                </a:lnTo>
                <a:cubicBezTo>
                  <a:pt x="5858930" y="1051455"/>
                  <a:pt x="5856875" y="1053863"/>
                  <a:pt x="5854240" y="1055313"/>
                </a:cubicBezTo>
                <a:lnTo>
                  <a:pt x="5845217" y="1056445"/>
                </a:lnTo>
                <a:lnTo>
                  <a:pt x="5836809" y="1042566"/>
                </a:lnTo>
                <a:lnTo>
                  <a:pt x="5872717" y="914856"/>
                </a:lnTo>
                <a:cubicBezTo>
                  <a:pt x="5873142" y="913345"/>
                  <a:pt x="5873868" y="911987"/>
                  <a:pt x="5874817" y="910826"/>
                </a:cubicBezTo>
                <a:lnTo>
                  <a:pt x="5875014" y="910662"/>
                </a:lnTo>
                <a:lnTo>
                  <a:pt x="5876356" y="908003"/>
                </a:lnTo>
                <a:cubicBezTo>
                  <a:pt x="5879622" y="903396"/>
                  <a:pt x="5884248" y="899734"/>
                  <a:pt x="5889684" y="897543"/>
                </a:cubicBezTo>
                <a:lnTo>
                  <a:pt x="5899637" y="895629"/>
                </a:lnTo>
                <a:lnTo>
                  <a:pt x="5901719" y="887690"/>
                </a:lnTo>
                <a:lnTo>
                  <a:pt x="5890725" y="885251"/>
                </a:lnTo>
                <a:cubicBezTo>
                  <a:pt x="5867696" y="874548"/>
                  <a:pt x="5851537" y="849489"/>
                  <a:pt x="5851537" y="820286"/>
                </a:cubicBezTo>
                <a:cubicBezTo>
                  <a:pt x="5851537" y="781348"/>
                  <a:pt x="5880264" y="749783"/>
                  <a:pt x="5915701" y="749783"/>
                </a:cubicBezTo>
                <a:close/>
                <a:moveTo>
                  <a:pt x="4475091" y="749783"/>
                </a:moveTo>
                <a:cubicBezTo>
                  <a:pt x="4510527" y="749783"/>
                  <a:pt x="4539255" y="781348"/>
                  <a:pt x="4539255" y="820286"/>
                </a:cubicBezTo>
                <a:cubicBezTo>
                  <a:pt x="4539255" y="849489"/>
                  <a:pt x="4523096" y="874548"/>
                  <a:pt x="4500066" y="885251"/>
                </a:cubicBezTo>
                <a:lnTo>
                  <a:pt x="4489073" y="887690"/>
                </a:lnTo>
                <a:lnTo>
                  <a:pt x="4491155" y="895629"/>
                </a:lnTo>
                <a:lnTo>
                  <a:pt x="4501108" y="897543"/>
                </a:lnTo>
                <a:cubicBezTo>
                  <a:pt x="4509262" y="900831"/>
                  <a:pt x="4515591" y="907423"/>
                  <a:pt x="4518248" y="915560"/>
                </a:cubicBezTo>
                <a:lnTo>
                  <a:pt x="4518432" y="916724"/>
                </a:lnTo>
                <a:lnTo>
                  <a:pt x="4553957" y="1043073"/>
                </a:lnTo>
                <a:cubicBezTo>
                  <a:pt x="4555656" y="1049118"/>
                  <a:pt x="4551892" y="1055331"/>
                  <a:pt x="4545549" y="1056952"/>
                </a:cubicBezTo>
                <a:lnTo>
                  <a:pt x="4545549" y="1056952"/>
                </a:lnTo>
                <a:cubicBezTo>
                  <a:pt x="4539206" y="1058571"/>
                  <a:pt x="4532686" y="1054984"/>
                  <a:pt x="4530986" y="1048939"/>
                </a:cubicBezTo>
                <a:lnTo>
                  <a:pt x="4519609" y="1008476"/>
                </a:lnTo>
                <a:lnTo>
                  <a:pt x="4519609" y="1021455"/>
                </a:lnTo>
                <a:cubicBezTo>
                  <a:pt x="4519609" y="1025442"/>
                  <a:pt x="4518761" y="1029239"/>
                  <a:pt x="4517229" y="1032692"/>
                </a:cubicBezTo>
                <a:lnTo>
                  <a:pt x="4516487" y="1033739"/>
                </a:lnTo>
                <a:lnTo>
                  <a:pt x="4505828" y="1156666"/>
                </a:lnTo>
                <a:lnTo>
                  <a:pt x="4481910" y="1156666"/>
                </a:lnTo>
                <a:lnTo>
                  <a:pt x="4475091" y="1078038"/>
                </a:lnTo>
                <a:lnTo>
                  <a:pt x="4468271" y="1156666"/>
                </a:lnTo>
                <a:lnTo>
                  <a:pt x="4444355" y="1156666"/>
                </a:lnTo>
                <a:lnTo>
                  <a:pt x="4433693" y="1033740"/>
                </a:lnTo>
                <a:lnTo>
                  <a:pt x="4432953" y="1032692"/>
                </a:lnTo>
                <a:cubicBezTo>
                  <a:pt x="4431422" y="1029239"/>
                  <a:pt x="4430573" y="1025442"/>
                  <a:pt x="4430573" y="1021455"/>
                </a:cubicBezTo>
                <a:lnTo>
                  <a:pt x="4430573" y="1007879"/>
                </a:lnTo>
                <a:lnTo>
                  <a:pt x="4419169" y="1048432"/>
                </a:lnTo>
                <a:cubicBezTo>
                  <a:pt x="4417470" y="1054477"/>
                  <a:pt x="4410951" y="1058065"/>
                  <a:pt x="4404606" y="1056445"/>
                </a:cubicBezTo>
                <a:cubicBezTo>
                  <a:pt x="4398264" y="1054825"/>
                  <a:pt x="4394500" y="1048612"/>
                  <a:pt x="4396198" y="1042566"/>
                </a:cubicBezTo>
                <a:lnTo>
                  <a:pt x="4432106" y="914856"/>
                </a:lnTo>
                <a:cubicBezTo>
                  <a:pt x="4432531" y="913345"/>
                  <a:pt x="4433258" y="911987"/>
                  <a:pt x="4434207" y="910826"/>
                </a:cubicBezTo>
                <a:lnTo>
                  <a:pt x="4434403" y="910663"/>
                </a:lnTo>
                <a:lnTo>
                  <a:pt x="4435747" y="908003"/>
                </a:lnTo>
                <a:cubicBezTo>
                  <a:pt x="4439011" y="903396"/>
                  <a:pt x="4443636" y="899734"/>
                  <a:pt x="4449073" y="897543"/>
                </a:cubicBezTo>
                <a:lnTo>
                  <a:pt x="4459026" y="895629"/>
                </a:lnTo>
                <a:lnTo>
                  <a:pt x="4461109" y="887690"/>
                </a:lnTo>
                <a:lnTo>
                  <a:pt x="4450116" y="885251"/>
                </a:lnTo>
                <a:cubicBezTo>
                  <a:pt x="4427086" y="874548"/>
                  <a:pt x="4410927" y="849489"/>
                  <a:pt x="4410927" y="820286"/>
                </a:cubicBezTo>
                <a:cubicBezTo>
                  <a:pt x="4410927" y="781348"/>
                  <a:pt x="4439654" y="749783"/>
                  <a:pt x="4475091" y="749783"/>
                </a:cubicBezTo>
                <a:close/>
                <a:moveTo>
                  <a:pt x="1298198" y="748400"/>
                </a:moveTo>
                <a:cubicBezTo>
                  <a:pt x="1333635" y="748400"/>
                  <a:pt x="1362362" y="779966"/>
                  <a:pt x="1362362" y="818903"/>
                </a:cubicBezTo>
                <a:cubicBezTo>
                  <a:pt x="1362362" y="848106"/>
                  <a:pt x="1346203" y="873165"/>
                  <a:pt x="1323174" y="883868"/>
                </a:cubicBezTo>
                <a:lnTo>
                  <a:pt x="1312180" y="886307"/>
                </a:lnTo>
                <a:lnTo>
                  <a:pt x="1314262" y="894246"/>
                </a:lnTo>
                <a:lnTo>
                  <a:pt x="1324215" y="896160"/>
                </a:lnTo>
                <a:cubicBezTo>
                  <a:pt x="1332369" y="899448"/>
                  <a:pt x="1338699" y="906041"/>
                  <a:pt x="1341354" y="914176"/>
                </a:cubicBezTo>
                <a:lnTo>
                  <a:pt x="1341539" y="915342"/>
                </a:lnTo>
                <a:lnTo>
                  <a:pt x="1377064" y="1041690"/>
                </a:lnTo>
                <a:cubicBezTo>
                  <a:pt x="1378763" y="1047735"/>
                  <a:pt x="1374999" y="1053949"/>
                  <a:pt x="1368656" y="1055568"/>
                </a:cubicBezTo>
                <a:cubicBezTo>
                  <a:pt x="1362313" y="1057189"/>
                  <a:pt x="1355793" y="1053601"/>
                  <a:pt x="1354093" y="1047556"/>
                </a:cubicBezTo>
                <a:lnTo>
                  <a:pt x="1342716" y="1007093"/>
                </a:lnTo>
                <a:lnTo>
                  <a:pt x="1342716" y="1020073"/>
                </a:lnTo>
                <a:cubicBezTo>
                  <a:pt x="1342716" y="1024059"/>
                  <a:pt x="1341869" y="1027856"/>
                  <a:pt x="1340336" y="1031310"/>
                </a:cubicBezTo>
                <a:lnTo>
                  <a:pt x="1339595" y="1032357"/>
                </a:lnTo>
                <a:lnTo>
                  <a:pt x="1328935" y="1155283"/>
                </a:lnTo>
                <a:lnTo>
                  <a:pt x="1305016" y="1155283"/>
                </a:lnTo>
                <a:lnTo>
                  <a:pt x="1298198" y="1076654"/>
                </a:lnTo>
                <a:lnTo>
                  <a:pt x="1291379" y="1155283"/>
                </a:lnTo>
                <a:lnTo>
                  <a:pt x="1267461" y="1155283"/>
                </a:lnTo>
                <a:lnTo>
                  <a:pt x="1256800" y="1032357"/>
                </a:lnTo>
                <a:lnTo>
                  <a:pt x="1256060" y="1031310"/>
                </a:lnTo>
                <a:cubicBezTo>
                  <a:pt x="1254527" y="1027856"/>
                  <a:pt x="1253679" y="1024059"/>
                  <a:pt x="1253679" y="1020073"/>
                </a:cubicBezTo>
                <a:lnTo>
                  <a:pt x="1253679" y="1006496"/>
                </a:lnTo>
                <a:lnTo>
                  <a:pt x="1242277" y="1047049"/>
                </a:lnTo>
                <a:cubicBezTo>
                  <a:pt x="1240577" y="1053094"/>
                  <a:pt x="1234057" y="1056682"/>
                  <a:pt x="1227713" y="1055062"/>
                </a:cubicBezTo>
                <a:lnTo>
                  <a:pt x="1227714" y="1055062"/>
                </a:lnTo>
                <a:cubicBezTo>
                  <a:pt x="1221371" y="1053443"/>
                  <a:pt x="1217607" y="1047229"/>
                  <a:pt x="1219306" y="1041184"/>
                </a:cubicBezTo>
                <a:lnTo>
                  <a:pt x="1255214" y="913473"/>
                </a:lnTo>
                <a:cubicBezTo>
                  <a:pt x="1255638" y="911962"/>
                  <a:pt x="1256364" y="910605"/>
                  <a:pt x="1257314" y="909443"/>
                </a:cubicBezTo>
                <a:lnTo>
                  <a:pt x="1257511" y="909280"/>
                </a:lnTo>
                <a:lnTo>
                  <a:pt x="1258852" y="906620"/>
                </a:lnTo>
                <a:cubicBezTo>
                  <a:pt x="1262119" y="902013"/>
                  <a:pt x="1266744" y="898352"/>
                  <a:pt x="1272181" y="896160"/>
                </a:cubicBezTo>
                <a:lnTo>
                  <a:pt x="1282133" y="894246"/>
                </a:lnTo>
                <a:lnTo>
                  <a:pt x="1284216" y="886307"/>
                </a:lnTo>
                <a:lnTo>
                  <a:pt x="1273223" y="883868"/>
                </a:lnTo>
                <a:cubicBezTo>
                  <a:pt x="1250193" y="873165"/>
                  <a:pt x="1234034" y="848106"/>
                  <a:pt x="1234034" y="818903"/>
                </a:cubicBezTo>
                <a:cubicBezTo>
                  <a:pt x="1234034" y="779966"/>
                  <a:pt x="1262761" y="748400"/>
                  <a:pt x="1298198" y="748400"/>
                </a:cubicBezTo>
                <a:close/>
                <a:moveTo>
                  <a:pt x="7606479" y="723907"/>
                </a:moveTo>
                <a:cubicBezTo>
                  <a:pt x="7641916" y="723907"/>
                  <a:pt x="7670643" y="755472"/>
                  <a:pt x="7670643" y="794409"/>
                </a:cubicBezTo>
                <a:cubicBezTo>
                  <a:pt x="7670643" y="823613"/>
                  <a:pt x="7654484" y="848669"/>
                  <a:pt x="7631455" y="859376"/>
                </a:cubicBezTo>
                <a:lnTo>
                  <a:pt x="7620461" y="861815"/>
                </a:lnTo>
                <a:lnTo>
                  <a:pt x="7622544" y="869754"/>
                </a:lnTo>
                <a:lnTo>
                  <a:pt x="7632496" y="871669"/>
                </a:lnTo>
                <a:cubicBezTo>
                  <a:pt x="7640650" y="874955"/>
                  <a:pt x="7646980" y="881548"/>
                  <a:pt x="7649636" y="889684"/>
                </a:cubicBezTo>
                <a:lnTo>
                  <a:pt x="7649821" y="890850"/>
                </a:lnTo>
                <a:lnTo>
                  <a:pt x="7685345" y="1017198"/>
                </a:lnTo>
                <a:cubicBezTo>
                  <a:pt x="7687045" y="1023243"/>
                  <a:pt x="7683281" y="1029456"/>
                  <a:pt x="7676937" y="1031077"/>
                </a:cubicBezTo>
                <a:cubicBezTo>
                  <a:pt x="7670594" y="1032697"/>
                  <a:pt x="7664074" y="1029109"/>
                  <a:pt x="7662374" y="1023064"/>
                </a:cubicBezTo>
                <a:lnTo>
                  <a:pt x="7650998" y="982601"/>
                </a:lnTo>
                <a:lnTo>
                  <a:pt x="7650998" y="995581"/>
                </a:lnTo>
                <a:cubicBezTo>
                  <a:pt x="7650998" y="999566"/>
                  <a:pt x="7650150" y="1003363"/>
                  <a:pt x="7648617" y="1006818"/>
                </a:cubicBezTo>
                <a:lnTo>
                  <a:pt x="7647876" y="1007864"/>
                </a:lnTo>
                <a:lnTo>
                  <a:pt x="7637216" y="1130791"/>
                </a:lnTo>
                <a:lnTo>
                  <a:pt x="7613298" y="1130791"/>
                </a:lnTo>
                <a:lnTo>
                  <a:pt x="7606479" y="1052163"/>
                </a:lnTo>
                <a:lnTo>
                  <a:pt x="7599660" y="1130791"/>
                </a:lnTo>
                <a:lnTo>
                  <a:pt x="7575742" y="1130791"/>
                </a:lnTo>
                <a:lnTo>
                  <a:pt x="7565082" y="1007865"/>
                </a:lnTo>
                <a:lnTo>
                  <a:pt x="7564341" y="1006818"/>
                </a:lnTo>
                <a:cubicBezTo>
                  <a:pt x="7562808" y="1003363"/>
                  <a:pt x="7561960" y="999566"/>
                  <a:pt x="7561960" y="995581"/>
                </a:cubicBezTo>
                <a:lnTo>
                  <a:pt x="7561960" y="982003"/>
                </a:lnTo>
                <a:lnTo>
                  <a:pt x="7550558" y="1022558"/>
                </a:lnTo>
                <a:cubicBezTo>
                  <a:pt x="7549708" y="1025580"/>
                  <a:pt x="7547653" y="1027988"/>
                  <a:pt x="7545018" y="1029438"/>
                </a:cubicBezTo>
                <a:lnTo>
                  <a:pt x="7535995" y="1030570"/>
                </a:lnTo>
                <a:lnTo>
                  <a:pt x="7527587" y="1016691"/>
                </a:lnTo>
                <a:lnTo>
                  <a:pt x="7563495" y="888981"/>
                </a:lnTo>
                <a:cubicBezTo>
                  <a:pt x="7563920" y="887470"/>
                  <a:pt x="7564646" y="886112"/>
                  <a:pt x="7565595" y="884951"/>
                </a:cubicBezTo>
                <a:lnTo>
                  <a:pt x="7565792" y="884787"/>
                </a:lnTo>
                <a:lnTo>
                  <a:pt x="7567134" y="882128"/>
                </a:lnTo>
                <a:cubicBezTo>
                  <a:pt x="7570400" y="877520"/>
                  <a:pt x="7575026" y="873860"/>
                  <a:pt x="7580462" y="871669"/>
                </a:cubicBezTo>
                <a:lnTo>
                  <a:pt x="7590415" y="869754"/>
                </a:lnTo>
                <a:lnTo>
                  <a:pt x="7592497" y="861815"/>
                </a:lnTo>
                <a:lnTo>
                  <a:pt x="7581503" y="859376"/>
                </a:lnTo>
                <a:cubicBezTo>
                  <a:pt x="7558474" y="848669"/>
                  <a:pt x="7542315" y="823613"/>
                  <a:pt x="7542315" y="794409"/>
                </a:cubicBezTo>
                <a:cubicBezTo>
                  <a:pt x="7542315" y="755472"/>
                  <a:pt x="7571042" y="723907"/>
                  <a:pt x="7606479" y="723907"/>
                </a:cubicBezTo>
                <a:close/>
                <a:moveTo>
                  <a:pt x="3785005" y="723906"/>
                </a:moveTo>
                <a:cubicBezTo>
                  <a:pt x="3820417" y="723906"/>
                  <a:pt x="3849142" y="755471"/>
                  <a:pt x="3849142" y="794409"/>
                </a:cubicBezTo>
                <a:cubicBezTo>
                  <a:pt x="3849142" y="823612"/>
                  <a:pt x="3832984" y="848668"/>
                  <a:pt x="3809954" y="859375"/>
                </a:cubicBezTo>
                <a:lnTo>
                  <a:pt x="3798989" y="861814"/>
                </a:lnTo>
                <a:lnTo>
                  <a:pt x="3801071" y="869753"/>
                </a:lnTo>
                <a:lnTo>
                  <a:pt x="3810995" y="871667"/>
                </a:lnTo>
                <a:cubicBezTo>
                  <a:pt x="3819150" y="874954"/>
                  <a:pt x="3825481" y="881548"/>
                  <a:pt x="3828137" y="889683"/>
                </a:cubicBezTo>
                <a:lnTo>
                  <a:pt x="3828321" y="890849"/>
                </a:lnTo>
                <a:lnTo>
                  <a:pt x="3863845" y="1017197"/>
                </a:lnTo>
                <a:cubicBezTo>
                  <a:pt x="3865545" y="1023242"/>
                  <a:pt x="3861781" y="1029456"/>
                  <a:pt x="3855437" y="1031075"/>
                </a:cubicBezTo>
                <a:cubicBezTo>
                  <a:pt x="3849095" y="1032695"/>
                  <a:pt x="3842574" y="1029108"/>
                  <a:pt x="3840876" y="1023063"/>
                </a:cubicBezTo>
                <a:lnTo>
                  <a:pt x="3829498" y="982600"/>
                </a:lnTo>
                <a:lnTo>
                  <a:pt x="3829498" y="995580"/>
                </a:lnTo>
                <a:cubicBezTo>
                  <a:pt x="3829498" y="999565"/>
                  <a:pt x="3828650" y="1003362"/>
                  <a:pt x="3827119" y="1006817"/>
                </a:cubicBezTo>
                <a:lnTo>
                  <a:pt x="3826377" y="1007864"/>
                </a:lnTo>
                <a:lnTo>
                  <a:pt x="3815717" y="1130790"/>
                </a:lnTo>
                <a:lnTo>
                  <a:pt x="3791825" y="1130790"/>
                </a:lnTo>
                <a:lnTo>
                  <a:pt x="3785005" y="1052162"/>
                </a:lnTo>
                <a:lnTo>
                  <a:pt x="3778189" y="1130790"/>
                </a:lnTo>
                <a:lnTo>
                  <a:pt x="3754269" y="1130790"/>
                </a:lnTo>
                <a:lnTo>
                  <a:pt x="3743610" y="1007864"/>
                </a:lnTo>
                <a:lnTo>
                  <a:pt x="3742868" y="1006817"/>
                </a:lnTo>
                <a:cubicBezTo>
                  <a:pt x="3741336" y="1003362"/>
                  <a:pt x="3740488" y="999565"/>
                  <a:pt x="3740488" y="995580"/>
                </a:cubicBezTo>
                <a:lnTo>
                  <a:pt x="3740488" y="982003"/>
                </a:lnTo>
                <a:lnTo>
                  <a:pt x="3729085" y="1022557"/>
                </a:lnTo>
                <a:cubicBezTo>
                  <a:pt x="3728235" y="1025579"/>
                  <a:pt x="3726181" y="1027987"/>
                  <a:pt x="3723545" y="1029437"/>
                </a:cubicBezTo>
                <a:lnTo>
                  <a:pt x="3714523" y="1030569"/>
                </a:lnTo>
                <a:lnTo>
                  <a:pt x="3706115" y="1016690"/>
                </a:lnTo>
                <a:lnTo>
                  <a:pt x="3742022" y="888980"/>
                </a:lnTo>
                <a:cubicBezTo>
                  <a:pt x="3742447" y="887469"/>
                  <a:pt x="3743172" y="886111"/>
                  <a:pt x="3744123" y="884950"/>
                </a:cubicBezTo>
                <a:lnTo>
                  <a:pt x="3744320" y="884786"/>
                </a:lnTo>
                <a:lnTo>
                  <a:pt x="3745661" y="882127"/>
                </a:lnTo>
                <a:cubicBezTo>
                  <a:pt x="3748928" y="877519"/>
                  <a:pt x="3753552" y="873858"/>
                  <a:pt x="3758990" y="871667"/>
                </a:cubicBezTo>
                <a:lnTo>
                  <a:pt x="3768941" y="869753"/>
                </a:lnTo>
                <a:lnTo>
                  <a:pt x="3771024" y="861814"/>
                </a:lnTo>
                <a:lnTo>
                  <a:pt x="3760031" y="859375"/>
                </a:lnTo>
                <a:cubicBezTo>
                  <a:pt x="3737001" y="848668"/>
                  <a:pt x="3720841" y="823612"/>
                  <a:pt x="3720841" y="794409"/>
                </a:cubicBezTo>
                <a:cubicBezTo>
                  <a:pt x="3720841" y="755471"/>
                  <a:pt x="3749570" y="723906"/>
                  <a:pt x="3785005" y="723906"/>
                </a:cubicBezTo>
                <a:close/>
                <a:moveTo>
                  <a:pt x="9345080" y="713892"/>
                </a:moveTo>
                <a:cubicBezTo>
                  <a:pt x="9380517" y="713892"/>
                  <a:pt x="9409244" y="745458"/>
                  <a:pt x="9409244" y="784395"/>
                </a:cubicBezTo>
                <a:cubicBezTo>
                  <a:pt x="9409244" y="813599"/>
                  <a:pt x="9393085" y="838655"/>
                  <a:pt x="9370055" y="849358"/>
                </a:cubicBezTo>
                <a:lnTo>
                  <a:pt x="9359062" y="851797"/>
                </a:lnTo>
                <a:lnTo>
                  <a:pt x="9361144" y="859736"/>
                </a:lnTo>
                <a:lnTo>
                  <a:pt x="9371097" y="861651"/>
                </a:lnTo>
                <a:cubicBezTo>
                  <a:pt x="9379251" y="864938"/>
                  <a:pt x="9385581" y="871531"/>
                  <a:pt x="9388237" y="879667"/>
                </a:cubicBezTo>
                <a:lnTo>
                  <a:pt x="9388421" y="880832"/>
                </a:lnTo>
                <a:lnTo>
                  <a:pt x="9423946" y="1007180"/>
                </a:lnTo>
                <a:cubicBezTo>
                  <a:pt x="9425646" y="1013225"/>
                  <a:pt x="9421881" y="1019439"/>
                  <a:pt x="9415538" y="1021058"/>
                </a:cubicBezTo>
                <a:lnTo>
                  <a:pt x="9415538" y="1021059"/>
                </a:lnTo>
                <a:cubicBezTo>
                  <a:pt x="9409195" y="1022679"/>
                  <a:pt x="9402675" y="1019091"/>
                  <a:pt x="9400975" y="1013046"/>
                </a:cubicBezTo>
                <a:lnTo>
                  <a:pt x="9389598" y="972583"/>
                </a:lnTo>
                <a:lnTo>
                  <a:pt x="9389598" y="985562"/>
                </a:lnTo>
                <a:cubicBezTo>
                  <a:pt x="9389598" y="989549"/>
                  <a:pt x="9388751" y="993345"/>
                  <a:pt x="9387218" y="996800"/>
                </a:cubicBezTo>
                <a:lnTo>
                  <a:pt x="9386477" y="997847"/>
                </a:lnTo>
                <a:lnTo>
                  <a:pt x="9375817" y="1120774"/>
                </a:lnTo>
                <a:lnTo>
                  <a:pt x="9351899" y="1120774"/>
                </a:lnTo>
                <a:lnTo>
                  <a:pt x="9345080" y="1042145"/>
                </a:lnTo>
                <a:lnTo>
                  <a:pt x="9338261" y="1120774"/>
                </a:lnTo>
                <a:lnTo>
                  <a:pt x="9314343" y="1120774"/>
                </a:lnTo>
                <a:lnTo>
                  <a:pt x="9303683" y="997847"/>
                </a:lnTo>
                <a:lnTo>
                  <a:pt x="9302942" y="996800"/>
                </a:lnTo>
                <a:cubicBezTo>
                  <a:pt x="9301409" y="993345"/>
                  <a:pt x="9300561" y="989549"/>
                  <a:pt x="9300561" y="985562"/>
                </a:cubicBezTo>
                <a:lnTo>
                  <a:pt x="9300561" y="971986"/>
                </a:lnTo>
                <a:lnTo>
                  <a:pt x="9289159" y="1012540"/>
                </a:lnTo>
                <a:cubicBezTo>
                  <a:pt x="9287459" y="1018584"/>
                  <a:pt x="9280939" y="1022173"/>
                  <a:pt x="9274596" y="1020552"/>
                </a:cubicBezTo>
                <a:cubicBezTo>
                  <a:pt x="9268253" y="1018933"/>
                  <a:pt x="9264488" y="1012719"/>
                  <a:pt x="9266188" y="1006674"/>
                </a:cubicBezTo>
                <a:lnTo>
                  <a:pt x="9302096" y="878964"/>
                </a:lnTo>
                <a:cubicBezTo>
                  <a:pt x="9302520" y="877453"/>
                  <a:pt x="9303247" y="876095"/>
                  <a:pt x="9304196" y="874933"/>
                </a:cubicBezTo>
                <a:lnTo>
                  <a:pt x="9304393" y="874770"/>
                </a:lnTo>
                <a:lnTo>
                  <a:pt x="9305735" y="872110"/>
                </a:lnTo>
                <a:cubicBezTo>
                  <a:pt x="9309001" y="867503"/>
                  <a:pt x="9313627" y="863842"/>
                  <a:pt x="9319063" y="861651"/>
                </a:cubicBezTo>
                <a:lnTo>
                  <a:pt x="9329015" y="859736"/>
                </a:lnTo>
                <a:lnTo>
                  <a:pt x="9331098" y="851797"/>
                </a:lnTo>
                <a:lnTo>
                  <a:pt x="9320104" y="849358"/>
                </a:lnTo>
                <a:cubicBezTo>
                  <a:pt x="9297075" y="838655"/>
                  <a:pt x="9280916" y="813599"/>
                  <a:pt x="9280916" y="784395"/>
                </a:cubicBezTo>
                <a:cubicBezTo>
                  <a:pt x="9280916" y="745458"/>
                  <a:pt x="9309643" y="713892"/>
                  <a:pt x="9345080" y="713892"/>
                </a:cubicBezTo>
                <a:close/>
                <a:moveTo>
                  <a:pt x="222276" y="705263"/>
                </a:moveTo>
                <a:cubicBezTo>
                  <a:pt x="257713" y="705263"/>
                  <a:pt x="286440" y="736829"/>
                  <a:pt x="286440" y="775766"/>
                </a:cubicBezTo>
                <a:cubicBezTo>
                  <a:pt x="286440" y="804970"/>
                  <a:pt x="270281" y="830026"/>
                  <a:pt x="247252" y="840729"/>
                </a:cubicBezTo>
                <a:lnTo>
                  <a:pt x="236258" y="843168"/>
                </a:lnTo>
                <a:lnTo>
                  <a:pt x="238341" y="851106"/>
                </a:lnTo>
                <a:lnTo>
                  <a:pt x="248293" y="853021"/>
                </a:lnTo>
                <a:cubicBezTo>
                  <a:pt x="256447" y="856309"/>
                  <a:pt x="262777" y="862901"/>
                  <a:pt x="265433" y="871038"/>
                </a:cubicBezTo>
                <a:lnTo>
                  <a:pt x="265618" y="872202"/>
                </a:lnTo>
                <a:lnTo>
                  <a:pt x="301142" y="998551"/>
                </a:lnTo>
                <a:cubicBezTo>
                  <a:pt x="302842" y="1004596"/>
                  <a:pt x="299077" y="1010809"/>
                  <a:pt x="292734" y="1012429"/>
                </a:cubicBezTo>
                <a:lnTo>
                  <a:pt x="292735" y="1012430"/>
                </a:lnTo>
                <a:cubicBezTo>
                  <a:pt x="286391" y="1014050"/>
                  <a:pt x="279871" y="1010462"/>
                  <a:pt x="278171" y="1004417"/>
                </a:cubicBezTo>
                <a:lnTo>
                  <a:pt x="266795" y="963954"/>
                </a:lnTo>
                <a:lnTo>
                  <a:pt x="266795" y="976933"/>
                </a:lnTo>
                <a:cubicBezTo>
                  <a:pt x="266795" y="980919"/>
                  <a:pt x="265947" y="984716"/>
                  <a:pt x="264414" y="988171"/>
                </a:cubicBezTo>
                <a:lnTo>
                  <a:pt x="263673" y="989217"/>
                </a:lnTo>
                <a:lnTo>
                  <a:pt x="253013" y="1112145"/>
                </a:lnTo>
                <a:lnTo>
                  <a:pt x="229095" y="1112145"/>
                </a:lnTo>
                <a:lnTo>
                  <a:pt x="222276" y="1033516"/>
                </a:lnTo>
                <a:lnTo>
                  <a:pt x="215457" y="1112145"/>
                </a:lnTo>
                <a:lnTo>
                  <a:pt x="191539" y="1112145"/>
                </a:lnTo>
                <a:lnTo>
                  <a:pt x="180879" y="989217"/>
                </a:lnTo>
                <a:lnTo>
                  <a:pt x="180138" y="988171"/>
                </a:lnTo>
                <a:cubicBezTo>
                  <a:pt x="178605" y="984716"/>
                  <a:pt x="177757" y="980919"/>
                  <a:pt x="177757" y="976933"/>
                </a:cubicBezTo>
                <a:lnTo>
                  <a:pt x="177757" y="963357"/>
                </a:lnTo>
                <a:lnTo>
                  <a:pt x="166355" y="1003911"/>
                </a:lnTo>
                <a:cubicBezTo>
                  <a:pt x="165505" y="1006933"/>
                  <a:pt x="163450" y="1009341"/>
                  <a:pt x="160815" y="1010791"/>
                </a:cubicBezTo>
                <a:lnTo>
                  <a:pt x="151792" y="1011923"/>
                </a:lnTo>
                <a:lnTo>
                  <a:pt x="143384" y="998044"/>
                </a:lnTo>
                <a:lnTo>
                  <a:pt x="179292" y="870334"/>
                </a:lnTo>
                <a:cubicBezTo>
                  <a:pt x="179716" y="868824"/>
                  <a:pt x="180443" y="867466"/>
                  <a:pt x="181392" y="866305"/>
                </a:cubicBezTo>
                <a:lnTo>
                  <a:pt x="181589" y="866141"/>
                </a:lnTo>
                <a:lnTo>
                  <a:pt x="182931" y="863481"/>
                </a:lnTo>
                <a:cubicBezTo>
                  <a:pt x="186197" y="858874"/>
                  <a:pt x="190823" y="855212"/>
                  <a:pt x="196259" y="853021"/>
                </a:cubicBezTo>
                <a:lnTo>
                  <a:pt x="206211" y="851106"/>
                </a:lnTo>
                <a:lnTo>
                  <a:pt x="208294" y="843168"/>
                </a:lnTo>
                <a:lnTo>
                  <a:pt x="197301" y="840729"/>
                </a:lnTo>
                <a:cubicBezTo>
                  <a:pt x="174271" y="830026"/>
                  <a:pt x="158112" y="804970"/>
                  <a:pt x="158112" y="775766"/>
                </a:cubicBezTo>
                <a:cubicBezTo>
                  <a:pt x="158112" y="736829"/>
                  <a:pt x="186839" y="705263"/>
                  <a:pt x="222276" y="705263"/>
                </a:cubicBezTo>
                <a:close/>
                <a:moveTo>
                  <a:pt x="3345213" y="593070"/>
                </a:moveTo>
                <a:cubicBezTo>
                  <a:pt x="3380650" y="593070"/>
                  <a:pt x="3409377" y="624635"/>
                  <a:pt x="3409377" y="663573"/>
                </a:cubicBezTo>
                <a:cubicBezTo>
                  <a:pt x="3409377" y="692776"/>
                  <a:pt x="3393219" y="717832"/>
                  <a:pt x="3370189" y="728535"/>
                </a:cubicBezTo>
                <a:lnTo>
                  <a:pt x="3359196" y="730974"/>
                </a:lnTo>
                <a:lnTo>
                  <a:pt x="3361278" y="738913"/>
                </a:lnTo>
                <a:lnTo>
                  <a:pt x="3371231" y="740827"/>
                </a:lnTo>
                <a:cubicBezTo>
                  <a:pt x="3379385" y="744114"/>
                  <a:pt x="3385715" y="750707"/>
                  <a:pt x="3388370" y="758843"/>
                </a:cubicBezTo>
                <a:lnTo>
                  <a:pt x="3388556" y="760008"/>
                </a:lnTo>
                <a:lnTo>
                  <a:pt x="3424080" y="886358"/>
                </a:lnTo>
                <a:cubicBezTo>
                  <a:pt x="3425779" y="892404"/>
                  <a:pt x="3422015" y="898617"/>
                  <a:pt x="3415672" y="900237"/>
                </a:cubicBezTo>
                <a:lnTo>
                  <a:pt x="3415672" y="900237"/>
                </a:lnTo>
                <a:cubicBezTo>
                  <a:pt x="3409329" y="901857"/>
                  <a:pt x="3402808" y="898270"/>
                  <a:pt x="3401109" y="892224"/>
                </a:cubicBezTo>
                <a:lnTo>
                  <a:pt x="3389732" y="851759"/>
                </a:lnTo>
                <a:lnTo>
                  <a:pt x="3389732" y="864740"/>
                </a:lnTo>
                <a:cubicBezTo>
                  <a:pt x="3389732" y="868727"/>
                  <a:pt x="3388884" y="872524"/>
                  <a:pt x="3387351" y="875978"/>
                </a:cubicBezTo>
                <a:lnTo>
                  <a:pt x="3386611" y="877025"/>
                </a:lnTo>
                <a:lnTo>
                  <a:pt x="3375951" y="999953"/>
                </a:lnTo>
                <a:lnTo>
                  <a:pt x="3352032" y="999953"/>
                </a:lnTo>
                <a:lnTo>
                  <a:pt x="3345213" y="921324"/>
                </a:lnTo>
                <a:lnTo>
                  <a:pt x="3338395" y="999953"/>
                </a:lnTo>
                <a:lnTo>
                  <a:pt x="3314477" y="999953"/>
                </a:lnTo>
                <a:lnTo>
                  <a:pt x="3303816" y="877026"/>
                </a:lnTo>
                <a:lnTo>
                  <a:pt x="3303074" y="875978"/>
                </a:lnTo>
                <a:cubicBezTo>
                  <a:pt x="3301543" y="872524"/>
                  <a:pt x="3300695" y="868727"/>
                  <a:pt x="3300695" y="864740"/>
                </a:cubicBezTo>
                <a:lnTo>
                  <a:pt x="3300695" y="851161"/>
                </a:lnTo>
                <a:lnTo>
                  <a:pt x="3289292" y="891718"/>
                </a:lnTo>
                <a:cubicBezTo>
                  <a:pt x="3287592" y="897763"/>
                  <a:pt x="3281072" y="901351"/>
                  <a:pt x="3274729" y="899731"/>
                </a:cubicBezTo>
                <a:lnTo>
                  <a:pt x="3274729" y="899730"/>
                </a:lnTo>
                <a:cubicBezTo>
                  <a:pt x="3268386" y="898111"/>
                  <a:pt x="3264621" y="891897"/>
                  <a:pt x="3266322" y="885852"/>
                </a:cubicBezTo>
                <a:lnTo>
                  <a:pt x="3302229" y="758140"/>
                </a:lnTo>
                <a:cubicBezTo>
                  <a:pt x="3302654" y="756629"/>
                  <a:pt x="3303380" y="755271"/>
                  <a:pt x="3304329" y="754110"/>
                </a:cubicBezTo>
                <a:lnTo>
                  <a:pt x="3304526" y="753947"/>
                </a:lnTo>
                <a:lnTo>
                  <a:pt x="3305868" y="751287"/>
                </a:lnTo>
                <a:cubicBezTo>
                  <a:pt x="3309135" y="746680"/>
                  <a:pt x="3313761" y="743019"/>
                  <a:pt x="3319196" y="740827"/>
                </a:cubicBezTo>
                <a:lnTo>
                  <a:pt x="3329148" y="738913"/>
                </a:lnTo>
                <a:lnTo>
                  <a:pt x="3331231" y="730974"/>
                </a:lnTo>
                <a:lnTo>
                  <a:pt x="3320238" y="728535"/>
                </a:lnTo>
                <a:cubicBezTo>
                  <a:pt x="3297208" y="717832"/>
                  <a:pt x="3281049" y="692776"/>
                  <a:pt x="3281049" y="663573"/>
                </a:cubicBezTo>
                <a:cubicBezTo>
                  <a:pt x="3281049" y="624635"/>
                  <a:pt x="3309776" y="593070"/>
                  <a:pt x="3345213" y="593070"/>
                </a:cubicBezTo>
                <a:close/>
                <a:moveTo>
                  <a:pt x="5494958" y="558571"/>
                </a:moveTo>
                <a:cubicBezTo>
                  <a:pt x="5530394" y="558571"/>
                  <a:pt x="5559124" y="590135"/>
                  <a:pt x="5559124" y="629073"/>
                </a:cubicBezTo>
                <a:cubicBezTo>
                  <a:pt x="5559124" y="658276"/>
                  <a:pt x="5542962" y="683333"/>
                  <a:pt x="5519934" y="694035"/>
                </a:cubicBezTo>
                <a:lnTo>
                  <a:pt x="5508940" y="696475"/>
                </a:lnTo>
                <a:lnTo>
                  <a:pt x="5511022" y="704413"/>
                </a:lnTo>
                <a:lnTo>
                  <a:pt x="5520975" y="706328"/>
                </a:lnTo>
                <a:cubicBezTo>
                  <a:pt x="5529129" y="709615"/>
                  <a:pt x="5535460" y="716208"/>
                  <a:pt x="5538115" y="724344"/>
                </a:cubicBezTo>
                <a:lnTo>
                  <a:pt x="5538300" y="725509"/>
                </a:lnTo>
                <a:lnTo>
                  <a:pt x="5573827" y="851855"/>
                </a:lnTo>
                <a:cubicBezTo>
                  <a:pt x="5575523" y="857905"/>
                  <a:pt x="5571761" y="864118"/>
                  <a:pt x="5565419" y="865738"/>
                </a:cubicBezTo>
                <a:lnTo>
                  <a:pt x="5565419" y="865739"/>
                </a:lnTo>
                <a:cubicBezTo>
                  <a:pt x="5559073" y="867359"/>
                  <a:pt x="5552553" y="863771"/>
                  <a:pt x="5550852" y="857726"/>
                </a:cubicBezTo>
                <a:lnTo>
                  <a:pt x="5539476" y="817260"/>
                </a:lnTo>
                <a:lnTo>
                  <a:pt x="5539476" y="830238"/>
                </a:lnTo>
                <a:cubicBezTo>
                  <a:pt x="5539476" y="834225"/>
                  <a:pt x="5538628" y="838022"/>
                  <a:pt x="5537096" y="841476"/>
                </a:cubicBezTo>
                <a:lnTo>
                  <a:pt x="5536355" y="842523"/>
                </a:lnTo>
                <a:lnTo>
                  <a:pt x="5525695" y="965455"/>
                </a:lnTo>
                <a:lnTo>
                  <a:pt x="5501777" y="965455"/>
                </a:lnTo>
                <a:lnTo>
                  <a:pt x="5494958" y="886825"/>
                </a:lnTo>
                <a:lnTo>
                  <a:pt x="5488139" y="965455"/>
                </a:lnTo>
                <a:lnTo>
                  <a:pt x="5464222" y="965455"/>
                </a:lnTo>
                <a:lnTo>
                  <a:pt x="5453561" y="842523"/>
                </a:lnTo>
                <a:lnTo>
                  <a:pt x="5452820" y="841476"/>
                </a:lnTo>
                <a:cubicBezTo>
                  <a:pt x="5451287" y="838022"/>
                  <a:pt x="5450439" y="834225"/>
                  <a:pt x="5450439" y="830238"/>
                </a:cubicBezTo>
                <a:lnTo>
                  <a:pt x="5450439" y="816662"/>
                </a:lnTo>
                <a:lnTo>
                  <a:pt x="5439037" y="857220"/>
                </a:lnTo>
                <a:cubicBezTo>
                  <a:pt x="5437336" y="863264"/>
                  <a:pt x="5430817" y="866853"/>
                  <a:pt x="5424474" y="865233"/>
                </a:cubicBezTo>
                <a:lnTo>
                  <a:pt x="5424474" y="865232"/>
                </a:lnTo>
                <a:cubicBezTo>
                  <a:pt x="5418130" y="863612"/>
                  <a:pt x="5414366" y="857398"/>
                  <a:pt x="5416066" y="851349"/>
                </a:cubicBezTo>
                <a:lnTo>
                  <a:pt x="5451974" y="723640"/>
                </a:lnTo>
                <a:cubicBezTo>
                  <a:pt x="5452399" y="722129"/>
                  <a:pt x="5453124" y="720771"/>
                  <a:pt x="5454074" y="719610"/>
                </a:cubicBezTo>
                <a:lnTo>
                  <a:pt x="5454271" y="719447"/>
                </a:lnTo>
                <a:lnTo>
                  <a:pt x="5455613" y="716787"/>
                </a:lnTo>
                <a:cubicBezTo>
                  <a:pt x="5458879" y="712180"/>
                  <a:pt x="5463505" y="708519"/>
                  <a:pt x="5468941" y="706328"/>
                </a:cubicBezTo>
                <a:lnTo>
                  <a:pt x="5478894" y="704413"/>
                </a:lnTo>
                <a:lnTo>
                  <a:pt x="5480977" y="696475"/>
                </a:lnTo>
                <a:lnTo>
                  <a:pt x="5469982" y="694035"/>
                </a:lnTo>
                <a:cubicBezTo>
                  <a:pt x="5446952" y="683333"/>
                  <a:pt x="5430794" y="658276"/>
                  <a:pt x="5430794" y="629073"/>
                </a:cubicBezTo>
                <a:cubicBezTo>
                  <a:pt x="5430794" y="590135"/>
                  <a:pt x="5459521" y="558571"/>
                  <a:pt x="5494958" y="558571"/>
                </a:cubicBezTo>
                <a:close/>
                <a:moveTo>
                  <a:pt x="10479495" y="520464"/>
                </a:moveTo>
                <a:cubicBezTo>
                  <a:pt x="10514932" y="520464"/>
                  <a:pt x="10543659" y="552030"/>
                  <a:pt x="10543659" y="590967"/>
                </a:cubicBezTo>
                <a:cubicBezTo>
                  <a:pt x="10543659" y="620170"/>
                  <a:pt x="10527500" y="645227"/>
                  <a:pt x="10504470" y="655930"/>
                </a:cubicBezTo>
                <a:lnTo>
                  <a:pt x="10493477" y="658369"/>
                </a:lnTo>
                <a:lnTo>
                  <a:pt x="10495559" y="666307"/>
                </a:lnTo>
                <a:lnTo>
                  <a:pt x="10505512" y="668222"/>
                </a:lnTo>
                <a:cubicBezTo>
                  <a:pt x="10513666" y="671509"/>
                  <a:pt x="10519996" y="678102"/>
                  <a:pt x="10522652" y="686238"/>
                </a:cubicBezTo>
                <a:lnTo>
                  <a:pt x="10522836" y="687403"/>
                </a:lnTo>
                <a:lnTo>
                  <a:pt x="10558361" y="813750"/>
                </a:lnTo>
                <a:cubicBezTo>
                  <a:pt x="10560061" y="819795"/>
                  <a:pt x="10556296" y="826008"/>
                  <a:pt x="10549953" y="827629"/>
                </a:cubicBezTo>
                <a:cubicBezTo>
                  <a:pt x="10543610" y="829249"/>
                  <a:pt x="10537090" y="825661"/>
                  <a:pt x="10535390" y="819616"/>
                </a:cubicBezTo>
                <a:lnTo>
                  <a:pt x="10524013" y="779154"/>
                </a:lnTo>
                <a:lnTo>
                  <a:pt x="10524013" y="792133"/>
                </a:lnTo>
                <a:cubicBezTo>
                  <a:pt x="10524013" y="796119"/>
                  <a:pt x="10523166" y="799916"/>
                  <a:pt x="10521633" y="803370"/>
                </a:cubicBezTo>
                <a:lnTo>
                  <a:pt x="10520892" y="804417"/>
                </a:lnTo>
                <a:lnTo>
                  <a:pt x="10510232" y="927348"/>
                </a:lnTo>
                <a:lnTo>
                  <a:pt x="10486314" y="927348"/>
                </a:lnTo>
                <a:lnTo>
                  <a:pt x="10479495" y="848715"/>
                </a:lnTo>
                <a:lnTo>
                  <a:pt x="10472676" y="927348"/>
                </a:lnTo>
                <a:lnTo>
                  <a:pt x="10448758" y="927348"/>
                </a:lnTo>
                <a:lnTo>
                  <a:pt x="10438098" y="804417"/>
                </a:lnTo>
                <a:lnTo>
                  <a:pt x="10437357" y="803370"/>
                </a:lnTo>
                <a:cubicBezTo>
                  <a:pt x="10435824" y="799916"/>
                  <a:pt x="10434976" y="796119"/>
                  <a:pt x="10434976" y="792133"/>
                </a:cubicBezTo>
                <a:lnTo>
                  <a:pt x="10434976" y="778556"/>
                </a:lnTo>
                <a:lnTo>
                  <a:pt x="10423574" y="819110"/>
                </a:lnTo>
                <a:cubicBezTo>
                  <a:pt x="10421874" y="825155"/>
                  <a:pt x="10415354" y="828742"/>
                  <a:pt x="10409011" y="827122"/>
                </a:cubicBezTo>
                <a:lnTo>
                  <a:pt x="10409011" y="827122"/>
                </a:lnTo>
                <a:cubicBezTo>
                  <a:pt x="10402668" y="825503"/>
                  <a:pt x="10398903" y="819289"/>
                  <a:pt x="10400603" y="813243"/>
                </a:cubicBezTo>
                <a:lnTo>
                  <a:pt x="10436511" y="685534"/>
                </a:lnTo>
                <a:cubicBezTo>
                  <a:pt x="10436935" y="684023"/>
                  <a:pt x="10437662" y="682665"/>
                  <a:pt x="10438611" y="681504"/>
                </a:cubicBezTo>
                <a:lnTo>
                  <a:pt x="10438808" y="681341"/>
                </a:lnTo>
                <a:lnTo>
                  <a:pt x="10440150" y="678681"/>
                </a:lnTo>
                <a:cubicBezTo>
                  <a:pt x="10443416" y="674074"/>
                  <a:pt x="10448042" y="670413"/>
                  <a:pt x="10453478" y="668222"/>
                </a:cubicBezTo>
                <a:lnTo>
                  <a:pt x="10463430" y="666307"/>
                </a:lnTo>
                <a:lnTo>
                  <a:pt x="10465513" y="658369"/>
                </a:lnTo>
                <a:lnTo>
                  <a:pt x="10454519" y="655930"/>
                </a:lnTo>
                <a:cubicBezTo>
                  <a:pt x="10431490" y="645227"/>
                  <a:pt x="10415331" y="620170"/>
                  <a:pt x="10415331" y="590967"/>
                </a:cubicBezTo>
                <a:cubicBezTo>
                  <a:pt x="10415331" y="552030"/>
                  <a:pt x="10444058" y="520464"/>
                  <a:pt x="10479495" y="520464"/>
                </a:cubicBezTo>
                <a:close/>
                <a:moveTo>
                  <a:pt x="1766422" y="506864"/>
                </a:moveTo>
                <a:cubicBezTo>
                  <a:pt x="1801862" y="506864"/>
                  <a:pt x="1830589" y="538429"/>
                  <a:pt x="1830589" y="577367"/>
                </a:cubicBezTo>
                <a:cubicBezTo>
                  <a:pt x="1830589" y="606570"/>
                  <a:pt x="1814430" y="631626"/>
                  <a:pt x="1791399" y="642329"/>
                </a:cubicBezTo>
                <a:lnTo>
                  <a:pt x="1780407" y="644768"/>
                </a:lnTo>
                <a:lnTo>
                  <a:pt x="1782492" y="652706"/>
                </a:lnTo>
                <a:lnTo>
                  <a:pt x="1792444" y="654621"/>
                </a:lnTo>
                <a:cubicBezTo>
                  <a:pt x="1800596" y="657908"/>
                  <a:pt x="1806926" y="664501"/>
                  <a:pt x="1809583" y="672637"/>
                </a:cubicBezTo>
                <a:lnTo>
                  <a:pt x="1809767" y="673802"/>
                </a:lnTo>
                <a:lnTo>
                  <a:pt x="1845291" y="800149"/>
                </a:lnTo>
                <a:cubicBezTo>
                  <a:pt x="1846991" y="806194"/>
                  <a:pt x="1843226" y="812408"/>
                  <a:pt x="1836885" y="814028"/>
                </a:cubicBezTo>
                <a:lnTo>
                  <a:pt x="1836885" y="814028"/>
                </a:lnTo>
                <a:cubicBezTo>
                  <a:pt x="1830538" y="815648"/>
                  <a:pt x="1824019" y="812060"/>
                  <a:pt x="1822321" y="806015"/>
                </a:cubicBezTo>
                <a:lnTo>
                  <a:pt x="1810943" y="765553"/>
                </a:lnTo>
                <a:lnTo>
                  <a:pt x="1810943" y="778532"/>
                </a:lnTo>
                <a:cubicBezTo>
                  <a:pt x="1810943" y="782518"/>
                  <a:pt x="1810097" y="786315"/>
                  <a:pt x="1808562" y="789769"/>
                </a:cubicBezTo>
                <a:lnTo>
                  <a:pt x="1807822" y="790816"/>
                </a:lnTo>
                <a:lnTo>
                  <a:pt x="1797164" y="913748"/>
                </a:lnTo>
                <a:lnTo>
                  <a:pt x="1773242" y="913748"/>
                </a:lnTo>
                <a:lnTo>
                  <a:pt x="1766422" y="835114"/>
                </a:lnTo>
                <a:lnTo>
                  <a:pt x="1759605" y="913748"/>
                </a:lnTo>
                <a:lnTo>
                  <a:pt x="1735687" y="913748"/>
                </a:lnTo>
                <a:lnTo>
                  <a:pt x="1725024" y="790816"/>
                </a:lnTo>
                <a:lnTo>
                  <a:pt x="1724285" y="789769"/>
                </a:lnTo>
                <a:cubicBezTo>
                  <a:pt x="1722752" y="786315"/>
                  <a:pt x="1721904" y="782518"/>
                  <a:pt x="1721904" y="778532"/>
                </a:cubicBezTo>
                <a:lnTo>
                  <a:pt x="1721904" y="764955"/>
                </a:lnTo>
                <a:lnTo>
                  <a:pt x="1710504" y="805509"/>
                </a:lnTo>
                <a:cubicBezTo>
                  <a:pt x="1708800" y="811554"/>
                  <a:pt x="1702280" y="815142"/>
                  <a:pt x="1695937" y="813522"/>
                </a:cubicBezTo>
                <a:lnTo>
                  <a:pt x="1695937" y="813521"/>
                </a:lnTo>
                <a:cubicBezTo>
                  <a:pt x="1689595" y="811902"/>
                  <a:pt x="1685830" y="805688"/>
                  <a:pt x="1687528" y="799643"/>
                </a:cubicBezTo>
                <a:lnTo>
                  <a:pt x="1723438" y="671934"/>
                </a:lnTo>
                <a:cubicBezTo>
                  <a:pt x="1723863" y="670423"/>
                  <a:pt x="1724590" y="669065"/>
                  <a:pt x="1725540" y="667904"/>
                </a:cubicBezTo>
                <a:lnTo>
                  <a:pt x="1725737" y="667740"/>
                </a:lnTo>
                <a:lnTo>
                  <a:pt x="1727074" y="665081"/>
                </a:lnTo>
                <a:cubicBezTo>
                  <a:pt x="1730343" y="660473"/>
                  <a:pt x="1734974" y="656813"/>
                  <a:pt x="1740408" y="654621"/>
                </a:cubicBezTo>
                <a:lnTo>
                  <a:pt x="1750358" y="652706"/>
                </a:lnTo>
                <a:lnTo>
                  <a:pt x="1752441" y="644768"/>
                </a:lnTo>
                <a:lnTo>
                  <a:pt x="1741448" y="642329"/>
                </a:lnTo>
                <a:cubicBezTo>
                  <a:pt x="1718416" y="631626"/>
                  <a:pt x="1702257" y="606570"/>
                  <a:pt x="1702257" y="577367"/>
                </a:cubicBezTo>
                <a:cubicBezTo>
                  <a:pt x="1702257" y="538429"/>
                  <a:pt x="1730985" y="506864"/>
                  <a:pt x="1766422" y="506864"/>
                </a:cubicBezTo>
                <a:close/>
                <a:moveTo>
                  <a:pt x="11288731" y="481047"/>
                </a:moveTo>
                <a:cubicBezTo>
                  <a:pt x="11324168" y="481047"/>
                  <a:pt x="11352895" y="512613"/>
                  <a:pt x="11352895" y="551550"/>
                </a:cubicBezTo>
                <a:cubicBezTo>
                  <a:pt x="11352895" y="580754"/>
                  <a:pt x="11336736" y="605810"/>
                  <a:pt x="11313706" y="616513"/>
                </a:cubicBezTo>
                <a:lnTo>
                  <a:pt x="11302713" y="618952"/>
                </a:lnTo>
                <a:lnTo>
                  <a:pt x="11304795" y="626890"/>
                </a:lnTo>
                <a:lnTo>
                  <a:pt x="11314748" y="628805"/>
                </a:lnTo>
                <a:cubicBezTo>
                  <a:pt x="11322902" y="632092"/>
                  <a:pt x="11329232" y="638685"/>
                  <a:pt x="11331888" y="646821"/>
                </a:cubicBezTo>
                <a:lnTo>
                  <a:pt x="11332072" y="647985"/>
                </a:lnTo>
                <a:lnTo>
                  <a:pt x="11367597" y="774333"/>
                </a:lnTo>
                <a:cubicBezTo>
                  <a:pt x="11369297" y="780378"/>
                  <a:pt x="11365532" y="786592"/>
                  <a:pt x="11359189" y="788212"/>
                </a:cubicBezTo>
                <a:lnTo>
                  <a:pt x="11359189" y="788212"/>
                </a:lnTo>
                <a:cubicBezTo>
                  <a:pt x="11352846" y="789832"/>
                  <a:pt x="11346326" y="786244"/>
                  <a:pt x="11344626" y="780199"/>
                </a:cubicBezTo>
                <a:lnTo>
                  <a:pt x="11333249" y="739736"/>
                </a:lnTo>
                <a:lnTo>
                  <a:pt x="11333249" y="752716"/>
                </a:lnTo>
                <a:cubicBezTo>
                  <a:pt x="11333249" y="756702"/>
                  <a:pt x="11332402" y="760499"/>
                  <a:pt x="11330869" y="763953"/>
                </a:cubicBezTo>
                <a:lnTo>
                  <a:pt x="11330128" y="765000"/>
                </a:lnTo>
                <a:lnTo>
                  <a:pt x="11319468" y="887930"/>
                </a:lnTo>
                <a:lnTo>
                  <a:pt x="11295550" y="887930"/>
                </a:lnTo>
                <a:lnTo>
                  <a:pt x="11288731" y="809298"/>
                </a:lnTo>
                <a:lnTo>
                  <a:pt x="11281912" y="887930"/>
                </a:lnTo>
                <a:lnTo>
                  <a:pt x="11257994" y="887930"/>
                </a:lnTo>
                <a:lnTo>
                  <a:pt x="11247334" y="765000"/>
                </a:lnTo>
                <a:lnTo>
                  <a:pt x="11246593" y="763953"/>
                </a:lnTo>
                <a:cubicBezTo>
                  <a:pt x="11245060" y="760499"/>
                  <a:pt x="11244212" y="756702"/>
                  <a:pt x="11244212" y="752716"/>
                </a:cubicBezTo>
                <a:lnTo>
                  <a:pt x="11244212" y="739139"/>
                </a:lnTo>
                <a:lnTo>
                  <a:pt x="11232810" y="779692"/>
                </a:lnTo>
                <a:cubicBezTo>
                  <a:pt x="11231110" y="785738"/>
                  <a:pt x="11224590" y="789325"/>
                  <a:pt x="11218247" y="787706"/>
                </a:cubicBezTo>
                <a:lnTo>
                  <a:pt x="11218247" y="787705"/>
                </a:lnTo>
                <a:cubicBezTo>
                  <a:pt x="11211904" y="786086"/>
                  <a:pt x="11208139" y="779872"/>
                  <a:pt x="11209839" y="773826"/>
                </a:cubicBezTo>
                <a:lnTo>
                  <a:pt x="11245747" y="646117"/>
                </a:lnTo>
                <a:cubicBezTo>
                  <a:pt x="11246171" y="644606"/>
                  <a:pt x="11246898" y="643248"/>
                  <a:pt x="11247847" y="642087"/>
                </a:cubicBezTo>
                <a:lnTo>
                  <a:pt x="11248044" y="641924"/>
                </a:lnTo>
                <a:lnTo>
                  <a:pt x="11249386" y="639264"/>
                </a:lnTo>
                <a:cubicBezTo>
                  <a:pt x="11252652" y="634657"/>
                  <a:pt x="11257278" y="630996"/>
                  <a:pt x="11262714" y="628805"/>
                </a:cubicBezTo>
                <a:lnTo>
                  <a:pt x="11272666" y="626890"/>
                </a:lnTo>
                <a:lnTo>
                  <a:pt x="11274749" y="618952"/>
                </a:lnTo>
                <a:lnTo>
                  <a:pt x="11263755" y="616513"/>
                </a:lnTo>
                <a:cubicBezTo>
                  <a:pt x="11240726" y="605810"/>
                  <a:pt x="11224567" y="580754"/>
                  <a:pt x="11224567" y="551550"/>
                </a:cubicBezTo>
                <a:cubicBezTo>
                  <a:pt x="11224567" y="512613"/>
                  <a:pt x="11253294" y="481047"/>
                  <a:pt x="11288731" y="481047"/>
                </a:cubicBezTo>
                <a:close/>
                <a:moveTo>
                  <a:pt x="7080267" y="456484"/>
                </a:moveTo>
                <a:cubicBezTo>
                  <a:pt x="7115704" y="456484"/>
                  <a:pt x="7144431" y="488049"/>
                  <a:pt x="7144431" y="526987"/>
                </a:cubicBezTo>
                <a:cubicBezTo>
                  <a:pt x="7144431" y="556190"/>
                  <a:pt x="7128272" y="581247"/>
                  <a:pt x="7105243" y="591949"/>
                </a:cubicBezTo>
                <a:lnTo>
                  <a:pt x="7094249" y="594388"/>
                </a:lnTo>
                <a:lnTo>
                  <a:pt x="7096332" y="602327"/>
                </a:lnTo>
                <a:lnTo>
                  <a:pt x="7106284" y="604242"/>
                </a:lnTo>
                <a:cubicBezTo>
                  <a:pt x="7114438" y="607529"/>
                  <a:pt x="7120768" y="614122"/>
                  <a:pt x="7123424" y="622257"/>
                </a:cubicBezTo>
                <a:lnTo>
                  <a:pt x="7123609" y="623422"/>
                </a:lnTo>
                <a:lnTo>
                  <a:pt x="7159133" y="749770"/>
                </a:lnTo>
                <a:cubicBezTo>
                  <a:pt x="7160833" y="755815"/>
                  <a:pt x="7157069" y="762028"/>
                  <a:pt x="7150725" y="763648"/>
                </a:cubicBezTo>
                <a:lnTo>
                  <a:pt x="7150725" y="763648"/>
                </a:lnTo>
                <a:cubicBezTo>
                  <a:pt x="7144382" y="765268"/>
                  <a:pt x="7137862" y="761681"/>
                  <a:pt x="7136162" y="755636"/>
                </a:cubicBezTo>
                <a:lnTo>
                  <a:pt x="7124786" y="715173"/>
                </a:lnTo>
                <a:lnTo>
                  <a:pt x="7124786" y="728152"/>
                </a:lnTo>
                <a:cubicBezTo>
                  <a:pt x="7124786" y="732138"/>
                  <a:pt x="7123938" y="735936"/>
                  <a:pt x="7122405" y="739389"/>
                </a:cubicBezTo>
                <a:lnTo>
                  <a:pt x="7121664" y="740437"/>
                </a:lnTo>
                <a:lnTo>
                  <a:pt x="7111004" y="863366"/>
                </a:lnTo>
                <a:lnTo>
                  <a:pt x="7087086" y="863366"/>
                </a:lnTo>
                <a:lnTo>
                  <a:pt x="7080267" y="784734"/>
                </a:lnTo>
                <a:lnTo>
                  <a:pt x="7073448" y="863366"/>
                </a:lnTo>
                <a:lnTo>
                  <a:pt x="7049530" y="863366"/>
                </a:lnTo>
                <a:lnTo>
                  <a:pt x="7038870" y="740437"/>
                </a:lnTo>
                <a:lnTo>
                  <a:pt x="7038129" y="739389"/>
                </a:lnTo>
                <a:cubicBezTo>
                  <a:pt x="7036596" y="735936"/>
                  <a:pt x="7035748" y="732138"/>
                  <a:pt x="7035748" y="728152"/>
                </a:cubicBezTo>
                <a:lnTo>
                  <a:pt x="7035748" y="714576"/>
                </a:lnTo>
                <a:lnTo>
                  <a:pt x="7024346" y="755129"/>
                </a:lnTo>
                <a:cubicBezTo>
                  <a:pt x="7022646" y="761174"/>
                  <a:pt x="7016126" y="764762"/>
                  <a:pt x="7009783" y="763142"/>
                </a:cubicBezTo>
                <a:lnTo>
                  <a:pt x="7009783" y="763142"/>
                </a:lnTo>
                <a:cubicBezTo>
                  <a:pt x="7003440" y="761522"/>
                  <a:pt x="6999676" y="755308"/>
                  <a:pt x="7001375" y="749263"/>
                </a:cubicBezTo>
                <a:lnTo>
                  <a:pt x="7037283" y="621554"/>
                </a:lnTo>
                <a:cubicBezTo>
                  <a:pt x="7037708" y="620043"/>
                  <a:pt x="7038434" y="618685"/>
                  <a:pt x="7039383" y="617524"/>
                </a:cubicBezTo>
                <a:lnTo>
                  <a:pt x="7039580" y="617360"/>
                </a:lnTo>
                <a:lnTo>
                  <a:pt x="7040922" y="614701"/>
                </a:lnTo>
                <a:cubicBezTo>
                  <a:pt x="7044188" y="610093"/>
                  <a:pt x="7048814" y="606433"/>
                  <a:pt x="7054250" y="604242"/>
                </a:cubicBezTo>
                <a:lnTo>
                  <a:pt x="7064203" y="602327"/>
                </a:lnTo>
                <a:lnTo>
                  <a:pt x="7066285" y="594388"/>
                </a:lnTo>
                <a:lnTo>
                  <a:pt x="7055291" y="591949"/>
                </a:lnTo>
                <a:cubicBezTo>
                  <a:pt x="7032262" y="581247"/>
                  <a:pt x="7016103" y="556190"/>
                  <a:pt x="7016103" y="526987"/>
                </a:cubicBezTo>
                <a:cubicBezTo>
                  <a:pt x="7016103" y="488049"/>
                  <a:pt x="7044830" y="456484"/>
                  <a:pt x="7080267" y="456484"/>
                </a:cubicBezTo>
                <a:close/>
                <a:moveTo>
                  <a:pt x="4763442" y="357995"/>
                </a:moveTo>
                <a:cubicBezTo>
                  <a:pt x="4798879" y="357995"/>
                  <a:pt x="4827606" y="389561"/>
                  <a:pt x="4827606" y="428498"/>
                </a:cubicBezTo>
                <a:cubicBezTo>
                  <a:pt x="4827606" y="457702"/>
                  <a:pt x="4811447" y="482758"/>
                  <a:pt x="4788418" y="493461"/>
                </a:cubicBezTo>
                <a:lnTo>
                  <a:pt x="4777424" y="495900"/>
                </a:lnTo>
                <a:lnTo>
                  <a:pt x="4779507" y="503838"/>
                </a:lnTo>
                <a:lnTo>
                  <a:pt x="4789459" y="505753"/>
                </a:lnTo>
                <a:cubicBezTo>
                  <a:pt x="4797613" y="509040"/>
                  <a:pt x="4803943" y="515633"/>
                  <a:pt x="4806599" y="523769"/>
                </a:cubicBezTo>
                <a:lnTo>
                  <a:pt x="4806784" y="524934"/>
                </a:lnTo>
                <a:lnTo>
                  <a:pt x="4842308" y="651281"/>
                </a:lnTo>
                <a:cubicBezTo>
                  <a:pt x="4844008" y="657327"/>
                  <a:pt x="4840245" y="663540"/>
                  <a:pt x="4833901" y="665160"/>
                </a:cubicBezTo>
                <a:lnTo>
                  <a:pt x="4833901" y="665160"/>
                </a:lnTo>
                <a:cubicBezTo>
                  <a:pt x="4827557" y="666780"/>
                  <a:pt x="4821037" y="663192"/>
                  <a:pt x="4819337" y="657147"/>
                </a:cubicBezTo>
                <a:lnTo>
                  <a:pt x="4807961" y="616685"/>
                </a:lnTo>
                <a:lnTo>
                  <a:pt x="4807961" y="629664"/>
                </a:lnTo>
                <a:cubicBezTo>
                  <a:pt x="4807961" y="633650"/>
                  <a:pt x="4807114" y="637447"/>
                  <a:pt x="4805580" y="640901"/>
                </a:cubicBezTo>
                <a:lnTo>
                  <a:pt x="4804839" y="641948"/>
                </a:lnTo>
                <a:lnTo>
                  <a:pt x="4794180" y="764875"/>
                </a:lnTo>
                <a:lnTo>
                  <a:pt x="4770261" y="764875"/>
                </a:lnTo>
                <a:lnTo>
                  <a:pt x="4763442" y="686246"/>
                </a:lnTo>
                <a:lnTo>
                  <a:pt x="4756624" y="764875"/>
                </a:lnTo>
                <a:lnTo>
                  <a:pt x="4732705" y="764875"/>
                </a:lnTo>
                <a:lnTo>
                  <a:pt x="4722045" y="641948"/>
                </a:lnTo>
                <a:lnTo>
                  <a:pt x="4721304" y="640901"/>
                </a:lnTo>
                <a:cubicBezTo>
                  <a:pt x="4719771" y="637447"/>
                  <a:pt x="4718923" y="633650"/>
                  <a:pt x="4718923" y="629664"/>
                </a:cubicBezTo>
                <a:lnTo>
                  <a:pt x="4718923" y="616087"/>
                </a:lnTo>
                <a:lnTo>
                  <a:pt x="4707520" y="656641"/>
                </a:lnTo>
                <a:cubicBezTo>
                  <a:pt x="4705821" y="662686"/>
                  <a:pt x="4699301" y="666274"/>
                  <a:pt x="4692957" y="664654"/>
                </a:cubicBezTo>
                <a:lnTo>
                  <a:pt x="4692958" y="664654"/>
                </a:lnTo>
                <a:cubicBezTo>
                  <a:pt x="4686614" y="663034"/>
                  <a:pt x="4682850" y="656820"/>
                  <a:pt x="4684550" y="650775"/>
                </a:cubicBezTo>
                <a:lnTo>
                  <a:pt x="4720457" y="523066"/>
                </a:lnTo>
                <a:cubicBezTo>
                  <a:pt x="4720882" y="521555"/>
                  <a:pt x="4721609" y="520197"/>
                  <a:pt x="4722558" y="519036"/>
                </a:cubicBezTo>
                <a:lnTo>
                  <a:pt x="4722755" y="518872"/>
                </a:lnTo>
                <a:lnTo>
                  <a:pt x="4724097" y="516213"/>
                </a:lnTo>
                <a:cubicBezTo>
                  <a:pt x="4727363" y="511605"/>
                  <a:pt x="4731989" y="507944"/>
                  <a:pt x="4737425" y="505753"/>
                </a:cubicBezTo>
                <a:lnTo>
                  <a:pt x="4747378" y="503838"/>
                </a:lnTo>
                <a:lnTo>
                  <a:pt x="4749460" y="495900"/>
                </a:lnTo>
                <a:lnTo>
                  <a:pt x="4738467" y="493461"/>
                </a:lnTo>
                <a:cubicBezTo>
                  <a:pt x="4715437" y="482758"/>
                  <a:pt x="4699278" y="457702"/>
                  <a:pt x="4699278" y="428498"/>
                </a:cubicBezTo>
                <a:cubicBezTo>
                  <a:pt x="4699278" y="389561"/>
                  <a:pt x="4728005" y="357995"/>
                  <a:pt x="4763442" y="357995"/>
                </a:cubicBezTo>
                <a:close/>
                <a:moveTo>
                  <a:pt x="8822804" y="352974"/>
                </a:moveTo>
                <a:cubicBezTo>
                  <a:pt x="8858241" y="352974"/>
                  <a:pt x="8886968" y="384539"/>
                  <a:pt x="8886968" y="423476"/>
                </a:cubicBezTo>
                <a:cubicBezTo>
                  <a:pt x="8886968" y="452680"/>
                  <a:pt x="8870809" y="477736"/>
                  <a:pt x="8847779" y="488439"/>
                </a:cubicBezTo>
                <a:lnTo>
                  <a:pt x="8836786" y="490878"/>
                </a:lnTo>
                <a:lnTo>
                  <a:pt x="8838868" y="498816"/>
                </a:lnTo>
                <a:lnTo>
                  <a:pt x="8848821" y="500731"/>
                </a:lnTo>
                <a:cubicBezTo>
                  <a:pt x="8856975" y="504018"/>
                  <a:pt x="8863305" y="510611"/>
                  <a:pt x="8865961" y="518747"/>
                </a:cubicBezTo>
                <a:lnTo>
                  <a:pt x="8866145" y="519912"/>
                </a:lnTo>
                <a:lnTo>
                  <a:pt x="8901670" y="646259"/>
                </a:lnTo>
                <a:cubicBezTo>
                  <a:pt x="8903370" y="652304"/>
                  <a:pt x="8899605" y="658518"/>
                  <a:pt x="8893262" y="660138"/>
                </a:cubicBezTo>
                <a:cubicBezTo>
                  <a:pt x="8886919" y="661758"/>
                  <a:pt x="8880399" y="658170"/>
                  <a:pt x="8878699" y="652125"/>
                </a:cubicBezTo>
                <a:lnTo>
                  <a:pt x="8867322" y="611663"/>
                </a:lnTo>
                <a:lnTo>
                  <a:pt x="8867322" y="624642"/>
                </a:lnTo>
                <a:cubicBezTo>
                  <a:pt x="8867322" y="628628"/>
                  <a:pt x="8866475" y="632425"/>
                  <a:pt x="8864942" y="635879"/>
                </a:cubicBezTo>
                <a:lnTo>
                  <a:pt x="8864201" y="636926"/>
                </a:lnTo>
                <a:lnTo>
                  <a:pt x="8853541" y="759853"/>
                </a:lnTo>
                <a:lnTo>
                  <a:pt x="8829623" y="759853"/>
                </a:lnTo>
                <a:lnTo>
                  <a:pt x="8822804" y="681224"/>
                </a:lnTo>
                <a:lnTo>
                  <a:pt x="8815985" y="759853"/>
                </a:lnTo>
                <a:lnTo>
                  <a:pt x="8792067" y="759853"/>
                </a:lnTo>
                <a:lnTo>
                  <a:pt x="8781407" y="636926"/>
                </a:lnTo>
                <a:lnTo>
                  <a:pt x="8780666" y="635879"/>
                </a:lnTo>
                <a:cubicBezTo>
                  <a:pt x="8779133" y="632425"/>
                  <a:pt x="8778285" y="628628"/>
                  <a:pt x="8778285" y="624642"/>
                </a:cubicBezTo>
                <a:lnTo>
                  <a:pt x="8778285" y="611065"/>
                </a:lnTo>
                <a:lnTo>
                  <a:pt x="8766883" y="651619"/>
                </a:lnTo>
                <a:cubicBezTo>
                  <a:pt x="8765183" y="657664"/>
                  <a:pt x="8758663" y="661251"/>
                  <a:pt x="8752320" y="659632"/>
                </a:cubicBezTo>
                <a:lnTo>
                  <a:pt x="8752320" y="659631"/>
                </a:lnTo>
                <a:cubicBezTo>
                  <a:pt x="8745977" y="658012"/>
                  <a:pt x="8742212" y="651798"/>
                  <a:pt x="8743912" y="645753"/>
                </a:cubicBezTo>
                <a:lnTo>
                  <a:pt x="8779820" y="518043"/>
                </a:lnTo>
                <a:cubicBezTo>
                  <a:pt x="8780244" y="516532"/>
                  <a:pt x="8780971" y="515174"/>
                  <a:pt x="8781920" y="514014"/>
                </a:cubicBezTo>
                <a:lnTo>
                  <a:pt x="8782117" y="513850"/>
                </a:lnTo>
                <a:lnTo>
                  <a:pt x="8783459" y="511191"/>
                </a:lnTo>
                <a:cubicBezTo>
                  <a:pt x="8786725" y="506583"/>
                  <a:pt x="8791351" y="502922"/>
                  <a:pt x="8796787" y="500731"/>
                </a:cubicBezTo>
                <a:lnTo>
                  <a:pt x="8806739" y="498816"/>
                </a:lnTo>
                <a:lnTo>
                  <a:pt x="8808822" y="490878"/>
                </a:lnTo>
                <a:lnTo>
                  <a:pt x="8797828" y="488439"/>
                </a:lnTo>
                <a:cubicBezTo>
                  <a:pt x="8774799" y="477736"/>
                  <a:pt x="8758640" y="452680"/>
                  <a:pt x="8758640" y="423476"/>
                </a:cubicBezTo>
                <a:cubicBezTo>
                  <a:pt x="8758640" y="384539"/>
                  <a:pt x="8787367" y="352974"/>
                  <a:pt x="8822804" y="352974"/>
                </a:cubicBezTo>
                <a:close/>
                <a:moveTo>
                  <a:pt x="792863" y="334337"/>
                </a:moveTo>
                <a:cubicBezTo>
                  <a:pt x="828300" y="334337"/>
                  <a:pt x="857027" y="365902"/>
                  <a:pt x="857027" y="404840"/>
                </a:cubicBezTo>
                <a:cubicBezTo>
                  <a:pt x="857027" y="434043"/>
                  <a:pt x="840868" y="459100"/>
                  <a:pt x="817838" y="469802"/>
                </a:cubicBezTo>
                <a:lnTo>
                  <a:pt x="806845" y="472242"/>
                </a:lnTo>
                <a:lnTo>
                  <a:pt x="808927" y="480180"/>
                </a:lnTo>
                <a:lnTo>
                  <a:pt x="818880" y="482094"/>
                </a:lnTo>
                <a:cubicBezTo>
                  <a:pt x="827034" y="485382"/>
                  <a:pt x="833364" y="491974"/>
                  <a:pt x="836020" y="500110"/>
                </a:cubicBezTo>
                <a:lnTo>
                  <a:pt x="836204" y="501275"/>
                </a:lnTo>
                <a:lnTo>
                  <a:pt x="871729" y="627622"/>
                </a:lnTo>
                <a:cubicBezTo>
                  <a:pt x="873429" y="633668"/>
                  <a:pt x="869665" y="639881"/>
                  <a:pt x="863321" y="641501"/>
                </a:cubicBezTo>
                <a:lnTo>
                  <a:pt x="863321" y="641501"/>
                </a:lnTo>
                <a:cubicBezTo>
                  <a:pt x="856978" y="643121"/>
                  <a:pt x="850458" y="639534"/>
                  <a:pt x="848758" y="633488"/>
                </a:cubicBezTo>
                <a:lnTo>
                  <a:pt x="837381" y="593026"/>
                </a:lnTo>
                <a:lnTo>
                  <a:pt x="837381" y="606005"/>
                </a:lnTo>
                <a:cubicBezTo>
                  <a:pt x="837381" y="609991"/>
                  <a:pt x="836534" y="613788"/>
                  <a:pt x="835001" y="617243"/>
                </a:cubicBezTo>
                <a:lnTo>
                  <a:pt x="834260" y="618289"/>
                </a:lnTo>
                <a:lnTo>
                  <a:pt x="823600" y="741217"/>
                </a:lnTo>
                <a:lnTo>
                  <a:pt x="799682" y="741217"/>
                </a:lnTo>
                <a:lnTo>
                  <a:pt x="792863" y="662587"/>
                </a:lnTo>
                <a:lnTo>
                  <a:pt x="786045" y="741217"/>
                </a:lnTo>
                <a:lnTo>
                  <a:pt x="762126" y="741217"/>
                </a:lnTo>
                <a:lnTo>
                  <a:pt x="751466" y="618289"/>
                </a:lnTo>
                <a:lnTo>
                  <a:pt x="750725" y="617243"/>
                </a:lnTo>
                <a:cubicBezTo>
                  <a:pt x="749192" y="613788"/>
                  <a:pt x="748344" y="609991"/>
                  <a:pt x="748344" y="606005"/>
                </a:cubicBezTo>
                <a:lnTo>
                  <a:pt x="748344" y="592429"/>
                </a:lnTo>
                <a:lnTo>
                  <a:pt x="736942" y="632982"/>
                </a:lnTo>
                <a:cubicBezTo>
                  <a:pt x="736092" y="636005"/>
                  <a:pt x="734037" y="638413"/>
                  <a:pt x="731402" y="639863"/>
                </a:cubicBezTo>
                <a:lnTo>
                  <a:pt x="722379" y="640995"/>
                </a:lnTo>
                <a:lnTo>
                  <a:pt x="713971" y="627116"/>
                </a:lnTo>
                <a:lnTo>
                  <a:pt x="749879" y="499407"/>
                </a:lnTo>
                <a:cubicBezTo>
                  <a:pt x="750304" y="497896"/>
                  <a:pt x="751030" y="496538"/>
                  <a:pt x="751979" y="495377"/>
                </a:cubicBezTo>
                <a:lnTo>
                  <a:pt x="752176" y="495213"/>
                </a:lnTo>
                <a:lnTo>
                  <a:pt x="753518" y="492554"/>
                </a:lnTo>
                <a:cubicBezTo>
                  <a:pt x="756785" y="487947"/>
                  <a:pt x="761410" y="484286"/>
                  <a:pt x="766846" y="482094"/>
                </a:cubicBezTo>
                <a:lnTo>
                  <a:pt x="776799" y="480180"/>
                </a:lnTo>
                <a:lnTo>
                  <a:pt x="778881" y="472242"/>
                </a:lnTo>
                <a:lnTo>
                  <a:pt x="767887" y="469802"/>
                </a:lnTo>
                <a:cubicBezTo>
                  <a:pt x="744858" y="459100"/>
                  <a:pt x="728699" y="434043"/>
                  <a:pt x="728699" y="404840"/>
                </a:cubicBezTo>
                <a:cubicBezTo>
                  <a:pt x="728699" y="365902"/>
                  <a:pt x="757426" y="334337"/>
                  <a:pt x="792863" y="334337"/>
                </a:cubicBezTo>
                <a:close/>
                <a:moveTo>
                  <a:pt x="2326445" y="316302"/>
                </a:moveTo>
                <a:cubicBezTo>
                  <a:pt x="2361882" y="316302"/>
                  <a:pt x="2390610" y="347867"/>
                  <a:pt x="2390610" y="386805"/>
                </a:cubicBezTo>
                <a:cubicBezTo>
                  <a:pt x="2390610" y="416008"/>
                  <a:pt x="2374452" y="441064"/>
                  <a:pt x="2351420" y="451767"/>
                </a:cubicBezTo>
                <a:lnTo>
                  <a:pt x="2340426" y="454206"/>
                </a:lnTo>
                <a:lnTo>
                  <a:pt x="2342510" y="462144"/>
                </a:lnTo>
                <a:lnTo>
                  <a:pt x="2352462" y="464059"/>
                </a:lnTo>
                <a:cubicBezTo>
                  <a:pt x="2360616" y="467346"/>
                  <a:pt x="2366946" y="473939"/>
                  <a:pt x="2369602" y="482075"/>
                </a:cubicBezTo>
                <a:lnTo>
                  <a:pt x="2369787" y="483240"/>
                </a:lnTo>
                <a:lnTo>
                  <a:pt x="2405310" y="609587"/>
                </a:lnTo>
                <a:cubicBezTo>
                  <a:pt x="2407012" y="615632"/>
                  <a:pt x="2403246" y="621846"/>
                  <a:pt x="2396902" y="623466"/>
                </a:cubicBezTo>
                <a:lnTo>
                  <a:pt x="2396902" y="623466"/>
                </a:lnTo>
                <a:cubicBezTo>
                  <a:pt x="2390560" y="625086"/>
                  <a:pt x="2384040" y="621498"/>
                  <a:pt x="2382341" y="615453"/>
                </a:cubicBezTo>
                <a:lnTo>
                  <a:pt x="2370963" y="574991"/>
                </a:lnTo>
                <a:lnTo>
                  <a:pt x="2370963" y="587970"/>
                </a:lnTo>
                <a:cubicBezTo>
                  <a:pt x="2370963" y="591956"/>
                  <a:pt x="2370116" y="595753"/>
                  <a:pt x="2368584" y="599207"/>
                </a:cubicBezTo>
                <a:lnTo>
                  <a:pt x="2367842" y="600254"/>
                </a:lnTo>
                <a:lnTo>
                  <a:pt x="2357183" y="723181"/>
                </a:lnTo>
                <a:lnTo>
                  <a:pt x="2333264" y="723181"/>
                </a:lnTo>
                <a:lnTo>
                  <a:pt x="2326445" y="644552"/>
                </a:lnTo>
                <a:lnTo>
                  <a:pt x="2319628" y="723181"/>
                </a:lnTo>
                <a:lnTo>
                  <a:pt x="2295708" y="723181"/>
                </a:lnTo>
                <a:lnTo>
                  <a:pt x="2285048" y="600255"/>
                </a:lnTo>
                <a:lnTo>
                  <a:pt x="2284307" y="599207"/>
                </a:lnTo>
                <a:cubicBezTo>
                  <a:pt x="2282776" y="595753"/>
                  <a:pt x="2281927" y="591956"/>
                  <a:pt x="2281927" y="587970"/>
                </a:cubicBezTo>
                <a:lnTo>
                  <a:pt x="2281927" y="574393"/>
                </a:lnTo>
                <a:lnTo>
                  <a:pt x="2270524" y="614947"/>
                </a:lnTo>
                <a:cubicBezTo>
                  <a:pt x="2268824" y="620992"/>
                  <a:pt x="2262303" y="624580"/>
                  <a:pt x="2255961" y="622960"/>
                </a:cubicBezTo>
                <a:lnTo>
                  <a:pt x="2255963" y="622960"/>
                </a:lnTo>
                <a:cubicBezTo>
                  <a:pt x="2249619" y="621340"/>
                  <a:pt x="2245854" y="615126"/>
                  <a:pt x="2247553" y="609081"/>
                </a:cubicBezTo>
                <a:lnTo>
                  <a:pt x="2283461" y="481372"/>
                </a:lnTo>
                <a:cubicBezTo>
                  <a:pt x="2283885" y="479861"/>
                  <a:pt x="2284613" y="478503"/>
                  <a:pt x="2285561" y="477342"/>
                </a:cubicBezTo>
                <a:lnTo>
                  <a:pt x="2285758" y="477178"/>
                </a:lnTo>
                <a:lnTo>
                  <a:pt x="2287101" y="474519"/>
                </a:lnTo>
                <a:cubicBezTo>
                  <a:pt x="2290367" y="469911"/>
                  <a:pt x="2294992" y="466250"/>
                  <a:pt x="2300428" y="464059"/>
                </a:cubicBezTo>
                <a:lnTo>
                  <a:pt x="2310381" y="462144"/>
                </a:lnTo>
                <a:lnTo>
                  <a:pt x="2312464" y="454206"/>
                </a:lnTo>
                <a:lnTo>
                  <a:pt x="2301469" y="451767"/>
                </a:lnTo>
                <a:cubicBezTo>
                  <a:pt x="2278441" y="441064"/>
                  <a:pt x="2262281" y="416008"/>
                  <a:pt x="2262281" y="386805"/>
                </a:cubicBezTo>
                <a:cubicBezTo>
                  <a:pt x="2262281" y="347867"/>
                  <a:pt x="2291009" y="316302"/>
                  <a:pt x="2326445" y="316302"/>
                </a:cubicBezTo>
                <a:close/>
                <a:moveTo>
                  <a:pt x="2923538" y="270357"/>
                </a:moveTo>
                <a:cubicBezTo>
                  <a:pt x="2958975" y="270357"/>
                  <a:pt x="2987701" y="301922"/>
                  <a:pt x="2987701" y="340860"/>
                </a:cubicBezTo>
                <a:cubicBezTo>
                  <a:pt x="2987701" y="370063"/>
                  <a:pt x="2971543" y="395120"/>
                  <a:pt x="2948513" y="405822"/>
                </a:cubicBezTo>
                <a:lnTo>
                  <a:pt x="2937519" y="408261"/>
                </a:lnTo>
                <a:lnTo>
                  <a:pt x="2939601" y="416200"/>
                </a:lnTo>
                <a:lnTo>
                  <a:pt x="2949554" y="418114"/>
                </a:lnTo>
                <a:cubicBezTo>
                  <a:pt x="2957709" y="421402"/>
                  <a:pt x="2964039" y="427994"/>
                  <a:pt x="2966693" y="436130"/>
                </a:cubicBezTo>
                <a:lnTo>
                  <a:pt x="2966880" y="437295"/>
                </a:lnTo>
                <a:lnTo>
                  <a:pt x="3002403" y="563642"/>
                </a:lnTo>
                <a:cubicBezTo>
                  <a:pt x="3004103" y="569688"/>
                  <a:pt x="3000339" y="575901"/>
                  <a:pt x="2993995" y="577521"/>
                </a:cubicBezTo>
                <a:lnTo>
                  <a:pt x="2993996" y="577521"/>
                </a:lnTo>
                <a:cubicBezTo>
                  <a:pt x="2987654" y="579141"/>
                  <a:pt x="2981133" y="575554"/>
                  <a:pt x="2979434" y="569508"/>
                </a:cubicBezTo>
                <a:lnTo>
                  <a:pt x="2968056" y="529046"/>
                </a:lnTo>
                <a:lnTo>
                  <a:pt x="2968056" y="542025"/>
                </a:lnTo>
                <a:cubicBezTo>
                  <a:pt x="2968056" y="546011"/>
                  <a:pt x="2967209" y="549809"/>
                  <a:pt x="2965675" y="553263"/>
                </a:cubicBezTo>
                <a:lnTo>
                  <a:pt x="2964934" y="554309"/>
                </a:lnTo>
                <a:lnTo>
                  <a:pt x="2954274" y="677236"/>
                </a:lnTo>
                <a:lnTo>
                  <a:pt x="2930355" y="677236"/>
                </a:lnTo>
                <a:lnTo>
                  <a:pt x="2923538" y="598607"/>
                </a:lnTo>
                <a:lnTo>
                  <a:pt x="2916719" y="677236"/>
                </a:lnTo>
                <a:lnTo>
                  <a:pt x="2892801" y="677236"/>
                </a:lnTo>
                <a:lnTo>
                  <a:pt x="2882139" y="554310"/>
                </a:lnTo>
                <a:lnTo>
                  <a:pt x="2881398" y="553263"/>
                </a:lnTo>
                <a:cubicBezTo>
                  <a:pt x="2879865" y="549809"/>
                  <a:pt x="2879018" y="546011"/>
                  <a:pt x="2879018" y="542025"/>
                </a:cubicBezTo>
                <a:lnTo>
                  <a:pt x="2879018" y="528449"/>
                </a:lnTo>
                <a:lnTo>
                  <a:pt x="2867615" y="569002"/>
                </a:lnTo>
                <a:cubicBezTo>
                  <a:pt x="2865916" y="575047"/>
                  <a:pt x="2859396" y="578635"/>
                  <a:pt x="2853053" y="577015"/>
                </a:cubicBezTo>
                <a:cubicBezTo>
                  <a:pt x="2846710" y="575395"/>
                  <a:pt x="2842945" y="569181"/>
                  <a:pt x="2844646" y="563136"/>
                </a:cubicBezTo>
                <a:lnTo>
                  <a:pt x="2880554" y="435427"/>
                </a:lnTo>
                <a:cubicBezTo>
                  <a:pt x="2880977" y="433916"/>
                  <a:pt x="2881703" y="432558"/>
                  <a:pt x="2882654" y="431397"/>
                </a:cubicBezTo>
                <a:lnTo>
                  <a:pt x="2882850" y="431234"/>
                </a:lnTo>
                <a:lnTo>
                  <a:pt x="2884191" y="428574"/>
                </a:lnTo>
                <a:cubicBezTo>
                  <a:pt x="2887459" y="423967"/>
                  <a:pt x="2892083" y="420306"/>
                  <a:pt x="2897519" y="418114"/>
                </a:cubicBezTo>
                <a:lnTo>
                  <a:pt x="2907471" y="416200"/>
                </a:lnTo>
                <a:lnTo>
                  <a:pt x="2909555" y="408261"/>
                </a:lnTo>
                <a:lnTo>
                  <a:pt x="2898561" y="405822"/>
                </a:lnTo>
                <a:cubicBezTo>
                  <a:pt x="2875533" y="395120"/>
                  <a:pt x="2859372" y="370063"/>
                  <a:pt x="2859372" y="340860"/>
                </a:cubicBezTo>
                <a:cubicBezTo>
                  <a:pt x="2859372" y="301922"/>
                  <a:pt x="2888098" y="270357"/>
                  <a:pt x="2923538" y="270357"/>
                </a:cubicBezTo>
                <a:close/>
                <a:moveTo>
                  <a:pt x="9882203" y="197694"/>
                </a:moveTo>
                <a:cubicBezTo>
                  <a:pt x="9917640" y="197694"/>
                  <a:pt x="9946367" y="229259"/>
                  <a:pt x="9946367" y="268197"/>
                </a:cubicBezTo>
                <a:cubicBezTo>
                  <a:pt x="9946367" y="297400"/>
                  <a:pt x="9930208" y="322456"/>
                  <a:pt x="9907178" y="333159"/>
                </a:cubicBezTo>
                <a:lnTo>
                  <a:pt x="9896185" y="335598"/>
                </a:lnTo>
                <a:lnTo>
                  <a:pt x="9898267" y="343536"/>
                </a:lnTo>
                <a:lnTo>
                  <a:pt x="9908220" y="345451"/>
                </a:lnTo>
                <a:cubicBezTo>
                  <a:pt x="9916374" y="348738"/>
                  <a:pt x="9922704" y="355331"/>
                  <a:pt x="9925360" y="363467"/>
                </a:cubicBezTo>
                <a:lnTo>
                  <a:pt x="9925544" y="364632"/>
                </a:lnTo>
                <a:lnTo>
                  <a:pt x="9961069" y="490979"/>
                </a:lnTo>
                <a:cubicBezTo>
                  <a:pt x="9962769" y="497025"/>
                  <a:pt x="9959004" y="503238"/>
                  <a:pt x="9952661" y="504858"/>
                </a:cubicBezTo>
                <a:lnTo>
                  <a:pt x="9952661" y="504858"/>
                </a:lnTo>
                <a:cubicBezTo>
                  <a:pt x="9946318" y="506478"/>
                  <a:pt x="9939798" y="502891"/>
                  <a:pt x="9938098" y="496845"/>
                </a:cubicBezTo>
                <a:lnTo>
                  <a:pt x="9926721" y="456383"/>
                </a:lnTo>
                <a:lnTo>
                  <a:pt x="9926721" y="469362"/>
                </a:lnTo>
                <a:cubicBezTo>
                  <a:pt x="9926721" y="473348"/>
                  <a:pt x="9925874" y="477145"/>
                  <a:pt x="9924341" y="480599"/>
                </a:cubicBezTo>
                <a:lnTo>
                  <a:pt x="9923600" y="481646"/>
                </a:lnTo>
                <a:lnTo>
                  <a:pt x="9912940" y="604573"/>
                </a:lnTo>
                <a:lnTo>
                  <a:pt x="9889022" y="604573"/>
                </a:lnTo>
                <a:lnTo>
                  <a:pt x="9882203" y="525944"/>
                </a:lnTo>
                <a:lnTo>
                  <a:pt x="9875384" y="604573"/>
                </a:lnTo>
                <a:lnTo>
                  <a:pt x="9851466" y="604573"/>
                </a:lnTo>
                <a:lnTo>
                  <a:pt x="9840806" y="481646"/>
                </a:lnTo>
                <a:lnTo>
                  <a:pt x="9840065" y="480599"/>
                </a:lnTo>
                <a:cubicBezTo>
                  <a:pt x="9838532" y="477145"/>
                  <a:pt x="9837684" y="473348"/>
                  <a:pt x="9837684" y="469362"/>
                </a:cubicBezTo>
                <a:lnTo>
                  <a:pt x="9837684" y="455785"/>
                </a:lnTo>
                <a:lnTo>
                  <a:pt x="9826282" y="496339"/>
                </a:lnTo>
                <a:cubicBezTo>
                  <a:pt x="9824582" y="502384"/>
                  <a:pt x="9818062" y="505972"/>
                  <a:pt x="9811719" y="504352"/>
                </a:cubicBezTo>
                <a:lnTo>
                  <a:pt x="9811719" y="504352"/>
                </a:lnTo>
                <a:cubicBezTo>
                  <a:pt x="9805376" y="502732"/>
                  <a:pt x="9801611" y="496518"/>
                  <a:pt x="9803311" y="490473"/>
                </a:cubicBezTo>
                <a:lnTo>
                  <a:pt x="9839219" y="362764"/>
                </a:lnTo>
                <a:cubicBezTo>
                  <a:pt x="9839643" y="361253"/>
                  <a:pt x="9840370" y="359895"/>
                  <a:pt x="9841319" y="358734"/>
                </a:cubicBezTo>
                <a:lnTo>
                  <a:pt x="9841516" y="358570"/>
                </a:lnTo>
                <a:lnTo>
                  <a:pt x="9842858" y="355911"/>
                </a:lnTo>
                <a:cubicBezTo>
                  <a:pt x="9846124" y="351303"/>
                  <a:pt x="9850750" y="347643"/>
                  <a:pt x="9856186" y="345451"/>
                </a:cubicBezTo>
                <a:lnTo>
                  <a:pt x="9866138" y="343536"/>
                </a:lnTo>
                <a:lnTo>
                  <a:pt x="9868221" y="335598"/>
                </a:lnTo>
                <a:lnTo>
                  <a:pt x="9857227" y="333159"/>
                </a:lnTo>
                <a:cubicBezTo>
                  <a:pt x="9834198" y="322456"/>
                  <a:pt x="9818039" y="297400"/>
                  <a:pt x="9818039" y="268197"/>
                </a:cubicBezTo>
                <a:cubicBezTo>
                  <a:pt x="9818039" y="229259"/>
                  <a:pt x="9846766" y="197694"/>
                  <a:pt x="9882203" y="197694"/>
                </a:cubicBezTo>
                <a:close/>
                <a:moveTo>
                  <a:pt x="10858637" y="131667"/>
                </a:moveTo>
                <a:cubicBezTo>
                  <a:pt x="10894074" y="131667"/>
                  <a:pt x="10922801" y="163233"/>
                  <a:pt x="10922801" y="202171"/>
                </a:cubicBezTo>
                <a:cubicBezTo>
                  <a:pt x="10922801" y="231374"/>
                  <a:pt x="10906642" y="256430"/>
                  <a:pt x="10883612" y="267133"/>
                </a:cubicBezTo>
                <a:lnTo>
                  <a:pt x="10872619" y="269572"/>
                </a:lnTo>
                <a:lnTo>
                  <a:pt x="10874701" y="277510"/>
                </a:lnTo>
                <a:lnTo>
                  <a:pt x="10884654" y="279425"/>
                </a:lnTo>
                <a:cubicBezTo>
                  <a:pt x="10892808" y="282712"/>
                  <a:pt x="10899138" y="289305"/>
                  <a:pt x="10901794" y="297441"/>
                </a:cubicBezTo>
                <a:lnTo>
                  <a:pt x="10901978" y="298606"/>
                </a:lnTo>
                <a:lnTo>
                  <a:pt x="10937503" y="424953"/>
                </a:lnTo>
                <a:cubicBezTo>
                  <a:pt x="10939203" y="430998"/>
                  <a:pt x="10935438" y="437212"/>
                  <a:pt x="10929095" y="438832"/>
                </a:cubicBezTo>
                <a:lnTo>
                  <a:pt x="10929095" y="438832"/>
                </a:lnTo>
                <a:cubicBezTo>
                  <a:pt x="10922752" y="440452"/>
                  <a:pt x="10916232" y="436864"/>
                  <a:pt x="10914532" y="430819"/>
                </a:cubicBezTo>
                <a:lnTo>
                  <a:pt x="10903155" y="390357"/>
                </a:lnTo>
                <a:lnTo>
                  <a:pt x="10903155" y="403336"/>
                </a:lnTo>
                <a:cubicBezTo>
                  <a:pt x="10903155" y="407322"/>
                  <a:pt x="10902308" y="411119"/>
                  <a:pt x="10900775" y="414573"/>
                </a:cubicBezTo>
                <a:lnTo>
                  <a:pt x="10900034" y="415620"/>
                </a:lnTo>
                <a:lnTo>
                  <a:pt x="10889374" y="538547"/>
                </a:lnTo>
                <a:lnTo>
                  <a:pt x="10865456" y="538547"/>
                </a:lnTo>
                <a:lnTo>
                  <a:pt x="10858637" y="459918"/>
                </a:lnTo>
                <a:lnTo>
                  <a:pt x="10851818" y="538547"/>
                </a:lnTo>
                <a:lnTo>
                  <a:pt x="10827900" y="538547"/>
                </a:lnTo>
                <a:lnTo>
                  <a:pt x="10817240" y="415620"/>
                </a:lnTo>
                <a:lnTo>
                  <a:pt x="10816499" y="414573"/>
                </a:lnTo>
                <a:cubicBezTo>
                  <a:pt x="10814966" y="411119"/>
                  <a:pt x="10814118" y="407322"/>
                  <a:pt x="10814118" y="403336"/>
                </a:cubicBezTo>
                <a:lnTo>
                  <a:pt x="10814118" y="389759"/>
                </a:lnTo>
                <a:lnTo>
                  <a:pt x="10802716" y="430313"/>
                </a:lnTo>
                <a:cubicBezTo>
                  <a:pt x="10801016" y="436358"/>
                  <a:pt x="10794496" y="439946"/>
                  <a:pt x="10788153" y="438326"/>
                </a:cubicBezTo>
                <a:lnTo>
                  <a:pt x="10788153" y="438325"/>
                </a:lnTo>
                <a:cubicBezTo>
                  <a:pt x="10781810" y="436706"/>
                  <a:pt x="10778045" y="430492"/>
                  <a:pt x="10779745" y="424447"/>
                </a:cubicBezTo>
                <a:lnTo>
                  <a:pt x="10815653" y="296738"/>
                </a:lnTo>
                <a:cubicBezTo>
                  <a:pt x="10816077" y="295227"/>
                  <a:pt x="10816804" y="293869"/>
                  <a:pt x="10817753" y="292708"/>
                </a:cubicBezTo>
                <a:lnTo>
                  <a:pt x="10817950" y="292544"/>
                </a:lnTo>
                <a:lnTo>
                  <a:pt x="10819292" y="289885"/>
                </a:lnTo>
                <a:cubicBezTo>
                  <a:pt x="10822558" y="285277"/>
                  <a:pt x="10827184" y="281616"/>
                  <a:pt x="10832620" y="279425"/>
                </a:cubicBezTo>
                <a:lnTo>
                  <a:pt x="10842572" y="277510"/>
                </a:lnTo>
                <a:lnTo>
                  <a:pt x="10844655" y="269572"/>
                </a:lnTo>
                <a:lnTo>
                  <a:pt x="10833661" y="267133"/>
                </a:lnTo>
                <a:cubicBezTo>
                  <a:pt x="10810632" y="256430"/>
                  <a:pt x="10794473" y="231374"/>
                  <a:pt x="10794473" y="202171"/>
                </a:cubicBezTo>
                <a:cubicBezTo>
                  <a:pt x="10794473" y="163233"/>
                  <a:pt x="10823200" y="131667"/>
                  <a:pt x="10858637" y="131667"/>
                </a:cubicBezTo>
                <a:close/>
                <a:moveTo>
                  <a:pt x="5841744" y="116456"/>
                </a:moveTo>
                <a:cubicBezTo>
                  <a:pt x="5877181" y="116456"/>
                  <a:pt x="5905908" y="148022"/>
                  <a:pt x="5905908" y="186959"/>
                </a:cubicBezTo>
                <a:cubicBezTo>
                  <a:pt x="5905908" y="216163"/>
                  <a:pt x="5889749" y="241219"/>
                  <a:pt x="5866720" y="251922"/>
                </a:cubicBezTo>
                <a:lnTo>
                  <a:pt x="5855726" y="254361"/>
                </a:lnTo>
                <a:lnTo>
                  <a:pt x="5857809" y="262299"/>
                </a:lnTo>
                <a:lnTo>
                  <a:pt x="5867761" y="264214"/>
                </a:lnTo>
                <a:cubicBezTo>
                  <a:pt x="5875915" y="267501"/>
                  <a:pt x="5882245" y="274094"/>
                  <a:pt x="5884901" y="282230"/>
                </a:cubicBezTo>
                <a:lnTo>
                  <a:pt x="5885086" y="283395"/>
                </a:lnTo>
                <a:lnTo>
                  <a:pt x="5920610" y="409742"/>
                </a:lnTo>
                <a:cubicBezTo>
                  <a:pt x="5922310" y="415788"/>
                  <a:pt x="5918546" y="422001"/>
                  <a:pt x="5912202" y="423621"/>
                </a:cubicBezTo>
                <a:lnTo>
                  <a:pt x="5912202" y="423621"/>
                </a:lnTo>
                <a:cubicBezTo>
                  <a:pt x="5905859" y="425241"/>
                  <a:pt x="5899339" y="421653"/>
                  <a:pt x="5897639" y="415608"/>
                </a:cubicBezTo>
                <a:lnTo>
                  <a:pt x="5886263" y="375146"/>
                </a:lnTo>
                <a:lnTo>
                  <a:pt x="5886263" y="388125"/>
                </a:lnTo>
                <a:cubicBezTo>
                  <a:pt x="5886263" y="392111"/>
                  <a:pt x="5885415" y="395908"/>
                  <a:pt x="5883882" y="399362"/>
                </a:cubicBezTo>
                <a:lnTo>
                  <a:pt x="5883141" y="400409"/>
                </a:lnTo>
                <a:lnTo>
                  <a:pt x="5872481" y="523336"/>
                </a:lnTo>
                <a:lnTo>
                  <a:pt x="5848563" y="523336"/>
                </a:lnTo>
                <a:lnTo>
                  <a:pt x="5841744" y="444707"/>
                </a:lnTo>
                <a:lnTo>
                  <a:pt x="5834925" y="523336"/>
                </a:lnTo>
                <a:lnTo>
                  <a:pt x="5811007" y="523336"/>
                </a:lnTo>
                <a:lnTo>
                  <a:pt x="5800347" y="400409"/>
                </a:lnTo>
                <a:lnTo>
                  <a:pt x="5799606" y="399362"/>
                </a:lnTo>
                <a:cubicBezTo>
                  <a:pt x="5798073" y="395908"/>
                  <a:pt x="5797225" y="392111"/>
                  <a:pt x="5797225" y="388125"/>
                </a:cubicBezTo>
                <a:lnTo>
                  <a:pt x="5797225" y="374548"/>
                </a:lnTo>
                <a:lnTo>
                  <a:pt x="5785823" y="415102"/>
                </a:lnTo>
                <a:cubicBezTo>
                  <a:pt x="5784123" y="421147"/>
                  <a:pt x="5777603" y="424735"/>
                  <a:pt x="5771260" y="423115"/>
                </a:cubicBezTo>
                <a:lnTo>
                  <a:pt x="5771260" y="423114"/>
                </a:lnTo>
                <a:cubicBezTo>
                  <a:pt x="5764917" y="421495"/>
                  <a:pt x="5761153" y="415281"/>
                  <a:pt x="5762852" y="409236"/>
                </a:cubicBezTo>
                <a:lnTo>
                  <a:pt x="5798760" y="281527"/>
                </a:lnTo>
                <a:cubicBezTo>
                  <a:pt x="5799185" y="280015"/>
                  <a:pt x="5799911" y="278658"/>
                  <a:pt x="5800860" y="277497"/>
                </a:cubicBezTo>
                <a:lnTo>
                  <a:pt x="5801057" y="277333"/>
                </a:lnTo>
                <a:lnTo>
                  <a:pt x="5802399" y="274674"/>
                </a:lnTo>
                <a:cubicBezTo>
                  <a:pt x="5805665" y="270066"/>
                  <a:pt x="5810291" y="266405"/>
                  <a:pt x="5815727" y="264214"/>
                </a:cubicBezTo>
                <a:lnTo>
                  <a:pt x="5825680" y="262299"/>
                </a:lnTo>
                <a:lnTo>
                  <a:pt x="5827762" y="254361"/>
                </a:lnTo>
                <a:lnTo>
                  <a:pt x="5816768" y="251922"/>
                </a:lnTo>
                <a:cubicBezTo>
                  <a:pt x="5793739" y="241219"/>
                  <a:pt x="5777580" y="216163"/>
                  <a:pt x="5777580" y="186959"/>
                </a:cubicBezTo>
                <a:cubicBezTo>
                  <a:pt x="5777580" y="148022"/>
                  <a:pt x="5806307" y="116456"/>
                  <a:pt x="5841744" y="116456"/>
                </a:cubicBezTo>
                <a:close/>
                <a:moveTo>
                  <a:pt x="8296592" y="85551"/>
                </a:moveTo>
                <a:cubicBezTo>
                  <a:pt x="8332029" y="85551"/>
                  <a:pt x="8360756" y="117116"/>
                  <a:pt x="8360756" y="156054"/>
                </a:cubicBezTo>
                <a:cubicBezTo>
                  <a:pt x="8360756" y="185257"/>
                  <a:pt x="8344597" y="210313"/>
                  <a:pt x="8321567" y="221016"/>
                </a:cubicBezTo>
                <a:lnTo>
                  <a:pt x="8310574" y="223455"/>
                </a:lnTo>
                <a:lnTo>
                  <a:pt x="8312656" y="231393"/>
                </a:lnTo>
                <a:lnTo>
                  <a:pt x="8322609" y="233308"/>
                </a:lnTo>
                <a:cubicBezTo>
                  <a:pt x="8330763" y="236595"/>
                  <a:pt x="8337093" y="243188"/>
                  <a:pt x="8339749" y="251324"/>
                </a:cubicBezTo>
                <a:lnTo>
                  <a:pt x="8339933" y="252489"/>
                </a:lnTo>
                <a:lnTo>
                  <a:pt x="8375458" y="378836"/>
                </a:lnTo>
                <a:cubicBezTo>
                  <a:pt x="8377158" y="384882"/>
                  <a:pt x="8373393" y="391095"/>
                  <a:pt x="8367050" y="392715"/>
                </a:cubicBezTo>
                <a:lnTo>
                  <a:pt x="8367050" y="392715"/>
                </a:lnTo>
                <a:cubicBezTo>
                  <a:pt x="8360707" y="394335"/>
                  <a:pt x="8354187" y="390747"/>
                  <a:pt x="8352487" y="384702"/>
                </a:cubicBezTo>
                <a:lnTo>
                  <a:pt x="8341110" y="344240"/>
                </a:lnTo>
                <a:lnTo>
                  <a:pt x="8341110" y="357219"/>
                </a:lnTo>
                <a:cubicBezTo>
                  <a:pt x="8341110" y="361205"/>
                  <a:pt x="8340263" y="365003"/>
                  <a:pt x="8338730" y="368457"/>
                </a:cubicBezTo>
                <a:lnTo>
                  <a:pt x="8337989" y="369503"/>
                </a:lnTo>
                <a:lnTo>
                  <a:pt x="8327329" y="492430"/>
                </a:lnTo>
                <a:lnTo>
                  <a:pt x="8303411" y="492430"/>
                </a:lnTo>
                <a:lnTo>
                  <a:pt x="8296592" y="413801"/>
                </a:lnTo>
                <a:lnTo>
                  <a:pt x="8289773" y="492430"/>
                </a:lnTo>
                <a:lnTo>
                  <a:pt x="8265855" y="492430"/>
                </a:lnTo>
                <a:lnTo>
                  <a:pt x="8255195" y="369504"/>
                </a:lnTo>
                <a:lnTo>
                  <a:pt x="8254454" y="368457"/>
                </a:lnTo>
                <a:cubicBezTo>
                  <a:pt x="8252921" y="365003"/>
                  <a:pt x="8252073" y="361205"/>
                  <a:pt x="8252073" y="357219"/>
                </a:cubicBezTo>
                <a:lnTo>
                  <a:pt x="8252073" y="343642"/>
                </a:lnTo>
                <a:lnTo>
                  <a:pt x="8240671" y="384196"/>
                </a:lnTo>
                <a:cubicBezTo>
                  <a:pt x="8238971" y="390241"/>
                  <a:pt x="8232451" y="393829"/>
                  <a:pt x="8226108" y="392209"/>
                </a:cubicBezTo>
                <a:lnTo>
                  <a:pt x="8226108" y="392209"/>
                </a:lnTo>
                <a:cubicBezTo>
                  <a:pt x="8219765" y="390589"/>
                  <a:pt x="8216000" y="384375"/>
                  <a:pt x="8217700" y="378330"/>
                </a:cubicBezTo>
                <a:lnTo>
                  <a:pt x="8253608" y="250621"/>
                </a:lnTo>
                <a:cubicBezTo>
                  <a:pt x="8254032" y="249110"/>
                  <a:pt x="8254759" y="247752"/>
                  <a:pt x="8255708" y="246591"/>
                </a:cubicBezTo>
                <a:lnTo>
                  <a:pt x="8255905" y="246427"/>
                </a:lnTo>
                <a:lnTo>
                  <a:pt x="8257247" y="243768"/>
                </a:lnTo>
                <a:cubicBezTo>
                  <a:pt x="8260513" y="239160"/>
                  <a:pt x="8265139" y="235499"/>
                  <a:pt x="8270575" y="233308"/>
                </a:cubicBezTo>
                <a:lnTo>
                  <a:pt x="8280527" y="231393"/>
                </a:lnTo>
                <a:lnTo>
                  <a:pt x="8282610" y="223455"/>
                </a:lnTo>
                <a:lnTo>
                  <a:pt x="8271616" y="221016"/>
                </a:lnTo>
                <a:cubicBezTo>
                  <a:pt x="8248587" y="210313"/>
                  <a:pt x="8232428" y="185257"/>
                  <a:pt x="8232428" y="156054"/>
                </a:cubicBezTo>
                <a:cubicBezTo>
                  <a:pt x="8232428" y="117116"/>
                  <a:pt x="8261155" y="85551"/>
                  <a:pt x="8296592" y="85551"/>
                </a:cubicBezTo>
                <a:close/>
                <a:moveTo>
                  <a:pt x="5182459" y="76924"/>
                </a:moveTo>
                <a:cubicBezTo>
                  <a:pt x="5217895" y="76924"/>
                  <a:pt x="5246623" y="108489"/>
                  <a:pt x="5246623" y="147427"/>
                </a:cubicBezTo>
                <a:cubicBezTo>
                  <a:pt x="5246623" y="176630"/>
                  <a:pt x="5230463" y="201687"/>
                  <a:pt x="5207434" y="212389"/>
                </a:cubicBezTo>
                <a:lnTo>
                  <a:pt x="5196440" y="214828"/>
                </a:lnTo>
                <a:lnTo>
                  <a:pt x="5198523" y="222767"/>
                </a:lnTo>
                <a:lnTo>
                  <a:pt x="5208475" y="224682"/>
                </a:lnTo>
                <a:cubicBezTo>
                  <a:pt x="5216630" y="227969"/>
                  <a:pt x="5222959" y="234562"/>
                  <a:pt x="5225615" y="242697"/>
                </a:cubicBezTo>
                <a:lnTo>
                  <a:pt x="5225800" y="243862"/>
                </a:lnTo>
                <a:lnTo>
                  <a:pt x="5261324" y="370210"/>
                </a:lnTo>
                <a:cubicBezTo>
                  <a:pt x="5263024" y="376255"/>
                  <a:pt x="5259261" y="382468"/>
                  <a:pt x="5252915" y="384088"/>
                </a:cubicBezTo>
                <a:cubicBezTo>
                  <a:pt x="5246574" y="385708"/>
                  <a:pt x="5240053" y="382121"/>
                  <a:pt x="5238354" y="376076"/>
                </a:cubicBezTo>
                <a:lnTo>
                  <a:pt x="5226976" y="335613"/>
                </a:lnTo>
                <a:lnTo>
                  <a:pt x="5226976" y="348592"/>
                </a:lnTo>
                <a:cubicBezTo>
                  <a:pt x="5226976" y="352578"/>
                  <a:pt x="5226129" y="356376"/>
                  <a:pt x="5224596" y="359830"/>
                </a:cubicBezTo>
                <a:lnTo>
                  <a:pt x="5223855" y="360876"/>
                </a:lnTo>
                <a:lnTo>
                  <a:pt x="5213195" y="483803"/>
                </a:lnTo>
                <a:lnTo>
                  <a:pt x="5189276" y="483803"/>
                </a:lnTo>
                <a:lnTo>
                  <a:pt x="5182459" y="405175"/>
                </a:lnTo>
                <a:lnTo>
                  <a:pt x="5175640" y="483803"/>
                </a:lnTo>
                <a:lnTo>
                  <a:pt x="5151722" y="483803"/>
                </a:lnTo>
                <a:lnTo>
                  <a:pt x="5141061" y="360877"/>
                </a:lnTo>
                <a:lnTo>
                  <a:pt x="5140320" y="359830"/>
                </a:lnTo>
                <a:cubicBezTo>
                  <a:pt x="5138787" y="356376"/>
                  <a:pt x="5137940" y="352578"/>
                  <a:pt x="5137940" y="348592"/>
                </a:cubicBezTo>
                <a:lnTo>
                  <a:pt x="5137940" y="335016"/>
                </a:lnTo>
                <a:lnTo>
                  <a:pt x="5126537" y="375569"/>
                </a:lnTo>
                <a:cubicBezTo>
                  <a:pt x="5124838" y="381614"/>
                  <a:pt x="5118319" y="385202"/>
                  <a:pt x="5111975" y="383582"/>
                </a:cubicBezTo>
                <a:lnTo>
                  <a:pt x="5111975" y="383582"/>
                </a:lnTo>
                <a:cubicBezTo>
                  <a:pt x="5105632" y="381962"/>
                  <a:pt x="5101868" y="375749"/>
                  <a:pt x="5103567" y="369703"/>
                </a:cubicBezTo>
                <a:lnTo>
                  <a:pt x="5139473" y="241994"/>
                </a:lnTo>
                <a:cubicBezTo>
                  <a:pt x="5139899" y="240483"/>
                  <a:pt x="5140625" y="239125"/>
                  <a:pt x="5141574" y="237964"/>
                </a:cubicBezTo>
                <a:lnTo>
                  <a:pt x="5141772" y="237801"/>
                </a:lnTo>
                <a:lnTo>
                  <a:pt x="5143114" y="235141"/>
                </a:lnTo>
                <a:cubicBezTo>
                  <a:pt x="5146379" y="230534"/>
                  <a:pt x="5151004" y="226873"/>
                  <a:pt x="5156441" y="224682"/>
                </a:cubicBezTo>
                <a:lnTo>
                  <a:pt x="5166394" y="222767"/>
                </a:lnTo>
                <a:lnTo>
                  <a:pt x="5168477" y="214828"/>
                </a:lnTo>
                <a:lnTo>
                  <a:pt x="5157484" y="212389"/>
                </a:lnTo>
                <a:cubicBezTo>
                  <a:pt x="5134454" y="201687"/>
                  <a:pt x="5118295" y="176630"/>
                  <a:pt x="5118295" y="147427"/>
                </a:cubicBezTo>
                <a:cubicBezTo>
                  <a:pt x="5118295" y="108489"/>
                  <a:pt x="5147021" y="76924"/>
                  <a:pt x="5182459" y="76924"/>
                </a:cubicBezTo>
                <a:close/>
                <a:moveTo>
                  <a:pt x="6362626" y="69127"/>
                </a:moveTo>
                <a:cubicBezTo>
                  <a:pt x="6398063" y="69127"/>
                  <a:pt x="6426790" y="100693"/>
                  <a:pt x="6426790" y="139630"/>
                </a:cubicBezTo>
                <a:cubicBezTo>
                  <a:pt x="6426790" y="168834"/>
                  <a:pt x="6410631" y="193890"/>
                  <a:pt x="6387602" y="204593"/>
                </a:cubicBezTo>
                <a:lnTo>
                  <a:pt x="6376608" y="207032"/>
                </a:lnTo>
                <a:lnTo>
                  <a:pt x="6378691" y="214970"/>
                </a:lnTo>
                <a:lnTo>
                  <a:pt x="6388643" y="216885"/>
                </a:lnTo>
                <a:cubicBezTo>
                  <a:pt x="6396797" y="220172"/>
                  <a:pt x="6403127" y="226765"/>
                  <a:pt x="6405783" y="234901"/>
                </a:cubicBezTo>
                <a:lnTo>
                  <a:pt x="6405968" y="236066"/>
                </a:lnTo>
                <a:lnTo>
                  <a:pt x="6441492" y="362413"/>
                </a:lnTo>
                <a:cubicBezTo>
                  <a:pt x="6443192" y="368458"/>
                  <a:pt x="6439428" y="374672"/>
                  <a:pt x="6433084" y="376291"/>
                </a:cubicBezTo>
                <a:lnTo>
                  <a:pt x="6433084" y="376292"/>
                </a:lnTo>
                <a:cubicBezTo>
                  <a:pt x="6426741" y="377912"/>
                  <a:pt x="6420221" y="374324"/>
                  <a:pt x="6418521" y="368279"/>
                </a:cubicBezTo>
                <a:lnTo>
                  <a:pt x="6407145" y="327817"/>
                </a:lnTo>
                <a:lnTo>
                  <a:pt x="6407145" y="340796"/>
                </a:lnTo>
                <a:cubicBezTo>
                  <a:pt x="6407145" y="344782"/>
                  <a:pt x="6406297" y="348579"/>
                  <a:pt x="6404764" y="352033"/>
                </a:cubicBezTo>
                <a:lnTo>
                  <a:pt x="6404023" y="353080"/>
                </a:lnTo>
                <a:lnTo>
                  <a:pt x="6393363" y="476007"/>
                </a:lnTo>
                <a:lnTo>
                  <a:pt x="6369445" y="476007"/>
                </a:lnTo>
                <a:lnTo>
                  <a:pt x="6362626" y="397378"/>
                </a:lnTo>
                <a:lnTo>
                  <a:pt x="6355807" y="476007"/>
                </a:lnTo>
                <a:lnTo>
                  <a:pt x="6331889" y="476007"/>
                </a:lnTo>
                <a:lnTo>
                  <a:pt x="6321229" y="353080"/>
                </a:lnTo>
                <a:lnTo>
                  <a:pt x="6320488" y="352033"/>
                </a:lnTo>
                <a:cubicBezTo>
                  <a:pt x="6318955" y="348579"/>
                  <a:pt x="6318107" y="344782"/>
                  <a:pt x="6318107" y="340796"/>
                </a:cubicBezTo>
                <a:lnTo>
                  <a:pt x="6318107" y="327219"/>
                </a:lnTo>
                <a:lnTo>
                  <a:pt x="6306705" y="367772"/>
                </a:lnTo>
                <a:cubicBezTo>
                  <a:pt x="6305005" y="373818"/>
                  <a:pt x="6298485" y="377405"/>
                  <a:pt x="6292142" y="375785"/>
                </a:cubicBezTo>
                <a:lnTo>
                  <a:pt x="6292142" y="375785"/>
                </a:lnTo>
                <a:cubicBezTo>
                  <a:pt x="6285799" y="374165"/>
                  <a:pt x="6282035" y="367952"/>
                  <a:pt x="6283734" y="361907"/>
                </a:cubicBezTo>
                <a:lnTo>
                  <a:pt x="6319642" y="234197"/>
                </a:lnTo>
                <a:cubicBezTo>
                  <a:pt x="6320067" y="232686"/>
                  <a:pt x="6320793" y="231328"/>
                  <a:pt x="6321742" y="230168"/>
                </a:cubicBezTo>
                <a:lnTo>
                  <a:pt x="6321939" y="230004"/>
                </a:lnTo>
                <a:lnTo>
                  <a:pt x="6323281" y="227344"/>
                </a:lnTo>
                <a:cubicBezTo>
                  <a:pt x="6326547" y="222737"/>
                  <a:pt x="6331173" y="219076"/>
                  <a:pt x="6336609" y="216885"/>
                </a:cubicBezTo>
                <a:lnTo>
                  <a:pt x="6346562" y="214970"/>
                </a:lnTo>
                <a:lnTo>
                  <a:pt x="6348644" y="207032"/>
                </a:lnTo>
                <a:lnTo>
                  <a:pt x="6337650" y="204593"/>
                </a:lnTo>
                <a:cubicBezTo>
                  <a:pt x="6314621" y="193890"/>
                  <a:pt x="6298462" y="168834"/>
                  <a:pt x="6298462" y="139630"/>
                </a:cubicBezTo>
                <a:cubicBezTo>
                  <a:pt x="6298462" y="100693"/>
                  <a:pt x="6327189" y="69127"/>
                  <a:pt x="6362626" y="69127"/>
                </a:cubicBezTo>
                <a:close/>
                <a:moveTo>
                  <a:pt x="266643" y="66914"/>
                </a:moveTo>
                <a:cubicBezTo>
                  <a:pt x="302080" y="66914"/>
                  <a:pt x="330807" y="98479"/>
                  <a:pt x="330807" y="137417"/>
                </a:cubicBezTo>
                <a:cubicBezTo>
                  <a:pt x="330807" y="166620"/>
                  <a:pt x="314648" y="191677"/>
                  <a:pt x="291618" y="202379"/>
                </a:cubicBezTo>
                <a:lnTo>
                  <a:pt x="280625" y="204818"/>
                </a:lnTo>
                <a:lnTo>
                  <a:pt x="282707" y="212757"/>
                </a:lnTo>
                <a:lnTo>
                  <a:pt x="292660" y="214672"/>
                </a:lnTo>
                <a:cubicBezTo>
                  <a:pt x="300814" y="217959"/>
                  <a:pt x="307144" y="224552"/>
                  <a:pt x="309800" y="232687"/>
                </a:cubicBezTo>
                <a:lnTo>
                  <a:pt x="309984" y="233852"/>
                </a:lnTo>
                <a:lnTo>
                  <a:pt x="345509" y="360200"/>
                </a:lnTo>
                <a:cubicBezTo>
                  <a:pt x="347208" y="366245"/>
                  <a:pt x="343444" y="372458"/>
                  <a:pt x="337101" y="374078"/>
                </a:cubicBezTo>
                <a:lnTo>
                  <a:pt x="337101" y="374079"/>
                </a:lnTo>
                <a:cubicBezTo>
                  <a:pt x="330758" y="375698"/>
                  <a:pt x="324238" y="372111"/>
                  <a:pt x="322538" y="366066"/>
                </a:cubicBezTo>
                <a:lnTo>
                  <a:pt x="311161" y="325603"/>
                </a:lnTo>
                <a:lnTo>
                  <a:pt x="311161" y="338583"/>
                </a:lnTo>
                <a:cubicBezTo>
                  <a:pt x="311161" y="342569"/>
                  <a:pt x="310314" y="346366"/>
                  <a:pt x="308781" y="349820"/>
                </a:cubicBezTo>
                <a:lnTo>
                  <a:pt x="308040" y="350867"/>
                </a:lnTo>
                <a:lnTo>
                  <a:pt x="297380" y="473794"/>
                </a:lnTo>
                <a:lnTo>
                  <a:pt x="273462" y="473794"/>
                </a:lnTo>
                <a:lnTo>
                  <a:pt x="266643" y="395165"/>
                </a:lnTo>
                <a:lnTo>
                  <a:pt x="259824" y="473794"/>
                </a:lnTo>
                <a:lnTo>
                  <a:pt x="235906" y="473794"/>
                </a:lnTo>
                <a:lnTo>
                  <a:pt x="225246" y="350867"/>
                </a:lnTo>
                <a:lnTo>
                  <a:pt x="224505" y="349820"/>
                </a:lnTo>
                <a:cubicBezTo>
                  <a:pt x="222972" y="346366"/>
                  <a:pt x="222124" y="342569"/>
                  <a:pt x="222124" y="338583"/>
                </a:cubicBezTo>
                <a:lnTo>
                  <a:pt x="222124" y="325006"/>
                </a:lnTo>
                <a:lnTo>
                  <a:pt x="210722" y="365559"/>
                </a:lnTo>
                <a:cubicBezTo>
                  <a:pt x="209022" y="371604"/>
                  <a:pt x="202502" y="375192"/>
                  <a:pt x="196159" y="373572"/>
                </a:cubicBezTo>
                <a:lnTo>
                  <a:pt x="196159" y="373572"/>
                </a:lnTo>
                <a:cubicBezTo>
                  <a:pt x="189816" y="371952"/>
                  <a:pt x="186051" y="365739"/>
                  <a:pt x="187751" y="359693"/>
                </a:cubicBezTo>
                <a:lnTo>
                  <a:pt x="223659" y="231984"/>
                </a:lnTo>
                <a:cubicBezTo>
                  <a:pt x="224084" y="230473"/>
                  <a:pt x="224810" y="229115"/>
                  <a:pt x="225759" y="227954"/>
                </a:cubicBezTo>
                <a:lnTo>
                  <a:pt x="225956" y="227791"/>
                </a:lnTo>
                <a:lnTo>
                  <a:pt x="227298" y="225131"/>
                </a:lnTo>
                <a:cubicBezTo>
                  <a:pt x="230564" y="220524"/>
                  <a:pt x="235190" y="216863"/>
                  <a:pt x="240626" y="214672"/>
                </a:cubicBezTo>
                <a:lnTo>
                  <a:pt x="250578" y="212757"/>
                </a:lnTo>
                <a:lnTo>
                  <a:pt x="252661" y="204818"/>
                </a:lnTo>
                <a:lnTo>
                  <a:pt x="241667" y="202379"/>
                </a:lnTo>
                <a:cubicBezTo>
                  <a:pt x="218638" y="191677"/>
                  <a:pt x="202479" y="166620"/>
                  <a:pt x="202479" y="137417"/>
                </a:cubicBezTo>
                <a:cubicBezTo>
                  <a:pt x="202479" y="98479"/>
                  <a:pt x="231206" y="66914"/>
                  <a:pt x="266643" y="66914"/>
                </a:cubicBezTo>
                <a:close/>
                <a:moveTo>
                  <a:pt x="4142549" y="40977"/>
                </a:moveTo>
                <a:cubicBezTo>
                  <a:pt x="4177985" y="40977"/>
                  <a:pt x="4206714" y="72542"/>
                  <a:pt x="4206714" y="111480"/>
                </a:cubicBezTo>
                <a:cubicBezTo>
                  <a:pt x="4206714" y="140684"/>
                  <a:pt x="4190555" y="165740"/>
                  <a:pt x="4167524" y="176443"/>
                </a:cubicBezTo>
                <a:lnTo>
                  <a:pt x="4156533" y="178882"/>
                </a:lnTo>
                <a:lnTo>
                  <a:pt x="4158615" y="186820"/>
                </a:lnTo>
                <a:lnTo>
                  <a:pt x="4168566" y="188735"/>
                </a:lnTo>
                <a:cubicBezTo>
                  <a:pt x="4176722" y="192022"/>
                  <a:pt x="4183052" y="198615"/>
                  <a:pt x="4185708" y="206751"/>
                </a:cubicBezTo>
                <a:lnTo>
                  <a:pt x="4185891" y="207916"/>
                </a:lnTo>
                <a:lnTo>
                  <a:pt x="4221415" y="334263"/>
                </a:lnTo>
                <a:cubicBezTo>
                  <a:pt x="4223115" y="340308"/>
                  <a:pt x="4219351" y="346522"/>
                  <a:pt x="4213008" y="348142"/>
                </a:cubicBezTo>
                <a:lnTo>
                  <a:pt x="4213008" y="348142"/>
                </a:lnTo>
                <a:cubicBezTo>
                  <a:pt x="4206664" y="349762"/>
                  <a:pt x="4200145" y="346174"/>
                  <a:pt x="4198447" y="340129"/>
                </a:cubicBezTo>
                <a:lnTo>
                  <a:pt x="4187068" y="299666"/>
                </a:lnTo>
                <a:lnTo>
                  <a:pt x="4187068" y="312646"/>
                </a:lnTo>
                <a:cubicBezTo>
                  <a:pt x="4187068" y="316632"/>
                  <a:pt x="4186220" y="320429"/>
                  <a:pt x="4184688" y="323883"/>
                </a:cubicBezTo>
                <a:lnTo>
                  <a:pt x="4183946" y="324930"/>
                </a:lnTo>
                <a:lnTo>
                  <a:pt x="4173286" y="447857"/>
                </a:lnTo>
                <a:lnTo>
                  <a:pt x="4149369" y="447857"/>
                </a:lnTo>
                <a:lnTo>
                  <a:pt x="4142549" y="369228"/>
                </a:lnTo>
                <a:lnTo>
                  <a:pt x="4135730" y="447857"/>
                </a:lnTo>
                <a:lnTo>
                  <a:pt x="4111812" y="447857"/>
                </a:lnTo>
                <a:lnTo>
                  <a:pt x="4101153" y="324930"/>
                </a:lnTo>
                <a:lnTo>
                  <a:pt x="4100411" y="323883"/>
                </a:lnTo>
                <a:cubicBezTo>
                  <a:pt x="4098879" y="320429"/>
                  <a:pt x="4098030" y="316632"/>
                  <a:pt x="4098030" y="312646"/>
                </a:cubicBezTo>
                <a:lnTo>
                  <a:pt x="4098030" y="299069"/>
                </a:lnTo>
                <a:lnTo>
                  <a:pt x="4086628" y="339623"/>
                </a:lnTo>
                <a:cubicBezTo>
                  <a:pt x="4084928" y="345668"/>
                  <a:pt x="4078408" y="349255"/>
                  <a:pt x="4072065" y="347636"/>
                </a:cubicBezTo>
                <a:lnTo>
                  <a:pt x="4072066" y="347635"/>
                </a:lnTo>
                <a:cubicBezTo>
                  <a:pt x="4065722" y="346016"/>
                  <a:pt x="4061958" y="339802"/>
                  <a:pt x="4063658" y="333756"/>
                </a:cubicBezTo>
                <a:lnTo>
                  <a:pt x="4099565" y="206047"/>
                </a:lnTo>
                <a:cubicBezTo>
                  <a:pt x="4099990" y="204536"/>
                  <a:pt x="4100716" y="203178"/>
                  <a:pt x="4101665" y="202017"/>
                </a:cubicBezTo>
                <a:lnTo>
                  <a:pt x="4101862" y="201854"/>
                </a:lnTo>
                <a:lnTo>
                  <a:pt x="4103204" y="199194"/>
                </a:lnTo>
                <a:cubicBezTo>
                  <a:pt x="4106472" y="194587"/>
                  <a:pt x="4111095" y="190926"/>
                  <a:pt x="4116532" y="188735"/>
                </a:cubicBezTo>
                <a:lnTo>
                  <a:pt x="4126485" y="186820"/>
                </a:lnTo>
                <a:lnTo>
                  <a:pt x="4128567" y="178882"/>
                </a:lnTo>
                <a:lnTo>
                  <a:pt x="4117574" y="176443"/>
                </a:lnTo>
                <a:cubicBezTo>
                  <a:pt x="4094544" y="165740"/>
                  <a:pt x="4078386" y="140684"/>
                  <a:pt x="4078386" y="111480"/>
                </a:cubicBezTo>
                <a:cubicBezTo>
                  <a:pt x="4078386" y="72542"/>
                  <a:pt x="4107112" y="40977"/>
                  <a:pt x="4142549" y="40977"/>
                </a:cubicBezTo>
                <a:close/>
                <a:moveTo>
                  <a:pt x="7615105" y="33785"/>
                </a:moveTo>
                <a:cubicBezTo>
                  <a:pt x="7650542" y="33785"/>
                  <a:pt x="7679269" y="65350"/>
                  <a:pt x="7679269" y="104288"/>
                </a:cubicBezTo>
                <a:cubicBezTo>
                  <a:pt x="7679269" y="133491"/>
                  <a:pt x="7663110" y="158547"/>
                  <a:pt x="7640081" y="169250"/>
                </a:cubicBezTo>
                <a:lnTo>
                  <a:pt x="7629087" y="171689"/>
                </a:lnTo>
                <a:lnTo>
                  <a:pt x="7631170" y="179627"/>
                </a:lnTo>
                <a:lnTo>
                  <a:pt x="7641122" y="181543"/>
                </a:lnTo>
                <a:cubicBezTo>
                  <a:pt x="7649276" y="184829"/>
                  <a:pt x="7655606" y="191422"/>
                  <a:pt x="7658262" y="199558"/>
                </a:cubicBezTo>
                <a:lnTo>
                  <a:pt x="7658447" y="200723"/>
                </a:lnTo>
                <a:lnTo>
                  <a:pt x="7693971" y="327070"/>
                </a:lnTo>
                <a:cubicBezTo>
                  <a:pt x="7695671" y="333116"/>
                  <a:pt x="7691907" y="339329"/>
                  <a:pt x="7685563" y="340949"/>
                </a:cubicBezTo>
                <a:lnTo>
                  <a:pt x="7685563" y="340949"/>
                </a:lnTo>
                <a:cubicBezTo>
                  <a:pt x="7679220" y="342569"/>
                  <a:pt x="7672700" y="338982"/>
                  <a:pt x="7671000" y="332937"/>
                </a:cubicBezTo>
                <a:lnTo>
                  <a:pt x="7659624" y="292474"/>
                </a:lnTo>
                <a:lnTo>
                  <a:pt x="7659624" y="305453"/>
                </a:lnTo>
                <a:cubicBezTo>
                  <a:pt x="7659624" y="309440"/>
                  <a:pt x="7658776" y="313237"/>
                  <a:pt x="7657243" y="316691"/>
                </a:cubicBezTo>
                <a:lnTo>
                  <a:pt x="7656502" y="317738"/>
                </a:lnTo>
                <a:lnTo>
                  <a:pt x="7645842" y="440665"/>
                </a:lnTo>
                <a:lnTo>
                  <a:pt x="7621924" y="440665"/>
                </a:lnTo>
                <a:lnTo>
                  <a:pt x="7615105" y="362035"/>
                </a:lnTo>
                <a:lnTo>
                  <a:pt x="7608286" y="440665"/>
                </a:lnTo>
                <a:lnTo>
                  <a:pt x="7584368" y="440665"/>
                </a:lnTo>
                <a:lnTo>
                  <a:pt x="7573708" y="317738"/>
                </a:lnTo>
                <a:lnTo>
                  <a:pt x="7572967" y="316691"/>
                </a:lnTo>
                <a:cubicBezTo>
                  <a:pt x="7571434" y="313237"/>
                  <a:pt x="7570586" y="309440"/>
                  <a:pt x="7570586" y="305453"/>
                </a:cubicBezTo>
                <a:lnTo>
                  <a:pt x="7570586" y="291877"/>
                </a:lnTo>
                <a:lnTo>
                  <a:pt x="7559184" y="332430"/>
                </a:lnTo>
                <a:cubicBezTo>
                  <a:pt x="7557484" y="338475"/>
                  <a:pt x="7550964" y="342063"/>
                  <a:pt x="7544621" y="340443"/>
                </a:cubicBezTo>
                <a:lnTo>
                  <a:pt x="7544621" y="340443"/>
                </a:lnTo>
                <a:cubicBezTo>
                  <a:pt x="7538278" y="338823"/>
                  <a:pt x="7534514" y="332610"/>
                  <a:pt x="7536213" y="326564"/>
                </a:cubicBezTo>
                <a:lnTo>
                  <a:pt x="7572121" y="198855"/>
                </a:lnTo>
                <a:cubicBezTo>
                  <a:pt x="7572546" y="197344"/>
                  <a:pt x="7573272" y="195986"/>
                  <a:pt x="7574221" y="194825"/>
                </a:cubicBezTo>
                <a:lnTo>
                  <a:pt x="7574418" y="194662"/>
                </a:lnTo>
                <a:lnTo>
                  <a:pt x="7575760" y="192002"/>
                </a:lnTo>
                <a:cubicBezTo>
                  <a:pt x="7579026" y="187394"/>
                  <a:pt x="7583652" y="183734"/>
                  <a:pt x="7589088" y="181543"/>
                </a:cubicBezTo>
                <a:lnTo>
                  <a:pt x="7599041" y="179627"/>
                </a:lnTo>
                <a:lnTo>
                  <a:pt x="7601123" y="171689"/>
                </a:lnTo>
                <a:lnTo>
                  <a:pt x="7590129" y="169250"/>
                </a:lnTo>
                <a:cubicBezTo>
                  <a:pt x="7567100" y="158547"/>
                  <a:pt x="7550941" y="133491"/>
                  <a:pt x="7550941" y="104288"/>
                </a:cubicBezTo>
                <a:cubicBezTo>
                  <a:pt x="7550941" y="65350"/>
                  <a:pt x="7579668" y="33785"/>
                  <a:pt x="7615105" y="33785"/>
                </a:cubicBezTo>
                <a:close/>
                <a:moveTo>
                  <a:pt x="9357219" y="28750"/>
                </a:moveTo>
                <a:cubicBezTo>
                  <a:pt x="9392656" y="28750"/>
                  <a:pt x="9421383" y="60315"/>
                  <a:pt x="9421383" y="99253"/>
                </a:cubicBezTo>
                <a:cubicBezTo>
                  <a:pt x="9421383" y="128456"/>
                  <a:pt x="9405224" y="153512"/>
                  <a:pt x="9382194" y="164215"/>
                </a:cubicBezTo>
                <a:lnTo>
                  <a:pt x="9371201" y="166654"/>
                </a:lnTo>
                <a:lnTo>
                  <a:pt x="9373283" y="174593"/>
                </a:lnTo>
                <a:lnTo>
                  <a:pt x="9383236" y="176507"/>
                </a:lnTo>
                <a:cubicBezTo>
                  <a:pt x="9391390" y="179794"/>
                  <a:pt x="9397720" y="186387"/>
                  <a:pt x="9400376" y="194523"/>
                </a:cubicBezTo>
                <a:lnTo>
                  <a:pt x="9400560" y="195688"/>
                </a:lnTo>
                <a:lnTo>
                  <a:pt x="9436085" y="322036"/>
                </a:lnTo>
                <a:cubicBezTo>
                  <a:pt x="9437785" y="328081"/>
                  <a:pt x="9434020" y="334294"/>
                  <a:pt x="9427677" y="335914"/>
                </a:cubicBezTo>
                <a:lnTo>
                  <a:pt x="9427677" y="335915"/>
                </a:lnTo>
                <a:cubicBezTo>
                  <a:pt x="9421334" y="337534"/>
                  <a:pt x="9414814" y="333947"/>
                  <a:pt x="9413114" y="327902"/>
                </a:cubicBezTo>
                <a:lnTo>
                  <a:pt x="9401737" y="287439"/>
                </a:lnTo>
                <a:lnTo>
                  <a:pt x="9401737" y="300418"/>
                </a:lnTo>
                <a:cubicBezTo>
                  <a:pt x="9401737" y="304405"/>
                  <a:pt x="9400890" y="308202"/>
                  <a:pt x="9399357" y="311656"/>
                </a:cubicBezTo>
                <a:lnTo>
                  <a:pt x="9398616" y="312703"/>
                </a:lnTo>
                <a:lnTo>
                  <a:pt x="9387956" y="435630"/>
                </a:lnTo>
                <a:lnTo>
                  <a:pt x="9364038" y="435630"/>
                </a:lnTo>
                <a:lnTo>
                  <a:pt x="9357219" y="357001"/>
                </a:lnTo>
                <a:lnTo>
                  <a:pt x="9350400" y="435630"/>
                </a:lnTo>
                <a:lnTo>
                  <a:pt x="9326482" y="435630"/>
                </a:lnTo>
                <a:lnTo>
                  <a:pt x="9315822" y="312703"/>
                </a:lnTo>
                <a:lnTo>
                  <a:pt x="9315081" y="311656"/>
                </a:lnTo>
                <a:cubicBezTo>
                  <a:pt x="9313548" y="308202"/>
                  <a:pt x="9312700" y="304405"/>
                  <a:pt x="9312700" y="300418"/>
                </a:cubicBezTo>
                <a:lnTo>
                  <a:pt x="9312700" y="286842"/>
                </a:lnTo>
                <a:lnTo>
                  <a:pt x="9301298" y="327395"/>
                </a:lnTo>
                <a:cubicBezTo>
                  <a:pt x="9299598" y="333440"/>
                  <a:pt x="9293078" y="337028"/>
                  <a:pt x="9286735" y="335408"/>
                </a:cubicBezTo>
                <a:lnTo>
                  <a:pt x="9286735" y="335408"/>
                </a:lnTo>
                <a:cubicBezTo>
                  <a:pt x="9280392" y="333788"/>
                  <a:pt x="9276627" y="327575"/>
                  <a:pt x="9278327" y="321529"/>
                </a:cubicBezTo>
                <a:lnTo>
                  <a:pt x="9314235" y="193820"/>
                </a:lnTo>
                <a:cubicBezTo>
                  <a:pt x="9314659" y="192309"/>
                  <a:pt x="9315386" y="190951"/>
                  <a:pt x="9316335" y="189790"/>
                </a:cubicBezTo>
                <a:lnTo>
                  <a:pt x="9316532" y="189627"/>
                </a:lnTo>
                <a:lnTo>
                  <a:pt x="9317874" y="186967"/>
                </a:lnTo>
                <a:cubicBezTo>
                  <a:pt x="9321140" y="182360"/>
                  <a:pt x="9325766" y="178699"/>
                  <a:pt x="9331202" y="176507"/>
                </a:cubicBezTo>
                <a:lnTo>
                  <a:pt x="9341154" y="174593"/>
                </a:lnTo>
                <a:lnTo>
                  <a:pt x="9343237" y="166654"/>
                </a:lnTo>
                <a:lnTo>
                  <a:pt x="9332243" y="164215"/>
                </a:lnTo>
                <a:cubicBezTo>
                  <a:pt x="9309214" y="153512"/>
                  <a:pt x="9293055" y="128456"/>
                  <a:pt x="9293055" y="99253"/>
                </a:cubicBezTo>
                <a:cubicBezTo>
                  <a:pt x="9293055" y="60315"/>
                  <a:pt x="9321782" y="28750"/>
                  <a:pt x="9357219" y="28750"/>
                </a:cubicBezTo>
                <a:close/>
                <a:moveTo>
                  <a:pt x="1384449" y="23775"/>
                </a:moveTo>
                <a:cubicBezTo>
                  <a:pt x="1419887" y="23775"/>
                  <a:pt x="1448613" y="55340"/>
                  <a:pt x="1448613" y="94278"/>
                </a:cubicBezTo>
                <a:cubicBezTo>
                  <a:pt x="1448613" y="123481"/>
                  <a:pt x="1432454" y="148537"/>
                  <a:pt x="1409425" y="159240"/>
                </a:cubicBezTo>
                <a:lnTo>
                  <a:pt x="1398431" y="161679"/>
                </a:lnTo>
                <a:lnTo>
                  <a:pt x="1400514" y="169617"/>
                </a:lnTo>
                <a:lnTo>
                  <a:pt x="1410466" y="171532"/>
                </a:lnTo>
                <a:cubicBezTo>
                  <a:pt x="1418621" y="174819"/>
                  <a:pt x="1424951" y="181412"/>
                  <a:pt x="1427606" y="189548"/>
                </a:cubicBezTo>
                <a:lnTo>
                  <a:pt x="1427791" y="190713"/>
                </a:lnTo>
                <a:lnTo>
                  <a:pt x="1463316" y="317060"/>
                </a:lnTo>
                <a:cubicBezTo>
                  <a:pt x="1465015" y="323106"/>
                  <a:pt x="1461251" y="329319"/>
                  <a:pt x="1454907" y="330939"/>
                </a:cubicBezTo>
                <a:lnTo>
                  <a:pt x="1454908" y="330939"/>
                </a:lnTo>
                <a:cubicBezTo>
                  <a:pt x="1448564" y="332559"/>
                  <a:pt x="1442044" y="328972"/>
                  <a:pt x="1440345" y="322927"/>
                </a:cubicBezTo>
                <a:lnTo>
                  <a:pt x="1428968" y="282464"/>
                </a:lnTo>
                <a:lnTo>
                  <a:pt x="1428968" y="295443"/>
                </a:lnTo>
                <a:cubicBezTo>
                  <a:pt x="1428968" y="299429"/>
                  <a:pt x="1428120" y="303227"/>
                  <a:pt x="1426587" y="306681"/>
                </a:cubicBezTo>
                <a:lnTo>
                  <a:pt x="1425847" y="307727"/>
                </a:lnTo>
                <a:lnTo>
                  <a:pt x="1415187" y="430655"/>
                </a:lnTo>
                <a:lnTo>
                  <a:pt x="1391268" y="430655"/>
                </a:lnTo>
                <a:lnTo>
                  <a:pt x="1384449" y="352025"/>
                </a:lnTo>
                <a:lnTo>
                  <a:pt x="1377631" y="430655"/>
                </a:lnTo>
                <a:lnTo>
                  <a:pt x="1353712" y="430655"/>
                </a:lnTo>
                <a:lnTo>
                  <a:pt x="1343052" y="307728"/>
                </a:lnTo>
                <a:lnTo>
                  <a:pt x="1342311" y="306681"/>
                </a:lnTo>
                <a:cubicBezTo>
                  <a:pt x="1340778" y="303227"/>
                  <a:pt x="1339931" y="299429"/>
                  <a:pt x="1339931" y="295443"/>
                </a:cubicBezTo>
                <a:lnTo>
                  <a:pt x="1339931" y="281867"/>
                </a:lnTo>
                <a:lnTo>
                  <a:pt x="1328528" y="322420"/>
                </a:lnTo>
                <a:cubicBezTo>
                  <a:pt x="1326828" y="328465"/>
                  <a:pt x="1320308" y="332053"/>
                  <a:pt x="1313965" y="330433"/>
                </a:cubicBezTo>
                <a:lnTo>
                  <a:pt x="1313965" y="330433"/>
                </a:lnTo>
                <a:cubicBezTo>
                  <a:pt x="1307622" y="328813"/>
                  <a:pt x="1303858" y="322599"/>
                  <a:pt x="1305557" y="316554"/>
                </a:cubicBezTo>
                <a:lnTo>
                  <a:pt x="1341465" y="188845"/>
                </a:lnTo>
                <a:cubicBezTo>
                  <a:pt x="1341890" y="187334"/>
                  <a:pt x="1342616" y="185976"/>
                  <a:pt x="1343566" y="184815"/>
                </a:cubicBezTo>
                <a:lnTo>
                  <a:pt x="1343763" y="184651"/>
                </a:lnTo>
                <a:lnTo>
                  <a:pt x="1345104" y="181992"/>
                </a:lnTo>
                <a:cubicBezTo>
                  <a:pt x="1348371" y="177384"/>
                  <a:pt x="1352996" y="173723"/>
                  <a:pt x="1358432" y="171532"/>
                </a:cubicBezTo>
                <a:lnTo>
                  <a:pt x="1368385" y="169617"/>
                </a:lnTo>
                <a:lnTo>
                  <a:pt x="1370467" y="161679"/>
                </a:lnTo>
                <a:lnTo>
                  <a:pt x="1359473" y="159240"/>
                </a:lnTo>
                <a:cubicBezTo>
                  <a:pt x="1336444" y="148537"/>
                  <a:pt x="1320285" y="123481"/>
                  <a:pt x="1320285" y="94278"/>
                </a:cubicBezTo>
                <a:cubicBezTo>
                  <a:pt x="1320285" y="55340"/>
                  <a:pt x="1349012" y="23775"/>
                  <a:pt x="1384449" y="23775"/>
                </a:cubicBezTo>
                <a:close/>
                <a:moveTo>
                  <a:pt x="3522011" y="0"/>
                </a:moveTo>
                <a:cubicBezTo>
                  <a:pt x="3557448" y="0"/>
                  <a:pt x="3586175" y="31566"/>
                  <a:pt x="3586175" y="70503"/>
                </a:cubicBezTo>
                <a:cubicBezTo>
                  <a:pt x="3586175" y="99707"/>
                  <a:pt x="3570016" y="124763"/>
                  <a:pt x="3546987" y="135466"/>
                </a:cubicBezTo>
                <a:lnTo>
                  <a:pt x="3535993" y="137905"/>
                </a:lnTo>
                <a:lnTo>
                  <a:pt x="3538075" y="145843"/>
                </a:lnTo>
                <a:lnTo>
                  <a:pt x="3548028" y="147758"/>
                </a:lnTo>
                <a:cubicBezTo>
                  <a:pt x="3556183" y="151045"/>
                  <a:pt x="3562513" y="157638"/>
                  <a:pt x="3565168" y="165774"/>
                </a:cubicBezTo>
                <a:lnTo>
                  <a:pt x="3565353" y="166939"/>
                </a:lnTo>
                <a:lnTo>
                  <a:pt x="3600877" y="293286"/>
                </a:lnTo>
                <a:cubicBezTo>
                  <a:pt x="3602577" y="299332"/>
                  <a:pt x="3598813" y="305545"/>
                  <a:pt x="3592469" y="307165"/>
                </a:cubicBezTo>
                <a:lnTo>
                  <a:pt x="3592470" y="307165"/>
                </a:lnTo>
                <a:cubicBezTo>
                  <a:pt x="3586126" y="308785"/>
                  <a:pt x="3579606" y="305197"/>
                  <a:pt x="3577906" y="299152"/>
                </a:cubicBezTo>
                <a:lnTo>
                  <a:pt x="3566530" y="258690"/>
                </a:lnTo>
                <a:lnTo>
                  <a:pt x="3566530" y="271669"/>
                </a:lnTo>
                <a:cubicBezTo>
                  <a:pt x="3566530" y="275655"/>
                  <a:pt x="3565682" y="279452"/>
                  <a:pt x="3564149" y="282906"/>
                </a:cubicBezTo>
                <a:lnTo>
                  <a:pt x="3563409" y="283953"/>
                </a:lnTo>
                <a:lnTo>
                  <a:pt x="3552749" y="406880"/>
                </a:lnTo>
                <a:lnTo>
                  <a:pt x="3528830" y="406880"/>
                </a:lnTo>
                <a:lnTo>
                  <a:pt x="3522011" y="328251"/>
                </a:lnTo>
                <a:lnTo>
                  <a:pt x="3515193" y="406880"/>
                </a:lnTo>
                <a:lnTo>
                  <a:pt x="3491274" y="406880"/>
                </a:lnTo>
                <a:lnTo>
                  <a:pt x="3480614" y="283953"/>
                </a:lnTo>
                <a:lnTo>
                  <a:pt x="3479873" y="282906"/>
                </a:lnTo>
                <a:cubicBezTo>
                  <a:pt x="3478341" y="279452"/>
                  <a:pt x="3477493" y="275655"/>
                  <a:pt x="3477493" y="271669"/>
                </a:cubicBezTo>
                <a:lnTo>
                  <a:pt x="3477493" y="258092"/>
                </a:lnTo>
                <a:lnTo>
                  <a:pt x="3466090" y="298646"/>
                </a:lnTo>
                <a:cubicBezTo>
                  <a:pt x="3464390" y="304691"/>
                  <a:pt x="3457870" y="308279"/>
                  <a:pt x="3451527" y="306659"/>
                </a:cubicBezTo>
                <a:lnTo>
                  <a:pt x="3451527" y="306659"/>
                </a:lnTo>
                <a:cubicBezTo>
                  <a:pt x="3445184" y="305039"/>
                  <a:pt x="3441419" y="298825"/>
                  <a:pt x="3443119" y="292780"/>
                </a:cubicBezTo>
                <a:lnTo>
                  <a:pt x="3479027" y="165071"/>
                </a:lnTo>
                <a:cubicBezTo>
                  <a:pt x="3479452" y="163560"/>
                  <a:pt x="3480178" y="162202"/>
                  <a:pt x="3481127" y="161041"/>
                </a:cubicBezTo>
                <a:lnTo>
                  <a:pt x="3481324" y="160877"/>
                </a:lnTo>
                <a:lnTo>
                  <a:pt x="3482666" y="158218"/>
                </a:lnTo>
                <a:cubicBezTo>
                  <a:pt x="3485933" y="153610"/>
                  <a:pt x="3490558" y="149949"/>
                  <a:pt x="3495995" y="147758"/>
                </a:cubicBezTo>
                <a:lnTo>
                  <a:pt x="3505946" y="145843"/>
                </a:lnTo>
                <a:lnTo>
                  <a:pt x="3508029" y="137905"/>
                </a:lnTo>
                <a:lnTo>
                  <a:pt x="3497036" y="135466"/>
                </a:lnTo>
                <a:cubicBezTo>
                  <a:pt x="3474006" y="124763"/>
                  <a:pt x="3457847" y="99707"/>
                  <a:pt x="3457847" y="70503"/>
                </a:cubicBezTo>
                <a:cubicBezTo>
                  <a:pt x="3457847" y="31566"/>
                  <a:pt x="3486574" y="0"/>
                  <a:pt x="3522011" y="0"/>
                </a:cubicBezTo>
                <a:close/>
              </a:path>
            </a:pathLst>
          </a:cu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301" name="テキスト ボックス 300">
            <a:extLst>
              <a:ext uri="{FF2B5EF4-FFF2-40B4-BE49-F238E27FC236}">
                <a16:creationId xmlns:a16="http://schemas.microsoft.com/office/drawing/2014/main" id="{70E03BBF-7406-4605-BEDD-E5D340167A03}"/>
              </a:ext>
            </a:extLst>
          </p:cNvPr>
          <p:cNvSpPr txBox="1"/>
          <p:nvPr/>
        </p:nvSpPr>
        <p:spPr>
          <a:xfrm>
            <a:off x="1579379" y="4800599"/>
            <a:ext cx="9033242" cy="147152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sz="11500" b="1" dirty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密を避けよう</a:t>
            </a:r>
          </a:p>
        </p:txBody>
      </p:sp>
    </p:spTree>
    <p:extLst>
      <p:ext uri="{BB962C8B-B14F-4D97-AF65-F5344CB8AC3E}">
        <p14:creationId xmlns:p14="http://schemas.microsoft.com/office/powerpoint/2010/main" val="383758651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 advClick="0" advTm="5000">
        <p:fade/>
      </p:transition>
    </mc:Choice>
    <mc:Fallback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3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" dur="10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6" presetClass="entr" presetSubtype="3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11" dur="2000"/>
                                        <p:tgtEl>
                                          <p:spTgt spid="2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30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2000" fill="hold"/>
                                        <p:tgtEl>
                                          <p:spTgt spid="3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3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5600"/>
                            </p:stCondLst>
                            <p:childTnLst>
                              <p:par>
                                <p:cTn id="19" presetID="53" presetClass="exit" presetSubtype="32" fill="hold" grpId="1" nodeType="afterEffect">
                                  <p:stCondLst>
                                    <p:cond delay="3000"/>
                                  </p:stCondLst>
                                  <p:childTnLst>
                                    <p:anim calcmode="lin" valueType="num">
                                      <p:cBhvr>
                                        <p:cTn id="20" dur="500"/>
                                        <p:tgtEl>
                                          <p:spTgt spid="3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/>
                                        <p:tgtEl>
                                          <p:spTgt spid="3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22" dur="500"/>
                                        <p:tgtEl>
                                          <p:spTgt spid="30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5" grpId="0" animBg="1"/>
      <p:bldP spid="299" grpId="0" animBg="1"/>
      <p:bldP spid="301" grpId="0"/>
      <p:bldP spid="301" grpId="1"/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18133</TotalTime>
  <Words>12</Words>
  <Application>Microsoft Office PowerPoint</Application>
  <PresentationFormat>ワイド画面</PresentationFormat>
  <Paragraphs>4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メイリオ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anm002_感染が広がるイメージのアニメ</dc:title>
  <dc:subject>anm002_感染が広がるイメージのアニメ</dc:subject>
  <dc:creator>でじけろお</dc:creator>
  <cp:revision>1</cp:revision>
  <dcterms:created xsi:type="dcterms:W3CDTF">2018-12-11T01:47:04Z</dcterms:created>
  <dcterms:modified xsi:type="dcterms:W3CDTF">2020-05-25T01:45:55Z</dcterms:modified>
  <cp:version>1</cp:version>
</cp:coreProperties>
</file>

<file path=docProps/thumbnail.jpeg>
</file>